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57"/>
  </p:notesMasterIdLst>
  <p:sldIdLst>
    <p:sldId id="256" r:id="rId4"/>
    <p:sldId id="354" r:id="rId5"/>
    <p:sldId id="351" r:id="rId6"/>
    <p:sldId id="264" r:id="rId7"/>
    <p:sldId id="348" r:id="rId8"/>
    <p:sldId id="302" r:id="rId9"/>
    <p:sldId id="303" r:id="rId10"/>
    <p:sldId id="306" r:id="rId11"/>
    <p:sldId id="305" r:id="rId12"/>
    <p:sldId id="304" r:id="rId13"/>
    <p:sldId id="307" r:id="rId14"/>
    <p:sldId id="308" r:id="rId15"/>
    <p:sldId id="352" r:id="rId16"/>
    <p:sldId id="299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53" r:id="rId26"/>
    <p:sldId id="300" r:id="rId27"/>
    <p:sldId id="323" r:id="rId28"/>
    <p:sldId id="317" r:id="rId29"/>
    <p:sldId id="318" r:id="rId30"/>
    <p:sldId id="319" r:id="rId31"/>
    <p:sldId id="320" r:id="rId32"/>
    <p:sldId id="321" r:id="rId33"/>
    <p:sldId id="322" r:id="rId34"/>
    <p:sldId id="345" r:id="rId35"/>
    <p:sldId id="325" r:id="rId36"/>
    <p:sldId id="324" r:id="rId37"/>
    <p:sldId id="327" r:id="rId38"/>
    <p:sldId id="328" r:id="rId39"/>
    <p:sldId id="329" r:id="rId40"/>
    <p:sldId id="356" r:id="rId41"/>
    <p:sldId id="357" r:id="rId42"/>
    <p:sldId id="330" r:id="rId43"/>
    <p:sldId id="358" r:id="rId44"/>
    <p:sldId id="340" r:id="rId45"/>
    <p:sldId id="331" r:id="rId46"/>
    <p:sldId id="326" r:id="rId47"/>
    <p:sldId id="332" r:id="rId48"/>
    <p:sldId id="333" r:id="rId49"/>
    <p:sldId id="359" r:id="rId50"/>
    <p:sldId id="334" r:id="rId51"/>
    <p:sldId id="335" r:id="rId52"/>
    <p:sldId id="336" r:id="rId53"/>
    <p:sldId id="337" r:id="rId54"/>
    <p:sldId id="338" r:id="rId55"/>
    <p:sldId id="262" r:id="rId5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ACB670B9-2E2A-4D4B-929B-BAFF981C3F3D}">
          <p14:sldIdLst>
            <p14:sldId id="256"/>
            <p14:sldId id="354"/>
            <p14:sldId id="351"/>
            <p14:sldId id="264"/>
            <p14:sldId id="348"/>
            <p14:sldId id="302"/>
            <p14:sldId id="303"/>
            <p14:sldId id="306"/>
            <p14:sldId id="305"/>
            <p14:sldId id="304"/>
            <p14:sldId id="307"/>
            <p14:sldId id="308"/>
            <p14:sldId id="352"/>
            <p14:sldId id="299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53"/>
            <p14:sldId id="300"/>
            <p14:sldId id="323"/>
            <p14:sldId id="317"/>
            <p14:sldId id="318"/>
            <p14:sldId id="319"/>
            <p14:sldId id="320"/>
            <p14:sldId id="321"/>
            <p14:sldId id="322"/>
            <p14:sldId id="345"/>
            <p14:sldId id="325"/>
            <p14:sldId id="324"/>
            <p14:sldId id="327"/>
            <p14:sldId id="328"/>
            <p14:sldId id="329"/>
            <p14:sldId id="356"/>
            <p14:sldId id="357"/>
            <p14:sldId id="330"/>
            <p14:sldId id="358"/>
            <p14:sldId id="340"/>
            <p14:sldId id="331"/>
            <p14:sldId id="326"/>
            <p14:sldId id="332"/>
            <p14:sldId id="333"/>
            <p14:sldId id="359"/>
            <p14:sldId id="334"/>
            <p14:sldId id="335"/>
            <p14:sldId id="336"/>
            <p14:sldId id="337"/>
            <p14:sldId id="338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9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7C80"/>
    <a:srgbClr val="808080"/>
    <a:srgbClr val="2EB6C7"/>
    <a:srgbClr val="32AEB8"/>
    <a:srgbClr val="F2A40D"/>
    <a:srgbClr val="53B09C"/>
    <a:srgbClr val="4B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3" autoAdjust="0"/>
    <p:restoredTop sz="84449" autoAdjust="0"/>
  </p:normalViewPr>
  <p:slideViewPr>
    <p:cSldViewPr>
      <p:cViewPr varScale="1">
        <p:scale>
          <a:sx n="140" d="100"/>
          <a:sy n="140" d="100"/>
        </p:scale>
        <p:origin x="3029" y="86"/>
      </p:cViewPr>
      <p:guideLst>
        <p:guide orient="horz" pos="139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E908D-EFC5-4A37-9BE2-998536C4A6B4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0ED5B-13D7-4BD3-9D40-32689DD346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7527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QRCode</a:t>
            </a:r>
            <a:r>
              <a:rPr lang="zh-TW" altLang="en-US" sz="1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要換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0ED5B-13D7-4BD3-9D40-32689DD346A2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3120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QRCode</a:t>
            </a:r>
            <a:r>
              <a:rPr lang="zh-TW" altLang="en-US" sz="1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要換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0ED5B-13D7-4BD3-9D40-32689DD346A2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4212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0ED5B-13D7-4BD3-9D40-32689DD346A2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4712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0ED5B-13D7-4BD3-9D40-32689DD346A2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5408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794902"/>
            <a:ext cx="5292080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772" y="2947030"/>
            <a:ext cx="5292080" cy="4888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pic>
        <p:nvPicPr>
          <p:cNvPr id="1026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40" y="657349"/>
            <a:ext cx="1765300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932113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31590"/>
            <a:ext cx="7230270" cy="367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13480" y="1626257"/>
            <a:ext cx="3465217" cy="25626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67544" y="3363838"/>
            <a:ext cx="302433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605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759754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208" y="1042230"/>
            <a:ext cx="2869272" cy="34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80312" y="1175233"/>
            <a:ext cx="1008112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43269" y="1261134"/>
            <a:ext cx="1654766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0137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860032" y="0"/>
            <a:ext cx="36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896032" y="1311750"/>
            <a:ext cx="180000" cy="25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440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3076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5063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181632"/>
            <a:ext cx="601216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131840" y="757696"/>
            <a:ext cx="601216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146470" y="1131590"/>
            <a:ext cx="3059832" cy="40119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8877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11510"/>
            <a:ext cx="6444208" cy="4320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5622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223854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312086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2137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9397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3291830"/>
            <a:ext cx="8748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3867894"/>
            <a:ext cx="8748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544" y="339502"/>
            <a:ext cx="3312128" cy="2808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95936" y="339502"/>
            <a:ext cx="468052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9593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1619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23645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2426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106909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7224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4830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3311860" y="737642"/>
            <a:ext cx="2520280" cy="25202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351" y="1139211"/>
            <a:ext cx="819298" cy="181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116108" y="843558"/>
            <a:ext cx="4896544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116108" y="0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116108" y="4948014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16108" y="3049518"/>
            <a:ext cx="489654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16108" y="3625582"/>
            <a:ext cx="489654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55985" y="1156325"/>
            <a:ext cx="816788" cy="181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2119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84" y="938231"/>
            <a:ext cx="1584176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89484" y="938231"/>
            <a:ext cx="792088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318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84" y="938231"/>
            <a:ext cx="1584176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89484" y="938231"/>
            <a:ext cx="792088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209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84" y="938231"/>
            <a:ext cx="1584176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89484" y="938231"/>
            <a:ext cx="792088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5" y="2931790"/>
            <a:ext cx="945499" cy="209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998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99842"/>
            <a:ext cx="9144000" cy="17436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4043561" y="2859782"/>
            <a:ext cx="1080120" cy="108012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57" y="3010192"/>
            <a:ext cx="351128" cy="77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867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6085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3508" y="92609"/>
            <a:ext cx="8856984" cy="49582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32792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65584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98376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328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656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984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6" r:id="rId3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2" r:id="rId2"/>
    <p:sldLayoutId id="2147483670" r:id="rId3"/>
    <p:sldLayoutId id="2147483652" r:id="rId4"/>
    <p:sldLayoutId id="2147483671" r:id="rId5"/>
    <p:sldLayoutId id="2147483655" r:id="rId6"/>
    <p:sldLayoutId id="2147483662" r:id="rId7"/>
    <p:sldLayoutId id="2147483663" r:id="rId8"/>
    <p:sldLayoutId id="2147483665" r:id="rId9"/>
    <p:sldLayoutId id="2147483666" r:id="rId10"/>
    <p:sldLayoutId id="2147483667" r:id="rId11"/>
    <p:sldLayoutId id="2147483664" r:id="rId12"/>
    <p:sldLayoutId id="2147483668" r:id="rId13"/>
    <p:sldLayoutId id="2147483669" r:id="rId14"/>
    <p:sldLayoutId id="2147483673" r:id="rId15"/>
    <p:sldLayoutId id="2147483656" r:id="rId16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4" r:id="rId2"/>
    <p:sldLayoutId id="2147483675" r:id="rId3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mp"/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6.tm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5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mp"/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5.tm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tmp"/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9.tm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tm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2.tmp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tmp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tmp"/><Relationship Id="rId2" Type="http://schemas.openxmlformats.org/officeDocument/2006/relationships/image" Target="../media/image64.tmp"/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tmp"/><Relationship Id="rId2" Type="http://schemas.openxmlformats.org/officeDocument/2006/relationships/image" Target="../media/image66.tmp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9.tmp"/><Relationship Id="rId4" Type="http://schemas.openxmlformats.org/officeDocument/2006/relationships/image" Target="../media/image68.tm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72.tmp"/><Relationship Id="rId4" Type="http://schemas.openxmlformats.org/officeDocument/2006/relationships/image" Target="../media/image71.tm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tmp"/><Relationship Id="rId2" Type="http://schemas.openxmlformats.org/officeDocument/2006/relationships/image" Target="../media/image73.tmp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5.tmp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1.jpeg"/><Relationship Id="rId5" Type="http://schemas.openxmlformats.org/officeDocument/2006/relationships/image" Target="../media/image80.jpg"/><Relationship Id="rId4" Type="http://schemas.openxmlformats.org/officeDocument/2006/relationships/image" Target="../media/image79.jp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1.pn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tm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tm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8.jpeg"/><Relationship Id="rId5" Type="http://schemas.openxmlformats.org/officeDocument/2006/relationships/image" Target="../media/image97.png"/><Relationship Id="rId4" Type="http://schemas.openxmlformats.org/officeDocument/2006/relationships/image" Target="../media/image96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51920" y="1794902"/>
            <a:ext cx="4104456" cy="1080121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公務雲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(TAIPEION)</a:t>
            </a:r>
          </a:p>
          <a:p>
            <a:pPr algn="ctr">
              <a:spcBef>
                <a:spcPct val="0"/>
              </a:spcBef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教育訓練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68007" y="2850746"/>
            <a:ext cx="1872282" cy="488816"/>
          </a:xfrm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en-US" altLang="ko-KR" b="1" dirty="0"/>
              <a:t>110</a:t>
            </a:r>
            <a:r>
              <a:rPr lang="zh-TW" altLang="en-US" b="1" dirty="0"/>
              <a:t>年</a:t>
            </a:r>
            <a:r>
              <a:rPr lang="en-US" altLang="zh-TW" b="1" dirty="0"/>
              <a:t>6</a:t>
            </a:r>
            <a:r>
              <a:rPr lang="zh-TW" altLang="en-US" b="1" dirty="0"/>
              <a:t>月</a:t>
            </a:r>
            <a:r>
              <a:rPr lang="en-US" altLang="zh-TW" b="1" dirty="0"/>
              <a:t>7</a:t>
            </a:r>
            <a:r>
              <a:rPr lang="zh-TW" altLang="en-US" b="1" dirty="0"/>
              <a:t>日、</a:t>
            </a:r>
            <a:r>
              <a:rPr lang="en-US" altLang="zh-TW" b="1" dirty="0"/>
              <a:t>9</a:t>
            </a:r>
            <a:r>
              <a:rPr lang="zh-TW" altLang="en-US" b="1" dirty="0"/>
              <a:t>日</a:t>
            </a:r>
            <a:r>
              <a:rPr lang="en-US" altLang="zh-TW" b="1" dirty="0"/>
              <a:t>v1</a:t>
            </a:r>
            <a:endParaRPr lang="en-US" altLang="ko-KR" dirty="0"/>
          </a:p>
        </p:txBody>
      </p:sp>
      <p:pic>
        <p:nvPicPr>
          <p:cNvPr id="7" name="Picture 17" descr="5242">
            <a:extLst>
              <a:ext uri="{FF2B5EF4-FFF2-40B4-BE49-F238E27FC236}">
                <a16:creationId xmlns:a16="http://schemas.microsoft.com/office/drawing/2014/main" id="{E0487903-F0DD-4EF6-96F4-678649642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39502"/>
            <a:ext cx="1712255" cy="47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60B6A40-CB65-4DAB-A4BC-C136195A0C5A}"/>
              </a:ext>
            </a:extLst>
          </p:cNvPr>
          <p:cNvSpPr/>
          <p:nvPr/>
        </p:nvSpPr>
        <p:spPr>
          <a:xfrm>
            <a:off x="385686" y="339502"/>
            <a:ext cx="2664296" cy="44644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32AEB8"/>
                </a:solidFill>
              </a:ln>
              <a:solidFill>
                <a:srgbClr val="32AEB8"/>
              </a:solidFill>
            </a:endParaRP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8E856DE3-D0B2-4564-BFC8-1862DF35263A}"/>
              </a:ext>
            </a:extLst>
          </p:cNvPr>
          <p:cNvSpPr/>
          <p:nvPr/>
        </p:nvSpPr>
        <p:spPr>
          <a:xfrm>
            <a:off x="874490" y="1419622"/>
            <a:ext cx="2206094" cy="21512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33002E4-0448-4B06-855C-14B64589D2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35" y="2251226"/>
            <a:ext cx="2102120" cy="59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zh-TW" altLang="en-US" dirty="0"/>
              <a:t>行動打卡</a:t>
            </a:r>
            <a:endParaRPr lang="ko-KR" altLang="en-US" dirty="0"/>
          </a:p>
        </p:txBody>
      </p:sp>
      <p:sp>
        <p:nvSpPr>
          <p:cNvPr id="17" name="Round Same Side Corner Rectangle 8"/>
          <p:cNvSpPr/>
          <p:nvPr/>
        </p:nvSpPr>
        <p:spPr>
          <a:xfrm>
            <a:off x="5111422" y="2921007"/>
            <a:ext cx="324899" cy="332471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374043" y="2814152"/>
            <a:ext cx="341967" cy="396658"/>
            <a:chOff x="1308754" y="3454361"/>
            <a:chExt cx="2889328" cy="3280121"/>
          </a:xfrm>
          <a:solidFill>
            <a:schemeClr val="bg1"/>
          </a:solidFill>
        </p:grpSpPr>
        <p:sp>
          <p:nvSpPr>
            <p:cNvPr id="19" name="Donut 18"/>
            <p:cNvSpPr/>
            <p:nvPr/>
          </p:nvSpPr>
          <p:spPr>
            <a:xfrm>
              <a:off x="1308754" y="4335332"/>
              <a:ext cx="2399150" cy="2399150"/>
            </a:xfrm>
            <a:prstGeom prst="donut">
              <a:avLst>
                <a:gd name="adj" fmla="val 157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Up Arrow 19"/>
            <p:cNvSpPr/>
            <p:nvPr/>
          </p:nvSpPr>
          <p:spPr>
            <a:xfrm rot="2632973">
              <a:off x="3193286" y="3454361"/>
              <a:ext cx="1004796" cy="1639484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883919" y="3774733"/>
            <a:ext cx="2288156" cy="277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09021" y="1874024"/>
            <a:ext cx="2288156" cy="277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1A6C980F-42D6-45A5-BD81-61B7F31556C8}"/>
              </a:ext>
            </a:extLst>
          </p:cNvPr>
          <p:cNvGrpSpPr/>
          <p:nvPr/>
        </p:nvGrpSpPr>
        <p:grpSpPr>
          <a:xfrm>
            <a:off x="5920486" y="699542"/>
            <a:ext cx="2281667" cy="4172680"/>
            <a:chOff x="8148839" y="786623"/>
            <a:chExt cx="3041882" cy="5444603"/>
          </a:xfrm>
        </p:grpSpPr>
        <p:pic>
          <p:nvPicPr>
            <p:cNvPr id="31" name="圖片 30">
              <a:extLst>
                <a:ext uri="{FF2B5EF4-FFF2-40B4-BE49-F238E27FC236}">
                  <a16:creationId xmlns:a16="http://schemas.microsoft.com/office/drawing/2014/main" id="{70E13B30-CA6A-4C79-8ACE-C2D790BA5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48839" y="786623"/>
              <a:ext cx="3041882" cy="5444603"/>
            </a:xfrm>
            <a:prstGeom prst="rect">
              <a:avLst/>
            </a:prstGeom>
          </p:spPr>
        </p:pic>
        <p:pic>
          <p:nvPicPr>
            <p:cNvPr id="32" name="圖片 31">
              <a:extLst>
                <a:ext uri="{FF2B5EF4-FFF2-40B4-BE49-F238E27FC236}">
                  <a16:creationId xmlns:a16="http://schemas.microsoft.com/office/drawing/2014/main" id="{45E4B23C-6128-4854-8D52-0FDCB54A0B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81"/>
            <a:stretch/>
          </p:blipFill>
          <p:spPr>
            <a:xfrm>
              <a:off x="8373131" y="1376365"/>
              <a:ext cx="2590121" cy="4419599"/>
            </a:xfrm>
            <a:prstGeom prst="rect">
              <a:avLst/>
            </a:prstGeom>
          </p:spPr>
        </p:pic>
      </p:grp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88520902-3BFF-4ABF-B843-944BA143AC2D}"/>
              </a:ext>
            </a:extLst>
          </p:cNvPr>
          <p:cNvGrpSpPr/>
          <p:nvPr/>
        </p:nvGrpSpPr>
        <p:grpSpPr>
          <a:xfrm>
            <a:off x="3403325" y="699542"/>
            <a:ext cx="2281667" cy="4172680"/>
            <a:chOff x="4575059" y="746214"/>
            <a:chExt cx="3041882" cy="5444603"/>
          </a:xfrm>
        </p:grpSpPr>
        <p:pic>
          <p:nvPicPr>
            <p:cNvPr id="34" name="圖片 33">
              <a:extLst>
                <a:ext uri="{FF2B5EF4-FFF2-40B4-BE49-F238E27FC236}">
                  <a16:creationId xmlns:a16="http://schemas.microsoft.com/office/drawing/2014/main" id="{43E3797D-5329-4820-8A8D-E67F5C161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5059" y="746214"/>
              <a:ext cx="3041882" cy="5444603"/>
            </a:xfrm>
            <a:prstGeom prst="rect">
              <a:avLst/>
            </a:prstGeom>
          </p:spPr>
        </p:pic>
        <p:pic>
          <p:nvPicPr>
            <p:cNvPr id="35" name="圖片 34">
              <a:extLst>
                <a:ext uri="{FF2B5EF4-FFF2-40B4-BE49-F238E27FC236}">
                  <a16:creationId xmlns:a16="http://schemas.microsoft.com/office/drawing/2014/main" id="{265970D7-E7C3-46A7-9945-238993310F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20"/>
            <a:stretch/>
          </p:blipFill>
          <p:spPr>
            <a:xfrm>
              <a:off x="4798885" y="1336293"/>
              <a:ext cx="2589340" cy="4416504"/>
            </a:xfrm>
            <a:prstGeom prst="rect">
              <a:avLst/>
            </a:prstGeom>
          </p:spPr>
        </p:pic>
      </p:grp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36824754-5CF7-4C20-B37A-F06DC0B635D8}"/>
              </a:ext>
            </a:extLst>
          </p:cNvPr>
          <p:cNvGrpSpPr/>
          <p:nvPr/>
        </p:nvGrpSpPr>
        <p:grpSpPr>
          <a:xfrm>
            <a:off x="852398" y="727530"/>
            <a:ext cx="2281667" cy="4172680"/>
            <a:chOff x="5566798" y="590035"/>
            <a:chExt cx="2330339" cy="4171027"/>
          </a:xfrm>
        </p:grpSpPr>
        <p:grpSp>
          <p:nvGrpSpPr>
            <p:cNvPr id="21" name="Group 20"/>
            <p:cNvGrpSpPr/>
            <p:nvPr/>
          </p:nvGrpSpPr>
          <p:grpSpPr>
            <a:xfrm>
              <a:off x="6091456" y="2675549"/>
              <a:ext cx="409092" cy="394981"/>
              <a:chOff x="4462674" y="3512626"/>
              <a:chExt cx="3384287" cy="3267549"/>
            </a:xfrm>
            <a:solidFill>
              <a:schemeClr val="bg1"/>
            </a:solidFill>
          </p:grpSpPr>
          <p:sp>
            <p:nvSpPr>
              <p:cNvPr id="22" name="Donut 21"/>
              <p:cNvSpPr/>
              <p:nvPr/>
            </p:nvSpPr>
            <p:spPr>
              <a:xfrm>
                <a:off x="5447811" y="3512626"/>
                <a:ext cx="2399150" cy="2399150"/>
              </a:xfrm>
              <a:prstGeom prst="donut">
                <a:avLst>
                  <a:gd name="adj" fmla="val 1575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 rot="2700000">
                <a:off x="5162501" y="5103870"/>
                <a:ext cx="461837" cy="186149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 rot="8100000">
                <a:off x="5238958" y="5083288"/>
                <a:ext cx="461837" cy="169688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37" name="圖片 36">
              <a:extLst>
                <a:ext uri="{FF2B5EF4-FFF2-40B4-BE49-F238E27FC236}">
                  <a16:creationId xmlns:a16="http://schemas.microsoft.com/office/drawing/2014/main" id="{E8E02C35-F4BC-46AB-AF87-DE15F1B6B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66798" y="590035"/>
              <a:ext cx="2330339" cy="4171027"/>
            </a:xfrm>
            <a:prstGeom prst="rect">
              <a:avLst/>
            </a:prstGeom>
          </p:spPr>
        </p:pic>
        <p:pic>
          <p:nvPicPr>
            <p:cNvPr id="40" name="圖片 39">
              <a:extLst>
                <a:ext uri="{FF2B5EF4-FFF2-40B4-BE49-F238E27FC236}">
                  <a16:creationId xmlns:a16="http://schemas.microsoft.com/office/drawing/2014/main" id="{D5227E49-8FA5-4AA5-93F4-2FA2FAEABF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04"/>
            <a:stretch/>
          </p:blipFill>
          <p:spPr>
            <a:xfrm>
              <a:off x="5737421" y="1062990"/>
              <a:ext cx="1981883" cy="3380968"/>
            </a:xfrm>
            <a:prstGeom prst="rect">
              <a:avLst/>
            </a:prstGeom>
          </p:spPr>
        </p:pic>
      </p:grpSp>
      <p:sp>
        <p:nvSpPr>
          <p:cNvPr id="42" name="橢圓 41">
            <a:extLst>
              <a:ext uri="{FF2B5EF4-FFF2-40B4-BE49-F238E27FC236}">
                <a16:creationId xmlns:a16="http://schemas.microsoft.com/office/drawing/2014/main" id="{BD6EE1FA-797F-4DBA-8DC6-318507C1D3CE}"/>
              </a:ext>
            </a:extLst>
          </p:cNvPr>
          <p:cNvSpPr/>
          <p:nvPr/>
        </p:nvSpPr>
        <p:spPr>
          <a:xfrm>
            <a:off x="4619883" y="2061729"/>
            <a:ext cx="216024" cy="21602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橢圓 42">
            <a:extLst>
              <a:ext uri="{FF2B5EF4-FFF2-40B4-BE49-F238E27FC236}">
                <a16:creationId xmlns:a16="http://schemas.microsoft.com/office/drawing/2014/main" id="{3F4461B9-898F-40BD-8C3A-2C66B97DFB02}"/>
              </a:ext>
            </a:extLst>
          </p:cNvPr>
          <p:cNvSpPr/>
          <p:nvPr/>
        </p:nvSpPr>
        <p:spPr>
          <a:xfrm>
            <a:off x="4802617" y="4198191"/>
            <a:ext cx="415528" cy="41552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5" name="接點: 弧形 44">
            <a:extLst>
              <a:ext uri="{FF2B5EF4-FFF2-40B4-BE49-F238E27FC236}">
                <a16:creationId xmlns:a16="http://schemas.microsoft.com/office/drawing/2014/main" id="{F4927E6E-34A6-4E75-8A4C-641FFF51BBEB}"/>
              </a:ext>
            </a:extLst>
          </p:cNvPr>
          <p:cNvCxnSpPr>
            <a:cxnSpLocks/>
            <a:stCxn id="42" idx="1"/>
          </p:cNvCxnSpPr>
          <p:nvPr/>
        </p:nvCxnSpPr>
        <p:spPr>
          <a:xfrm rot="16200000" flipV="1">
            <a:off x="3745694" y="1187539"/>
            <a:ext cx="229103" cy="1582549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接點: 弧形 46">
            <a:extLst>
              <a:ext uri="{FF2B5EF4-FFF2-40B4-BE49-F238E27FC236}">
                <a16:creationId xmlns:a16="http://schemas.microsoft.com/office/drawing/2014/main" id="{8C8A8842-F325-43E3-AD57-FE5AAC068E88}"/>
              </a:ext>
            </a:extLst>
          </p:cNvPr>
          <p:cNvCxnSpPr>
            <a:cxnSpLocks/>
            <a:stCxn id="43" idx="6"/>
          </p:cNvCxnSpPr>
          <p:nvPr/>
        </p:nvCxnSpPr>
        <p:spPr>
          <a:xfrm flipV="1">
            <a:off x="5218145" y="3991729"/>
            <a:ext cx="794015" cy="414226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E825ACA6-3820-4525-87FA-D9A90D1F6E17}"/>
              </a:ext>
            </a:extLst>
          </p:cNvPr>
          <p:cNvSpPr txBox="1"/>
          <p:nvPr/>
        </p:nvSpPr>
        <p:spPr>
          <a:xfrm>
            <a:off x="8820472" y="465998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854C5D-64AD-48F0-BC5C-C59F840938EB}" type="slidenum">
              <a:rPr lang="zh-TW" altLang="en-US" sz="1200" smtClean="0"/>
              <a:t>10</a:t>
            </a:fld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771209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zh-TW" altLang="en-US" dirty="0"/>
              <a:t>個人儀表板</a:t>
            </a:r>
            <a:endParaRPr lang="en-US" altLang="zh-TW" dirty="0"/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E825ACA6-3820-4525-87FA-D9A90D1F6E17}"/>
              </a:ext>
            </a:extLst>
          </p:cNvPr>
          <p:cNvSpPr txBox="1"/>
          <p:nvPr/>
        </p:nvSpPr>
        <p:spPr>
          <a:xfrm>
            <a:off x="8820472" y="465998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854C5D-64AD-48F0-BC5C-C59F840938EB}" type="slidenum">
              <a:rPr lang="zh-TW" altLang="en-US" sz="1200" smtClean="0"/>
              <a:t>11</a:t>
            </a:fld>
            <a:endParaRPr lang="zh-TW" altLang="en-US" sz="1200" dirty="0"/>
          </a:p>
        </p:txBody>
      </p:sp>
      <p:pic>
        <p:nvPicPr>
          <p:cNvPr id="4" name="內容版面配置區 4">
            <a:extLst>
              <a:ext uri="{FF2B5EF4-FFF2-40B4-BE49-F238E27FC236}">
                <a16:creationId xmlns:a16="http://schemas.microsoft.com/office/drawing/2014/main" id="{E0FA52C3-9399-4944-8087-605CE2051B24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91"/>
          <a:stretch/>
        </p:blipFill>
        <p:spPr bwMode="auto">
          <a:xfrm>
            <a:off x="971600" y="1405398"/>
            <a:ext cx="4303060" cy="319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891794A-52D2-4E20-9F07-1E13A7675D91}"/>
              </a:ext>
            </a:extLst>
          </p:cNvPr>
          <p:cNvSpPr/>
          <p:nvPr/>
        </p:nvSpPr>
        <p:spPr>
          <a:xfrm>
            <a:off x="2267744" y="101709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cs typeface="Arial" pitchFamily="34" charset="0"/>
              </a:rPr>
              <a:t>重要資訊一目了然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C36BF779-C160-43CB-8DA9-5A3FF47177D4}"/>
              </a:ext>
            </a:extLst>
          </p:cNvPr>
          <p:cNvGrpSpPr/>
          <p:nvPr/>
        </p:nvGrpSpPr>
        <p:grpSpPr>
          <a:xfrm>
            <a:off x="5580112" y="781111"/>
            <a:ext cx="2291119" cy="4100828"/>
            <a:chOff x="2080533" y="1048272"/>
            <a:chExt cx="3041882" cy="5444603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4F773946-D262-43DA-A579-8AB55A91D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0533" y="1048272"/>
              <a:ext cx="3041882" cy="5444603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B87FFBC3-9ED3-44EF-B57A-4C3CFD8970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25"/>
            <a:stretch/>
          </p:blipFill>
          <p:spPr>
            <a:xfrm>
              <a:off x="2300572" y="1631950"/>
              <a:ext cx="2590451" cy="44244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6320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en-US" altLang="zh-TW" dirty="0"/>
              <a:t>TAIPEION</a:t>
            </a:r>
            <a:r>
              <a:rPr lang="zh-TW" altLang="en-US" dirty="0"/>
              <a:t>系統列表</a:t>
            </a:r>
            <a:endParaRPr lang="en-US" altLang="zh-TW" dirty="0"/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E825ACA6-3820-4525-87FA-D9A90D1F6E17}"/>
              </a:ext>
            </a:extLst>
          </p:cNvPr>
          <p:cNvSpPr txBox="1"/>
          <p:nvPr/>
        </p:nvSpPr>
        <p:spPr>
          <a:xfrm>
            <a:off x="8820472" y="465998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854C5D-64AD-48F0-BC5C-C59F840938EB}" type="slidenum">
              <a:rPr lang="zh-TW" altLang="en-US" sz="1200" smtClean="0"/>
              <a:t>12</a:t>
            </a:fld>
            <a:endParaRPr lang="zh-TW" altLang="en-US" sz="1200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7A842F3B-787C-4536-B399-A7D554F320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584" y="800973"/>
            <a:ext cx="6056831" cy="39975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80354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131840" y="856348"/>
            <a:ext cx="5256584" cy="720000"/>
            <a:chOff x="3131840" y="1491630"/>
            <a:chExt cx="5256584" cy="576064"/>
          </a:xfrm>
        </p:grpSpPr>
        <p:sp>
          <p:nvSpPr>
            <p:cNvPr id="2" name="Rectangle 1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Right Triangle 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49563" y="1744447"/>
            <a:ext cx="5256584" cy="720000"/>
            <a:chOff x="3131840" y="1491630"/>
            <a:chExt cx="5256584" cy="576064"/>
          </a:xfrm>
        </p:grpSpPr>
        <p:sp>
          <p:nvSpPr>
            <p:cNvPr id="18" name="Rectangle 17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Right Triangle 18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20330" y="2632546"/>
            <a:ext cx="5256584" cy="720000"/>
            <a:chOff x="3131840" y="1491630"/>
            <a:chExt cx="5256584" cy="576064"/>
          </a:xfrm>
        </p:grpSpPr>
        <p:sp>
          <p:nvSpPr>
            <p:cNvPr id="21" name="Rectangle 20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2" name="Right Triangle 21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131840" y="3520644"/>
            <a:ext cx="5256584" cy="720000"/>
            <a:chOff x="3131840" y="1491630"/>
            <a:chExt cx="5256584" cy="576064"/>
          </a:xfrm>
        </p:grpSpPr>
        <p:sp>
          <p:nvSpPr>
            <p:cNvPr id="24" name="Rectangle 23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5" name="Right Triangle 2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31840" y="856348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43808" y="1744447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08820" y="2632546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14575" y="3520645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51840" y="1044461"/>
            <a:ext cx="4392568" cy="638557"/>
            <a:chOff x="3851840" y="1356248"/>
            <a:chExt cx="4392568" cy="638557"/>
          </a:xfrm>
        </p:grpSpPr>
        <p:sp>
          <p:nvSpPr>
            <p:cNvPr id="30" name="TextBox 29"/>
            <p:cNvSpPr txBox="1"/>
            <p:nvPr/>
          </p:nvSpPr>
          <p:spPr>
            <a:xfrm>
              <a:off x="3851840" y="1356248"/>
              <a:ext cx="4392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公務雲</a:t>
              </a:r>
              <a:r>
                <a:rPr lang="en-US" altLang="zh-TW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(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TAIPEION)</a:t>
              </a:r>
              <a:r>
                <a:rPr lang="zh-TW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介紹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51840" y="1625473"/>
              <a:ext cx="4392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575318" y="1938766"/>
            <a:ext cx="4392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機關導入及推動方式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51840" y="2833071"/>
            <a:ext cx="4392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登入及綁定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69105" y="3727376"/>
            <a:ext cx="4392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操作說明</a:t>
            </a: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81EDF048-A504-43C0-9D03-D7371F510E01}"/>
              </a:ext>
            </a:extLst>
          </p:cNvPr>
          <p:cNvGrpSpPr/>
          <p:nvPr/>
        </p:nvGrpSpPr>
        <p:grpSpPr>
          <a:xfrm>
            <a:off x="0" y="0"/>
            <a:ext cx="2384647" cy="5143500"/>
            <a:chOff x="0" y="0"/>
            <a:chExt cx="2384647" cy="514350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9C7C7539-0CFB-48CD-9A7E-C1ECCA46E7A1}"/>
                </a:ext>
              </a:extLst>
            </p:cNvPr>
            <p:cNvSpPr/>
            <p:nvPr/>
          </p:nvSpPr>
          <p:spPr>
            <a:xfrm>
              <a:off x="0" y="3304"/>
              <a:ext cx="1583668" cy="5140195"/>
            </a:xfrm>
            <a:prstGeom prst="rect">
              <a:avLst/>
            </a:prstGeom>
            <a:solidFill>
              <a:srgbClr val="32A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986D93A-0B42-4811-9E2F-023A6B3CF5E1}"/>
                </a:ext>
              </a:extLst>
            </p:cNvPr>
            <p:cNvSpPr/>
            <p:nvPr/>
          </p:nvSpPr>
          <p:spPr>
            <a:xfrm>
              <a:off x="1547664" y="0"/>
              <a:ext cx="836983" cy="5143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id="{426FD740-9A87-4A2C-80ED-7CC80DFDE195}"/>
              </a:ext>
            </a:extLst>
          </p:cNvPr>
          <p:cNvGrpSpPr/>
          <p:nvPr/>
        </p:nvGrpSpPr>
        <p:grpSpPr>
          <a:xfrm>
            <a:off x="622960" y="1475661"/>
            <a:ext cx="1849408" cy="1791197"/>
            <a:chOff x="859435" y="1419622"/>
            <a:chExt cx="2221149" cy="2151237"/>
          </a:xfrm>
        </p:grpSpPr>
        <p:sp>
          <p:nvSpPr>
            <p:cNvPr id="34" name="橢圓 33">
              <a:extLst>
                <a:ext uri="{FF2B5EF4-FFF2-40B4-BE49-F238E27FC236}">
                  <a16:creationId xmlns:a16="http://schemas.microsoft.com/office/drawing/2014/main" id="{7BC3417A-5941-400B-8A68-247381FFBB53}"/>
                </a:ext>
              </a:extLst>
            </p:cNvPr>
            <p:cNvSpPr/>
            <p:nvPr/>
          </p:nvSpPr>
          <p:spPr>
            <a:xfrm>
              <a:off x="874490" y="1419622"/>
              <a:ext cx="2206094" cy="21512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27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35" name="圖片 34">
              <a:extLst>
                <a:ext uri="{FF2B5EF4-FFF2-40B4-BE49-F238E27FC236}">
                  <a16:creationId xmlns:a16="http://schemas.microsoft.com/office/drawing/2014/main" id="{9E7A9C6C-1724-48E2-B0DB-9C7B3DE23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435" y="2251226"/>
              <a:ext cx="2102120" cy="599520"/>
            </a:xfrm>
            <a:prstGeom prst="rect">
              <a:avLst/>
            </a:prstGeom>
          </p:spPr>
        </p:pic>
      </p:grp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6C934DF9-AC0D-4ABD-AFB2-D4B1CE393F2D}"/>
              </a:ext>
            </a:extLst>
          </p:cNvPr>
          <p:cNvSpPr txBox="1"/>
          <p:nvPr/>
        </p:nvSpPr>
        <p:spPr>
          <a:xfrm>
            <a:off x="8820472" y="465998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854C5D-64AD-48F0-BC5C-C59F840938EB}" type="slidenum">
              <a:rPr lang="zh-TW" altLang="en-US" sz="1200" smtClean="0"/>
              <a:t>13</a:t>
            </a:fld>
            <a:endParaRPr lang="zh-TW" altLang="en-US" sz="12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533381A-77C9-4AD0-9F06-45AD48B1801D}"/>
              </a:ext>
            </a:extLst>
          </p:cNvPr>
          <p:cNvSpPr/>
          <p:nvPr/>
        </p:nvSpPr>
        <p:spPr>
          <a:xfrm>
            <a:off x="3131126" y="843558"/>
            <a:ext cx="5258493" cy="74886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1191312C-C0D5-42A5-A4AB-07A1EA4A2F96}"/>
              </a:ext>
            </a:extLst>
          </p:cNvPr>
          <p:cNvSpPr/>
          <p:nvPr/>
        </p:nvSpPr>
        <p:spPr>
          <a:xfrm>
            <a:off x="3132614" y="3520565"/>
            <a:ext cx="5258493" cy="74886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7030B0B5-1532-4BCF-BCC3-7D998B3B1F53}"/>
              </a:ext>
            </a:extLst>
          </p:cNvPr>
          <p:cNvSpPr/>
          <p:nvPr/>
        </p:nvSpPr>
        <p:spPr>
          <a:xfrm>
            <a:off x="3120330" y="2614974"/>
            <a:ext cx="5258493" cy="74886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333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推動方式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4C39544-464B-4DAD-AC6E-FFD012F97D44}"/>
              </a:ext>
            </a:extLst>
          </p:cNvPr>
          <p:cNvSpPr/>
          <p:nvPr/>
        </p:nvSpPr>
        <p:spPr>
          <a:xfrm>
            <a:off x="3808296" y="987574"/>
            <a:ext cx="1512168" cy="2061944"/>
          </a:xfrm>
          <a:prstGeom prst="rect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A408D208-A38F-4EA8-9B99-A2E48A380CF7}"/>
              </a:ext>
            </a:extLst>
          </p:cNvPr>
          <p:cNvGrpSpPr/>
          <p:nvPr/>
        </p:nvGrpSpPr>
        <p:grpSpPr>
          <a:xfrm>
            <a:off x="3753033" y="1203598"/>
            <a:ext cx="1622694" cy="1642859"/>
            <a:chOff x="3683127" y="1118627"/>
            <a:chExt cx="1777746" cy="1799838"/>
          </a:xfrm>
        </p:grpSpPr>
        <p:sp>
          <p:nvSpPr>
            <p:cNvPr id="13" name="橢圓 12">
              <a:extLst>
                <a:ext uri="{FF2B5EF4-FFF2-40B4-BE49-F238E27FC236}">
                  <a16:creationId xmlns:a16="http://schemas.microsoft.com/office/drawing/2014/main" id="{9E36CCDA-ED42-4C2B-9787-7B4DB4969740}"/>
                </a:ext>
              </a:extLst>
            </p:cNvPr>
            <p:cNvSpPr/>
            <p:nvPr/>
          </p:nvSpPr>
          <p:spPr>
            <a:xfrm>
              <a:off x="3683127" y="1118627"/>
              <a:ext cx="1777746" cy="17998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2FD0FA45-B528-432F-ADF3-F0BDB1AE3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127" y="1768955"/>
              <a:ext cx="1750300" cy="499182"/>
            </a:xfrm>
            <a:prstGeom prst="rect">
              <a:avLst/>
            </a:prstGeom>
          </p:spPr>
        </p:pic>
      </p:grpSp>
      <p:sp>
        <p:nvSpPr>
          <p:cNvPr id="8" name="文字方塊 7">
            <a:extLst>
              <a:ext uri="{FF2B5EF4-FFF2-40B4-BE49-F238E27FC236}">
                <a16:creationId xmlns:a16="http://schemas.microsoft.com/office/drawing/2014/main" id="{67048643-4A82-42B6-A51A-B23576D7AC52}"/>
              </a:ext>
            </a:extLst>
          </p:cNvPr>
          <p:cNvSpPr txBox="1"/>
          <p:nvPr/>
        </p:nvSpPr>
        <p:spPr>
          <a:xfrm>
            <a:off x="8820472" y="465998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854C5D-64AD-48F0-BC5C-C59F840938EB}" type="slidenum">
              <a:rPr lang="zh-TW" altLang="en-US" sz="1200" smtClean="0"/>
              <a:t>14</a:t>
            </a:fld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48419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zh-TW" altLang="en-US" dirty="0"/>
              <a:t>推動方式</a:t>
            </a:r>
            <a:endParaRPr lang="en-US" altLang="zh-TW" dirty="0"/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E825ACA6-3820-4525-87FA-D9A90D1F6E17}"/>
              </a:ext>
            </a:extLst>
          </p:cNvPr>
          <p:cNvSpPr txBox="1"/>
          <p:nvPr/>
        </p:nvSpPr>
        <p:spPr>
          <a:xfrm>
            <a:off x="8820472" y="465998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854C5D-64AD-48F0-BC5C-C59F840938EB}" type="slidenum">
              <a:rPr lang="zh-TW" altLang="en-US" sz="1200" smtClean="0"/>
              <a:t>15</a:t>
            </a:fld>
            <a:endParaRPr lang="zh-TW" altLang="en-US" sz="1200" dirty="0"/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13AFB728-4E2C-4651-B764-FBAE8EE96AAD}"/>
              </a:ext>
            </a:extLst>
          </p:cNvPr>
          <p:cNvGrpSpPr/>
          <p:nvPr/>
        </p:nvGrpSpPr>
        <p:grpSpPr>
          <a:xfrm>
            <a:off x="4109849" y="875626"/>
            <a:ext cx="854091" cy="854091"/>
            <a:chOff x="1153207" y="2046593"/>
            <a:chExt cx="854091" cy="854091"/>
          </a:xfrm>
        </p:grpSpPr>
        <p:grpSp>
          <p:nvGrpSpPr>
            <p:cNvPr id="24" name="群組 23">
              <a:extLst>
                <a:ext uri="{FF2B5EF4-FFF2-40B4-BE49-F238E27FC236}">
                  <a16:creationId xmlns:a16="http://schemas.microsoft.com/office/drawing/2014/main" id="{13592339-7900-4600-A12A-D72C46293F69}"/>
                </a:ext>
              </a:extLst>
            </p:cNvPr>
            <p:cNvGrpSpPr/>
            <p:nvPr/>
          </p:nvGrpSpPr>
          <p:grpSpPr>
            <a:xfrm>
              <a:off x="1153207" y="2046593"/>
              <a:ext cx="854091" cy="854091"/>
              <a:chOff x="1239215" y="948531"/>
              <a:chExt cx="1093197" cy="1093197"/>
            </a:xfrm>
          </p:grpSpPr>
          <p:sp>
            <p:nvSpPr>
              <p:cNvPr id="18" name="橢圓 17">
                <a:extLst>
                  <a:ext uri="{FF2B5EF4-FFF2-40B4-BE49-F238E27FC236}">
                    <a16:creationId xmlns:a16="http://schemas.microsoft.com/office/drawing/2014/main" id="{D0F61A40-CDBE-407F-BF6F-758D95A14D91}"/>
                  </a:ext>
                </a:extLst>
              </p:cNvPr>
              <p:cNvSpPr/>
              <p:nvPr/>
            </p:nvSpPr>
            <p:spPr>
              <a:xfrm>
                <a:off x="1239215" y="948531"/>
                <a:ext cx="1093197" cy="1093197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TextBox 9">
                <a:extLst>
                  <a:ext uri="{FF2B5EF4-FFF2-40B4-BE49-F238E27FC236}">
                    <a16:creationId xmlns:a16="http://schemas.microsoft.com/office/drawing/2014/main" id="{EBF9C7FF-6CF7-4E5B-A2CF-9617F88E5050}"/>
                  </a:ext>
                </a:extLst>
              </p:cNvPr>
              <p:cNvSpPr txBox="1"/>
              <p:nvPr/>
            </p:nvSpPr>
            <p:spPr>
              <a:xfrm>
                <a:off x="1310928" y="1493499"/>
                <a:ext cx="970512" cy="39394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spAutoFit/>
              </a:bodyPr>
              <a:lstStyle/>
              <a:p>
                <a:pPr algn="ctr" defTabSz="2437120">
                  <a:defRPr/>
                </a:pPr>
                <a:r>
                  <a:rPr lang="zh-TW" altLang="en-US" sz="1400" b="1" kern="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資訊局</a:t>
                </a:r>
                <a:endParaRPr lang="en-US" sz="1400" b="1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pic>
          <p:nvPicPr>
            <p:cNvPr id="19" name="Picture 17" descr="5242">
              <a:extLst>
                <a:ext uri="{FF2B5EF4-FFF2-40B4-BE49-F238E27FC236}">
                  <a16:creationId xmlns:a16="http://schemas.microsoft.com/office/drawing/2014/main" id="{3B676301-039E-47C1-809B-6B30E8AF82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151"/>
            <a:stretch/>
          </p:blipFill>
          <p:spPr bwMode="auto">
            <a:xfrm>
              <a:off x="1331640" y="2139702"/>
              <a:ext cx="497224" cy="365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B73F0248-BFF3-437F-A655-882E02246BA7}"/>
              </a:ext>
            </a:extLst>
          </p:cNvPr>
          <p:cNvGrpSpPr/>
          <p:nvPr/>
        </p:nvGrpSpPr>
        <p:grpSpPr>
          <a:xfrm>
            <a:off x="472572" y="4132010"/>
            <a:ext cx="545902" cy="452465"/>
            <a:chOff x="1152610" y="3422769"/>
            <a:chExt cx="854092" cy="707905"/>
          </a:xfrm>
        </p:grpSpPr>
        <p:grpSp>
          <p:nvGrpSpPr>
            <p:cNvPr id="22" name="群組 21">
              <a:extLst>
                <a:ext uri="{FF2B5EF4-FFF2-40B4-BE49-F238E27FC236}">
                  <a16:creationId xmlns:a16="http://schemas.microsoft.com/office/drawing/2014/main" id="{7BF99220-E13F-4D6F-B87B-F9DB08F46477}"/>
                </a:ext>
              </a:extLst>
            </p:cNvPr>
            <p:cNvGrpSpPr/>
            <p:nvPr/>
          </p:nvGrpSpPr>
          <p:grpSpPr>
            <a:xfrm>
              <a:off x="1152610" y="3422769"/>
              <a:ext cx="854092" cy="707905"/>
              <a:chOff x="1142913" y="3566785"/>
              <a:chExt cx="1318949" cy="1093197"/>
            </a:xfrm>
          </p:grpSpPr>
          <p:sp>
            <p:nvSpPr>
              <p:cNvPr id="21" name="橢圓 20">
                <a:extLst>
                  <a:ext uri="{FF2B5EF4-FFF2-40B4-BE49-F238E27FC236}">
                    <a16:creationId xmlns:a16="http://schemas.microsoft.com/office/drawing/2014/main" id="{856CA708-5BEE-4622-AAF5-6DF02498F513}"/>
                  </a:ext>
                </a:extLst>
              </p:cNvPr>
              <p:cNvSpPr/>
              <p:nvPr/>
            </p:nvSpPr>
            <p:spPr>
              <a:xfrm>
                <a:off x="1239215" y="3566785"/>
                <a:ext cx="1093197" cy="1093197"/>
              </a:xfrm>
              <a:prstGeom prst="ellipse">
                <a:avLst/>
              </a:prstGeom>
              <a:solidFill>
                <a:srgbClr val="F2A4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58F56EE9-8810-43DF-9C92-7C8B9A8051AD}"/>
                  </a:ext>
                </a:extLst>
              </p:cNvPr>
              <p:cNvSpPr txBox="1"/>
              <p:nvPr/>
            </p:nvSpPr>
            <p:spPr>
              <a:xfrm>
                <a:off x="1142913" y="3903929"/>
                <a:ext cx="1318949" cy="72388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spAutoFit/>
              </a:bodyPr>
              <a:lstStyle/>
              <a:p>
                <a:pPr algn="ctr">
                  <a:lnSpc>
                    <a:spcPts val="2666"/>
                  </a:lnSpc>
                </a:pPr>
                <a:r>
                  <a:rPr lang="zh-TW" altLang="en-US" sz="1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同仁</a:t>
                </a:r>
                <a:endParaRPr lang="en-US" altLang="zh-TW" sz="1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26" name="Round Same Side Corner Rectangle 8">
              <a:extLst>
                <a:ext uri="{FF2B5EF4-FFF2-40B4-BE49-F238E27FC236}">
                  <a16:creationId xmlns:a16="http://schemas.microsoft.com/office/drawing/2014/main" id="{DDDE9706-343B-480B-98D3-0582400967DC}"/>
                </a:ext>
              </a:extLst>
            </p:cNvPr>
            <p:cNvSpPr/>
            <p:nvPr/>
          </p:nvSpPr>
          <p:spPr>
            <a:xfrm>
              <a:off x="1447688" y="3509348"/>
              <a:ext cx="229876" cy="230229"/>
            </a:xfrm>
            <a:custGeom>
              <a:avLst/>
              <a:gdLst/>
              <a:ahLst/>
              <a:cxnLst/>
              <a:rect l="l" t="t" r="r" b="b"/>
              <a:pathLst>
                <a:path w="3197597" h="3202496">
                  <a:moveTo>
                    <a:pt x="601421" y="1611393"/>
                  </a:moveTo>
                  <a:lnTo>
                    <a:pt x="2596176" y="1611393"/>
                  </a:lnTo>
                  <a:cubicBezTo>
                    <a:pt x="2928331" y="1611393"/>
                    <a:pt x="3197594" y="1880656"/>
                    <a:pt x="3197594" y="2212811"/>
                  </a:cubicBezTo>
                  <a:lnTo>
                    <a:pt x="3197594" y="2776360"/>
                  </a:lnTo>
                  <a:lnTo>
                    <a:pt x="3197597" y="2776360"/>
                  </a:lnTo>
                  <a:lnTo>
                    <a:pt x="3197597" y="2914824"/>
                  </a:lnTo>
                  <a:lnTo>
                    <a:pt x="3197198" y="2914824"/>
                  </a:lnTo>
                  <a:lnTo>
                    <a:pt x="3197198" y="3202496"/>
                  </a:lnTo>
                  <a:lnTo>
                    <a:pt x="398" y="3202496"/>
                  </a:lnTo>
                  <a:lnTo>
                    <a:pt x="398" y="2914824"/>
                  </a:lnTo>
                  <a:lnTo>
                    <a:pt x="0" y="2914824"/>
                  </a:lnTo>
                  <a:lnTo>
                    <a:pt x="0" y="2212811"/>
                  </a:lnTo>
                  <a:cubicBezTo>
                    <a:pt x="0" y="1880656"/>
                    <a:pt x="269266" y="1611393"/>
                    <a:pt x="601421" y="1611393"/>
                  </a:cubicBezTo>
                  <a:close/>
                  <a:moveTo>
                    <a:pt x="1598801" y="0"/>
                  </a:moveTo>
                  <a:cubicBezTo>
                    <a:pt x="1998649" y="0"/>
                    <a:pt x="2322791" y="324142"/>
                    <a:pt x="2322791" y="723993"/>
                  </a:cubicBezTo>
                  <a:cubicBezTo>
                    <a:pt x="2322791" y="1123843"/>
                    <a:pt x="1998649" y="1447985"/>
                    <a:pt x="1598801" y="1447985"/>
                  </a:cubicBezTo>
                  <a:cubicBezTo>
                    <a:pt x="1198951" y="1447985"/>
                    <a:pt x="874809" y="1123843"/>
                    <a:pt x="874809" y="723993"/>
                  </a:cubicBezTo>
                  <a:cubicBezTo>
                    <a:pt x="874809" y="324142"/>
                    <a:pt x="1198951" y="0"/>
                    <a:pt x="15988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2" name="群組 41">
            <a:extLst>
              <a:ext uri="{FF2B5EF4-FFF2-40B4-BE49-F238E27FC236}">
                <a16:creationId xmlns:a16="http://schemas.microsoft.com/office/drawing/2014/main" id="{23ACD7F1-FB69-481C-A9EF-12122D993FF6}"/>
              </a:ext>
            </a:extLst>
          </p:cNvPr>
          <p:cNvGrpSpPr/>
          <p:nvPr/>
        </p:nvGrpSpPr>
        <p:grpSpPr>
          <a:xfrm>
            <a:off x="789921" y="2744437"/>
            <a:ext cx="735884" cy="638940"/>
            <a:chOff x="1134683" y="2113440"/>
            <a:chExt cx="815313" cy="707905"/>
          </a:xfrm>
        </p:grpSpPr>
        <p:sp>
          <p:nvSpPr>
            <p:cNvPr id="43" name="橢圓 42">
              <a:extLst>
                <a:ext uri="{FF2B5EF4-FFF2-40B4-BE49-F238E27FC236}">
                  <a16:creationId xmlns:a16="http://schemas.microsoft.com/office/drawing/2014/main" id="{7E68E3AB-B74A-4358-A3AA-4CB561876C96}"/>
                </a:ext>
              </a:extLst>
            </p:cNvPr>
            <p:cNvSpPr/>
            <p:nvPr/>
          </p:nvSpPr>
          <p:spPr>
            <a:xfrm>
              <a:off x="1193210" y="2113440"/>
              <a:ext cx="707906" cy="707905"/>
            </a:xfrm>
            <a:prstGeom prst="ellipse">
              <a:avLst/>
            </a:prstGeom>
            <a:solidFill>
              <a:srgbClr val="53B0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4" name="Shape 2616">
              <a:extLst>
                <a:ext uri="{FF2B5EF4-FFF2-40B4-BE49-F238E27FC236}">
                  <a16:creationId xmlns:a16="http://schemas.microsoft.com/office/drawing/2014/main" id="{C25F9129-050B-4572-88AD-F54F623FB6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95583" y="2205036"/>
              <a:ext cx="306983" cy="238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6" y="20520"/>
                  </a:moveTo>
                  <a:cubicBezTo>
                    <a:pt x="1258" y="18675"/>
                    <a:pt x="2752" y="17923"/>
                    <a:pt x="4191" y="17361"/>
                  </a:cubicBezTo>
                  <a:cubicBezTo>
                    <a:pt x="5156" y="17087"/>
                    <a:pt x="6884" y="15971"/>
                    <a:pt x="6884" y="13567"/>
                  </a:cubicBezTo>
                  <a:cubicBezTo>
                    <a:pt x="6884" y="11510"/>
                    <a:pt x="6113" y="10507"/>
                    <a:pt x="5698" y="9969"/>
                  </a:cubicBezTo>
                  <a:cubicBezTo>
                    <a:pt x="5646" y="9902"/>
                    <a:pt x="5599" y="9842"/>
                    <a:pt x="5562" y="9786"/>
                  </a:cubicBezTo>
                  <a:cubicBezTo>
                    <a:pt x="5550" y="9769"/>
                    <a:pt x="5538" y="9752"/>
                    <a:pt x="5526" y="9735"/>
                  </a:cubicBezTo>
                  <a:cubicBezTo>
                    <a:pt x="5491" y="9662"/>
                    <a:pt x="5297" y="9177"/>
                    <a:pt x="5553" y="8011"/>
                  </a:cubicBezTo>
                  <a:cubicBezTo>
                    <a:pt x="5604" y="7777"/>
                    <a:pt x="5583" y="7531"/>
                    <a:pt x="5493" y="7312"/>
                  </a:cubicBezTo>
                  <a:cubicBezTo>
                    <a:pt x="5249" y="6721"/>
                    <a:pt x="4603" y="5151"/>
                    <a:pt x="5035" y="3988"/>
                  </a:cubicBezTo>
                  <a:cubicBezTo>
                    <a:pt x="5619" y="2411"/>
                    <a:pt x="6140" y="2099"/>
                    <a:pt x="7085" y="1642"/>
                  </a:cubicBezTo>
                  <a:cubicBezTo>
                    <a:pt x="7132" y="1619"/>
                    <a:pt x="7177" y="1592"/>
                    <a:pt x="7220" y="1562"/>
                  </a:cubicBezTo>
                  <a:cubicBezTo>
                    <a:pt x="7458" y="1393"/>
                    <a:pt x="8233" y="1080"/>
                    <a:pt x="9029" y="1080"/>
                  </a:cubicBezTo>
                  <a:cubicBezTo>
                    <a:pt x="9467" y="1080"/>
                    <a:pt x="9840" y="1172"/>
                    <a:pt x="10137" y="1353"/>
                  </a:cubicBezTo>
                  <a:cubicBezTo>
                    <a:pt x="10491" y="1569"/>
                    <a:pt x="10825" y="1968"/>
                    <a:pt x="11308" y="3213"/>
                  </a:cubicBezTo>
                  <a:cubicBezTo>
                    <a:pt x="11991" y="4974"/>
                    <a:pt x="11820" y="6477"/>
                    <a:pt x="11347" y="7186"/>
                  </a:cubicBezTo>
                  <a:cubicBezTo>
                    <a:pt x="11175" y="7442"/>
                    <a:pt x="11116" y="7769"/>
                    <a:pt x="11184" y="8078"/>
                  </a:cubicBezTo>
                  <a:cubicBezTo>
                    <a:pt x="11422" y="9164"/>
                    <a:pt x="11247" y="9602"/>
                    <a:pt x="11210" y="9679"/>
                  </a:cubicBezTo>
                  <a:cubicBezTo>
                    <a:pt x="11181" y="9712"/>
                    <a:pt x="11153" y="9748"/>
                    <a:pt x="11129" y="9786"/>
                  </a:cubicBezTo>
                  <a:cubicBezTo>
                    <a:pt x="11091" y="9842"/>
                    <a:pt x="11044" y="9902"/>
                    <a:pt x="10992" y="9969"/>
                  </a:cubicBezTo>
                  <a:cubicBezTo>
                    <a:pt x="10578" y="10507"/>
                    <a:pt x="9806" y="11510"/>
                    <a:pt x="9806" y="13567"/>
                  </a:cubicBezTo>
                  <a:cubicBezTo>
                    <a:pt x="9806" y="15972"/>
                    <a:pt x="11535" y="17087"/>
                    <a:pt x="12500" y="17361"/>
                  </a:cubicBezTo>
                  <a:cubicBezTo>
                    <a:pt x="13925" y="17916"/>
                    <a:pt x="15432" y="18665"/>
                    <a:pt x="15675" y="20520"/>
                  </a:cubicBezTo>
                  <a:cubicBezTo>
                    <a:pt x="15675" y="20520"/>
                    <a:pt x="1016" y="20520"/>
                    <a:pt x="1016" y="20520"/>
                  </a:cubicBezTo>
                  <a:close/>
                  <a:moveTo>
                    <a:pt x="12782" y="16326"/>
                  </a:moveTo>
                  <a:cubicBezTo>
                    <a:pt x="12782" y="16326"/>
                    <a:pt x="10788" y="15813"/>
                    <a:pt x="10788" y="13567"/>
                  </a:cubicBezTo>
                  <a:cubicBezTo>
                    <a:pt x="10788" y="11595"/>
                    <a:pt x="11607" y="10900"/>
                    <a:pt x="11923" y="10420"/>
                  </a:cubicBezTo>
                  <a:cubicBezTo>
                    <a:pt x="11923" y="10420"/>
                    <a:pt x="12573" y="9806"/>
                    <a:pt x="12138" y="7825"/>
                  </a:cubicBezTo>
                  <a:cubicBezTo>
                    <a:pt x="12863" y="6740"/>
                    <a:pt x="12999" y="4821"/>
                    <a:pt x="12211" y="2789"/>
                  </a:cubicBezTo>
                  <a:cubicBezTo>
                    <a:pt x="11716" y="1514"/>
                    <a:pt x="11279" y="815"/>
                    <a:pt x="10613" y="409"/>
                  </a:cubicBezTo>
                  <a:cubicBezTo>
                    <a:pt x="10124" y="111"/>
                    <a:pt x="9569" y="0"/>
                    <a:pt x="9029" y="0"/>
                  </a:cubicBezTo>
                  <a:cubicBezTo>
                    <a:pt x="8023" y="0"/>
                    <a:pt x="7070" y="384"/>
                    <a:pt x="6690" y="653"/>
                  </a:cubicBezTo>
                  <a:cubicBezTo>
                    <a:pt x="5576" y="1192"/>
                    <a:pt x="4828" y="1688"/>
                    <a:pt x="4126" y="3579"/>
                  </a:cubicBezTo>
                  <a:cubicBezTo>
                    <a:pt x="3556" y="5114"/>
                    <a:pt x="4241" y="6891"/>
                    <a:pt x="4598" y="7757"/>
                  </a:cubicBezTo>
                  <a:cubicBezTo>
                    <a:pt x="4163" y="9739"/>
                    <a:pt x="4767" y="10420"/>
                    <a:pt x="4767" y="10420"/>
                  </a:cubicBezTo>
                  <a:cubicBezTo>
                    <a:pt x="5083" y="10900"/>
                    <a:pt x="5903" y="11595"/>
                    <a:pt x="5903" y="13567"/>
                  </a:cubicBezTo>
                  <a:cubicBezTo>
                    <a:pt x="5903" y="15813"/>
                    <a:pt x="3909" y="16326"/>
                    <a:pt x="3909" y="16326"/>
                  </a:cubicBezTo>
                  <a:cubicBezTo>
                    <a:pt x="2642" y="16817"/>
                    <a:pt x="0" y="17821"/>
                    <a:pt x="0" y="21060"/>
                  </a:cubicBezTo>
                  <a:cubicBezTo>
                    <a:pt x="0" y="21060"/>
                    <a:pt x="0" y="21600"/>
                    <a:pt x="491" y="21600"/>
                  </a:cubicBezTo>
                  <a:lnTo>
                    <a:pt x="16200" y="21600"/>
                  </a:lnTo>
                  <a:cubicBezTo>
                    <a:pt x="16691" y="21600"/>
                    <a:pt x="16691" y="21060"/>
                    <a:pt x="16691" y="21060"/>
                  </a:cubicBezTo>
                  <a:cubicBezTo>
                    <a:pt x="16691" y="17821"/>
                    <a:pt x="14048" y="16817"/>
                    <a:pt x="12782" y="16326"/>
                  </a:cubicBezTo>
                  <a:moveTo>
                    <a:pt x="18035" y="15774"/>
                  </a:moveTo>
                  <a:cubicBezTo>
                    <a:pt x="18035" y="15774"/>
                    <a:pt x="16217" y="15312"/>
                    <a:pt x="16217" y="13291"/>
                  </a:cubicBezTo>
                  <a:cubicBezTo>
                    <a:pt x="16217" y="11515"/>
                    <a:pt x="17087" y="10890"/>
                    <a:pt x="17376" y="10458"/>
                  </a:cubicBezTo>
                  <a:cubicBezTo>
                    <a:pt x="17376" y="10458"/>
                    <a:pt x="17968" y="9906"/>
                    <a:pt x="17572" y="8122"/>
                  </a:cubicBezTo>
                  <a:cubicBezTo>
                    <a:pt x="18232" y="7146"/>
                    <a:pt x="18387" y="5419"/>
                    <a:pt x="17669" y="3590"/>
                  </a:cubicBezTo>
                  <a:cubicBezTo>
                    <a:pt x="17218" y="2442"/>
                    <a:pt x="16666" y="1814"/>
                    <a:pt x="16059" y="1449"/>
                  </a:cubicBezTo>
                  <a:cubicBezTo>
                    <a:pt x="15612" y="1180"/>
                    <a:pt x="15107" y="1081"/>
                    <a:pt x="14614" y="1081"/>
                  </a:cubicBezTo>
                  <a:cubicBezTo>
                    <a:pt x="13880" y="1081"/>
                    <a:pt x="13182" y="1301"/>
                    <a:pt x="12753" y="1514"/>
                  </a:cubicBezTo>
                  <a:cubicBezTo>
                    <a:pt x="12878" y="1781"/>
                    <a:pt x="12997" y="2064"/>
                    <a:pt x="13115" y="2366"/>
                  </a:cubicBezTo>
                  <a:cubicBezTo>
                    <a:pt x="13131" y="2409"/>
                    <a:pt x="13143" y="2453"/>
                    <a:pt x="13159" y="2496"/>
                  </a:cubicBezTo>
                  <a:cubicBezTo>
                    <a:pt x="13436" y="2360"/>
                    <a:pt x="13994" y="2160"/>
                    <a:pt x="14614" y="2160"/>
                  </a:cubicBezTo>
                  <a:cubicBezTo>
                    <a:pt x="15001" y="2160"/>
                    <a:pt x="15328" y="2239"/>
                    <a:pt x="15588" y="2396"/>
                  </a:cubicBezTo>
                  <a:cubicBezTo>
                    <a:pt x="15893" y="2579"/>
                    <a:pt x="16347" y="2947"/>
                    <a:pt x="16767" y="4019"/>
                  </a:cubicBezTo>
                  <a:cubicBezTo>
                    <a:pt x="17366" y="5541"/>
                    <a:pt x="17207" y="6853"/>
                    <a:pt x="16784" y="7478"/>
                  </a:cubicBezTo>
                  <a:cubicBezTo>
                    <a:pt x="16610" y="7736"/>
                    <a:pt x="16549" y="8067"/>
                    <a:pt x="16618" y="8379"/>
                  </a:cubicBezTo>
                  <a:cubicBezTo>
                    <a:pt x="16817" y="9273"/>
                    <a:pt x="16689" y="9648"/>
                    <a:pt x="16656" y="9723"/>
                  </a:cubicBezTo>
                  <a:cubicBezTo>
                    <a:pt x="16631" y="9754"/>
                    <a:pt x="16607" y="9786"/>
                    <a:pt x="16584" y="9820"/>
                  </a:cubicBezTo>
                  <a:cubicBezTo>
                    <a:pt x="16565" y="9848"/>
                    <a:pt x="16497" y="9929"/>
                    <a:pt x="16447" y="9988"/>
                  </a:cubicBezTo>
                  <a:cubicBezTo>
                    <a:pt x="16023" y="10488"/>
                    <a:pt x="15236" y="11419"/>
                    <a:pt x="15236" y="13291"/>
                  </a:cubicBezTo>
                  <a:cubicBezTo>
                    <a:pt x="15236" y="15520"/>
                    <a:pt x="16851" y="16555"/>
                    <a:pt x="17757" y="16810"/>
                  </a:cubicBezTo>
                  <a:cubicBezTo>
                    <a:pt x="19050" y="17307"/>
                    <a:pt x="20311" y="17926"/>
                    <a:pt x="20570" y="19440"/>
                  </a:cubicBezTo>
                  <a:lnTo>
                    <a:pt x="17464" y="19440"/>
                  </a:lnTo>
                  <a:cubicBezTo>
                    <a:pt x="17553" y="19773"/>
                    <a:pt x="17615" y="20132"/>
                    <a:pt x="17645" y="20520"/>
                  </a:cubicBezTo>
                  <a:lnTo>
                    <a:pt x="21152" y="20520"/>
                  </a:lnTo>
                  <a:cubicBezTo>
                    <a:pt x="21600" y="20520"/>
                    <a:pt x="21600" y="20034"/>
                    <a:pt x="21600" y="20034"/>
                  </a:cubicBezTo>
                  <a:cubicBezTo>
                    <a:pt x="21600" y="17119"/>
                    <a:pt x="19191" y="16215"/>
                    <a:pt x="18035" y="15774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50771" tIns="50771" rIns="50771" bIns="50771" anchor="ctr"/>
            <a:lstStyle/>
            <a:p>
              <a:pPr defTabSz="60921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600" kern="0" dirty="0">
                <a:solidFill>
                  <a:srgbClr val="D4D4D4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Nunito Sans ExtraLight" pitchFamily="2" charset="77"/>
                <a:ea typeface="Noto Sans Light" panose="020B0402040504020204" pitchFamily="34" charset="0"/>
                <a:cs typeface="Noto Sans Light" panose="020B0402040504020204" pitchFamily="34" charset="0"/>
                <a:sym typeface="Gill Sans"/>
              </a:endParaRPr>
            </a:p>
          </p:txBody>
        </p:sp>
        <p:sp>
          <p:nvSpPr>
            <p:cNvPr id="45" name="TextBox 9">
              <a:extLst>
                <a:ext uri="{FF2B5EF4-FFF2-40B4-BE49-F238E27FC236}">
                  <a16:creationId xmlns:a16="http://schemas.microsoft.com/office/drawing/2014/main" id="{DEA20211-88FB-4D77-A3F2-E24537ED38BF}"/>
                </a:ext>
              </a:extLst>
            </p:cNvPr>
            <p:cNvSpPr txBox="1"/>
            <p:nvPr/>
          </p:nvSpPr>
          <p:spPr>
            <a:xfrm>
              <a:off x="1134683" y="2308367"/>
              <a:ext cx="815313" cy="422624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 algn="ctr">
                <a:lnSpc>
                  <a:spcPts val="2666"/>
                </a:lnSpc>
              </a:pPr>
              <a:r>
                <a:rPr lang="zh-TW" altLang="en-US" sz="1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種子人員</a:t>
              </a:r>
              <a:endParaRPr lang="en-US" altLang="zh-TW" sz="1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6" name="群組 45">
            <a:extLst>
              <a:ext uri="{FF2B5EF4-FFF2-40B4-BE49-F238E27FC236}">
                <a16:creationId xmlns:a16="http://schemas.microsoft.com/office/drawing/2014/main" id="{0D468EFF-B264-401F-9394-57F6D88A8A99}"/>
              </a:ext>
            </a:extLst>
          </p:cNvPr>
          <p:cNvGrpSpPr/>
          <p:nvPr/>
        </p:nvGrpSpPr>
        <p:grpSpPr>
          <a:xfrm>
            <a:off x="1807134" y="4132010"/>
            <a:ext cx="545902" cy="452465"/>
            <a:chOff x="1152610" y="3422768"/>
            <a:chExt cx="854092" cy="707905"/>
          </a:xfrm>
        </p:grpSpPr>
        <p:grpSp>
          <p:nvGrpSpPr>
            <p:cNvPr id="47" name="群組 46">
              <a:extLst>
                <a:ext uri="{FF2B5EF4-FFF2-40B4-BE49-F238E27FC236}">
                  <a16:creationId xmlns:a16="http://schemas.microsoft.com/office/drawing/2014/main" id="{7CFF2B37-8C99-4145-A1BA-3CBA3F3D6E95}"/>
                </a:ext>
              </a:extLst>
            </p:cNvPr>
            <p:cNvGrpSpPr/>
            <p:nvPr/>
          </p:nvGrpSpPr>
          <p:grpSpPr>
            <a:xfrm>
              <a:off x="1152610" y="3422768"/>
              <a:ext cx="854092" cy="707905"/>
              <a:chOff x="1142913" y="3566782"/>
              <a:chExt cx="1318949" cy="1093197"/>
            </a:xfrm>
          </p:grpSpPr>
          <p:sp>
            <p:nvSpPr>
              <p:cNvPr id="49" name="橢圓 48">
                <a:extLst>
                  <a:ext uri="{FF2B5EF4-FFF2-40B4-BE49-F238E27FC236}">
                    <a16:creationId xmlns:a16="http://schemas.microsoft.com/office/drawing/2014/main" id="{F0BE5718-0FD0-4483-8990-D056A4DF3221}"/>
                  </a:ext>
                </a:extLst>
              </p:cNvPr>
              <p:cNvSpPr/>
              <p:nvPr/>
            </p:nvSpPr>
            <p:spPr>
              <a:xfrm>
                <a:off x="1239216" y="3566782"/>
                <a:ext cx="1093197" cy="1093197"/>
              </a:xfrm>
              <a:prstGeom prst="ellipse">
                <a:avLst/>
              </a:prstGeom>
              <a:solidFill>
                <a:srgbClr val="F2A4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0" name="TextBox 9">
                <a:extLst>
                  <a:ext uri="{FF2B5EF4-FFF2-40B4-BE49-F238E27FC236}">
                    <a16:creationId xmlns:a16="http://schemas.microsoft.com/office/drawing/2014/main" id="{BA36FF60-914F-4F6C-8DFA-7B0D5B28BA55}"/>
                  </a:ext>
                </a:extLst>
              </p:cNvPr>
              <p:cNvSpPr txBox="1"/>
              <p:nvPr/>
            </p:nvSpPr>
            <p:spPr>
              <a:xfrm>
                <a:off x="1142913" y="3903929"/>
                <a:ext cx="1318949" cy="72388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spAutoFit/>
              </a:bodyPr>
              <a:lstStyle/>
              <a:p>
                <a:pPr algn="ctr">
                  <a:lnSpc>
                    <a:spcPts val="2666"/>
                  </a:lnSpc>
                </a:pPr>
                <a:r>
                  <a:rPr lang="zh-TW" altLang="en-US" sz="1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同仁</a:t>
                </a:r>
                <a:endParaRPr lang="en-US" altLang="zh-TW" sz="1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48" name="Round Same Side Corner Rectangle 8">
              <a:extLst>
                <a:ext uri="{FF2B5EF4-FFF2-40B4-BE49-F238E27FC236}">
                  <a16:creationId xmlns:a16="http://schemas.microsoft.com/office/drawing/2014/main" id="{406DC580-1EBB-4D8B-B0CE-3C4DBD4A1BC9}"/>
                </a:ext>
              </a:extLst>
            </p:cNvPr>
            <p:cNvSpPr/>
            <p:nvPr/>
          </p:nvSpPr>
          <p:spPr>
            <a:xfrm>
              <a:off x="1447688" y="3509348"/>
              <a:ext cx="229876" cy="230229"/>
            </a:xfrm>
            <a:custGeom>
              <a:avLst/>
              <a:gdLst/>
              <a:ahLst/>
              <a:cxnLst/>
              <a:rect l="l" t="t" r="r" b="b"/>
              <a:pathLst>
                <a:path w="3197597" h="3202496">
                  <a:moveTo>
                    <a:pt x="601421" y="1611393"/>
                  </a:moveTo>
                  <a:lnTo>
                    <a:pt x="2596176" y="1611393"/>
                  </a:lnTo>
                  <a:cubicBezTo>
                    <a:pt x="2928331" y="1611393"/>
                    <a:pt x="3197594" y="1880656"/>
                    <a:pt x="3197594" y="2212811"/>
                  </a:cubicBezTo>
                  <a:lnTo>
                    <a:pt x="3197594" y="2776360"/>
                  </a:lnTo>
                  <a:lnTo>
                    <a:pt x="3197597" y="2776360"/>
                  </a:lnTo>
                  <a:lnTo>
                    <a:pt x="3197597" y="2914824"/>
                  </a:lnTo>
                  <a:lnTo>
                    <a:pt x="3197198" y="2914824"/>
                  </a:lnTo>
                  <a:lnTo>
                    <a:pt x="3197198" y="3202496"/>
                  </a:lnTo>
                  <a:lnTo>
                    <a:pt x="398" y="3202496"/>
                  </a:lnTo>
                  <a:lnTo>
                    <a:pt x="398" y="2914824"/>
                  </a:lnTo>
                  <a:lnTo>
                    <a:pt x="0" y="2914824"/>
                  </a:lnTo>
                  <a:lnTo>
                    <a:pt x="0" y="2212811"/>
                  </a:lnTo>
                  <a:cubicBezTo>
                    <a:pt x="0" y="1880656"/>
                    <a:pt x="269266" y="1611393"/>
                    <a:pt x="601421" y="1611393"/>
                  </a:cubicBezTo>
                  <a:close/>
                  <a:moveTo>
                    <a:pt x="1598801" y="0"/>
                  </a:moveTo>
                  <a:cubicBezTo>
                    <a:pt x="1998649" y="0"/>
                    <a:pt x="2322791" y="324142"/>
                    <a:pt x="2322791" y="723993"/>
                  </a:cubicBezTo>
                  <a:cubicBezTo>
                    <a:pt x="2322791" y="1123843"/>
                    <a:pt x="1998649" y="1447985"/>
                    <a:pt x="1598801" y="1447985"/>
                  </a:cubicBezTo>
                  <a:cubicBezTo>
                    <a:pt x="1198951" y="1447985"/>
                    <a:pt x="874809" y="1123843"/>
                    <a:pt x="874809" y="723993"/>
                  </a:cubicBezTo>
                  <a:cubicBezTo>
                    <a:pt x="874809" y="324142"/>
                    <a:pt x="1198951" y="0"/>
                    <a:pt x="15988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1" name="群組 50">
            <a:extLst>
              <a:ext uri="{FF2B5EF4-FFF2-40B4-BE49-F238E27FC236}">
                <a16:creationId xmlns:a16="http://schemas.microsoft.com/office/drawing/2014/main" id="{95798043-5348-4164-838D-ED40825E6417}"/>
              </a:ext>
            </a:extLst>
          </p:cNvPr>
          <p:cNvGrpSpPr/>
          <p:nvPr/>
        </p:nvGrpSpPr>
        <p:grpSpPr>
          <a:xfrm>
            <a:off x="1337203" y="4122348"/>
            <a:ext cx="545902" cy="452465"/>
            <a:chOff x="1152610" y="3422768"/>
            <a:chExt cx="854092" cy="707905"/>
          </a:xfrm>
        </p:grpSpPr>
        <p:grpSp>
          <p:nvGrpSpPr>
            <p:cNvPr id="52" name="群組 51">
              <a:extLst>
                <a:ext uri="{FF2B5EF4-FFF2-40B4-BE49-F238E27FC236}">
                  <a16:creationId xmlns:a16="http://schemas.microsoft.com/office/drawing/2014/main" id="{50F141FD-BB05-4D13-A02D-6AFE75201201}"/>
                </a:ext>
              </a:extLst>
            </p:cNvPr>
            <p:cNvGrpSpPr/>
            <p:nvPr/>
          </p:nvGrpSpPr>
          <p:grpSpPr>
            <a:xfrm>
              <a:off x="1152610" y="3422768"/>
              <a:ext cx="854092" cy="707905"/>
              <a:chOff x="1142913" y="3566783"/>
              <a:chExt cx="1318949" cy="1093197"/>
            </a:xfrm>
          </p:grpSpPr>
          <p:sp>
            <p:nvSpPr>
              <p:cNvPr id="55" name="橢圓 54">
                <a:extLst>
                  <a:ext uri="{FF2B5EF4-FFF2-40B4-BE49-F238E27FC236}">
                    <a16:creationId xmlns:a16="http://schemas.microsoft.com/office/drawing/2014/main" id="{D7FFD208-1A8E-4813-988B-A3BC26EDD19B}"/>
                  </a:ext>
                </a:extLst>
              </p:cNvPr>
              <p:cNvSpPr/>
              <p:nvPr/>
            </p:nvSpPr>
            <p:spPr>
              <a:xfrm>
                <a:off x="1239216" y="3566783"/>
                <a:ext cx="1093197" cy="1093197"/>
              </a:xfrm>
              <a:prstGeom prst="ellipse">
                <a:avLst/>
              </a:prstGeom>
              <a:solidFill>
                <a:srgbClr val="F2A4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TextBox 9">
                <a:extLst>
                  <a:ext uri="{FF2B5EF4-FFF2-40B4-BE49-F238E27FC236}">
                    <a16:creationId xmlns:a16="http://schemas.microsoft.com/office/drawing/2014/main" id="{8042DB19-68CE-463C-9FEB-B1BD9BCF5668}"/>
                  </a:ext>
                </a:extLst>
              </p:cNvPr>
              <p:cNvSpPr txBox="1"/>
              <p:nvPr/>
            </p:nvSpPr>
            <p:spPr>
              <a:xfrm>
                <a:off x="1142913" y="3903929"/>
                <a:ext cx="1318949" cy="72388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spAutoFit/>
              </a:bodyPr>
              <a:lstStyle/>
              <a:p>
                <a:pPr algn="ctr">
                  <a:lnSpc>
                    <a:spcPts val="2666"/>
                  </a:lnSpc>
                </a:pPr>
                <a:r>
                  <a:rPr lang="zh-TW" altLang="en-US" sz="1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同仁</a:t>
                </a:r>
                <a:endParaRPr lang="en-US" altLang="zh-TW" sz="1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53" name="Round Same Side Corner Rectangle 8">
              <a:extLst>
                <a:ext uri="{FF2B5EF4-FFF2-40B4-BE49-F238E27FC236}">
                  <a16:creationId xmlns:a16="http://schemas.microsoft.com/office/drawing/2014/main" id="{FEEFA16E-ED89-4753-B50C-E402B0335EE8}"/>
                </a:ext>
              </a:extLst>
            </p:cNvPr>
            <p:cNvSpPr/>
            <p:nvPr/>
          </p:nvSpPr>
          <p:spPr>
            <a:xfrm>
              <a:off x="1447688" y="3509348"/>
              <a:ext cx="229876" cy="230229"/>
            </a:xfrm>
            <a:custGeom>
              <a:avLst/>
              <a:gdLst/>
              <a:ahLst/>
              <a:cxnLst/>
              <a:rect l="l" t="t" r="r" b="b"/>
              <a:pathLst>
                <a:path w="3197597" h="3202496">
                  <a:moveTo>
                    <a:pt x="601421" y="1611393"/>
                  </a:moveTo>
                  <a:lnTo>
                    <a:pt x="2596176" y="1611393"/>
                  </a:lnTo>
                  <a:cubicBezTo>
                    <a:pt x="2928331" y="1611393"/>
                    <a:pt x="3197594" y="1880656"/>
                    <a:pt x="3197594" y="2212811"/>
                  </a:cubicBezTo>
                  <a:lnTo>
                    <a:pt x="3197594" y="2776360"/>
                  </a:lnTo>
                  <a:lnTo>
                    <a:pt x="3197597" y="2776360"/>
                  </a:lnTo>
                  <a:lnTo>
                    <a:pt x="3197597" y="2914824"/>
                  </a:lnTo>
                  <a:lnTo>
                    <a:pt x="3197198" y="2914824"/>
                  </a:lnTo>
                  <a:lnTo>
                    <a:pt x="3197198" y="3202496"/>
                  </a:lnTo>
                  <a:lnTo>
                    <a:pt x="398" y="3202496"/>
                  </a:lnTo>
                  <a:lnTo>
                    <a:pt x="398" y="2914824"/>
                  </a:lnTo>
                  <a:lnTo>
                    <a:pt x="0" y="2914824"/>
                  </a:lnTo>
                  <a:lnTo>
                    <a:pt x="0" y="2212811"/>
                  </a:lnTo>
                  <a:cubicBezTo>
                    <a:pt x="0" y="1880656"/>
                    <a:pt x="269266" y="1611393"/>
                    <a:pt x="601421" y="1611393"/>
                  </a:cubicBezTo>
                  <a:close/>
                  <a:moveTo>
                    <a:pt x="1598801" y="0"/>
                  </a:moveTo>
                  <a:cubicBezTo>
                    <a:pt x="1998649" y="0"/>
                    <a:pt x="2322791" y="324142"/>
                    <a:pt x="2322791" y="723993"/>
                  </a:cubicBezTo>
                  <a:cubicBezTo>
                    <a:pt x="2322791" y="1123843"/>
                    <a:pt x="1998649" y="1447985"/>
                    <a:pt x="1598801" y="1447985"/>
                  </a:cubicBezTo>
                  <a:cubicBezTo>
                    <a:pt x="1198951" y="1447985"/>
                    <a:pt x="874809" y="1123843"/>
                    <a:pt x="874809" y="723993"/>
                  </a:cubicBezTo>
                  <a:cubicBezTo>
                    <a:pt x="874809" y="324142"/>
                    <a:pt x="1198951" y="0"/>
                    <a:pt x="15988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文字方塊 5">
            <a:extLst>
              <a:ext uri="{FF2B5EF4-FFF2-40B4-BE49-F238E27FC236}">
                <a16:creationId xmlns:a16="http://schemas.microsoft.com/office/drawing/2014/main" id="{B49D95CA-B9D4-4602-98F0-1222E1A3E0CD}"/>
              </a:ext>
            </a:extLst>
          </p:cNvPr>
          <p:cNvSpPr txBox="1"/>
          <p:nvPr/>
        </p:nvSpPr>
        <p:spPr>
          <a:xfrm>
            <a:off x="964287" y="4076233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dirty="0"/>
              <a:t>…</a:t>
            </a:r>
            <a:endParaRPr lang="zh-TW" altLang="en-US" dirty="0"/>
          </a:p>
        </p:txBody>
      </p:sp>
      <p:sp>
        <p:nvSpPr>
          <p:cNvPr id="72" name="文字方塊 71">
            <a:extLst>
              <a:ext uri="{FF2B5EF4-FFF2-40B4-BE49-F238E27FC236}">
                <a16:creationId xmlns:a16="http://schemas.microsoft.com/office/drawing/2014/main" id="{83F04118-E6B9-4868-AE17-B6B50D9F576D}"/>
              </a:ext>
            </a:extLst>
          </p:cNvPr>
          <p:cNvSpPr txBox="1"/>
          <p:nvPr/>
        </p:nvSpPr>
        <p:spPr>
          <a:xfrm>
            <a:off x="2302205" y="4073571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dirty="0"/>
              <a:t>…</a:t>
            </a:r>
            <a:endParaRPr lang="zh-TW" altLang="en-US" dirty="0"/>
          </a:p>
        </p:txBody>
      </p:sp>
      <p:grpSp>
        <p:nvGrpSpPr>
          <p:cNvPr id="73" name="群組 72">
            <a:extLst>
              <a:ext uri="{FF2B5EF4-FFF2-40B4-BE49-F238E27FC236}">
                <a16:creationId xmlns:a16="http://schemas.microsoft.com/office/drawing/2014/main" id="{1847060F-B201-4103-8BA1-F66FBE09A8D8}"/>
              </a:ext>
            </a:extLst>
          </p:cNvPr>
          <p:cNvGrpSpPr/>
          <p:nvPr/>
        </p:nvGrpSpPr>
        <p:grpSpPr>
          <a:xfrm>
            <a:off x="3151520" y="4132010"/>
            <a:ext cx="545902" cy="452465"/>
            <a:chOff x="1152610" y="3422768"/>
            <a:chExt cx="854092" cy="707905"/>
          </a:xfrm>
        </p:grpSpPr>
        <p:grpSp>
          <p:nvGrpSpPr>
            <p:cNvPr id="74" name="群組 73">
              <a:extLst>
                <a:ext uri="{FF2B5EF4-FFF2-40B4-BE49-F238E27FC236}">
                  <a16:creationId xmlns:a16="http://schemas.microsoft.com/office/drawing/2014/main" id="{724BE5A6-6E7A-42D3-8681-E5075F4A62B3}"/>
                </a:ext>
              </a:extLst>
            </p:cNvPr>
            <p:cNvGrpSpPr/>
            <p:nvPr/>
          </p:nvGrpSpPr>
          <p:grpSpPr>
            <a:xfrm>
              <a:off x="1152610" y="3422768"/>
              <a:ext cx="854092" cy="707905"/>
              <a:chOff x="1142913" y="3566782"/>
              <a:chExt cx="1318949" cy="1093197"/>
            </a:xfrm>
          </p:grpSpPr>
          <p:sp>
            <p:nvSpPr>
              <p:cNvPr id="76" name="橢圓 75">
                <a:extLst>
                  <a:ext uri="{FF2B5EF4-FFF2-40B4-BE49-F238E27FC236}">
                    <a16:creationId xmlns:a16="http://schemas.microsoft.com/office/drawing/2014/main" id="{60CDFA71-5618-4963-B05F-E4875F07523D}"/>
                  </a:ext>
                </a:extLst>
              </p:cNvPr>
              <p:cNvSpPr/>
              <p:nvPr/>
            </p:nvSpPr>
            <p:spPr>
              <a:xfrm>
                <a:off x="1239216" y="3566782"/>
                <a:ext cx="1093197" cy="1093197"/>
              </a:xfrm>
              <a:prstGeom prst="ellipse">
                <a:avLst/>
              </a:prstGeom>
              <a:solidFill>
                <a:srgbClr val="F2A4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7" name="TextBox 9">
                <a:extLst>
                  <a:ext uri="{FF2B5EF4-FFF2-40B4-BE49-F238E27FC236}">
                    <a16:creationId xmlns:a16="http://schemas.microsoft.com/office/drawing/2014/main" id="{53F00B53-3676-4FC0-8C7D-9C96E182E404}"/>
                  </a:ext>
                </a:extLst>
              </p:cNvPr>
              <p:cNvSpPr txBox="1"/>
              <p:nvPr/>
            </p:nvSpPr>
            <p:spPr>
              <a:xfrm>
                <a:off x="1142913" y="3903929"/>
                <a:ext cx="1318949" cy="72388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spAutoFit/>
              </a:bodyPr>
              <a:lstStyle/>
              <a:p>
                <a:pPr algn="ctr">
                  <a:lnSpc>
                    <a:spcPts val="2666"/>
                  </a:lnSpc>
                </a:pPr>
                <a:r>
                  <a:rPr lang="zh-TW" altLang="en-US" sz="1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同仁</a:t>
                </a:r>
                <a:endParaRPr lang="en-US" altLang="zh-TW" sz="1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75" name="Round Same Side Corner Rectangle 8">
              <a:extLst>
                <a:ext uri="{FF2B5EF4-FFF2-40B4-BE49-F238E27FC236}">
                  <a16:creationId xmlns:a16="http://schemas.microsoft.com/office/drawing/2014/main" id="{BD8FFD67-E0A2-4BD2-9878-A4F5E8459A5F}"/>
                </a:ext>
              </a:extLst>
            </p:cNvPr>
            <p:cNvSpPr/>
            <p:nvPr/>
          </p:nvSpPr>
          <p:spPr>
            <a:xfrm>
              <a:off x="1447688" y="3509348"/>
              <a:ext cx="229876" cy="230229"/>
            </a:xfrm>
            <a:custGeom>
              <a:avLst/>
              <a:gdLst/>
              <a:ahLst/>
              <a:cxnLst/>
              <a:rect l="l" t="t" r="r" b="b"/>
              <a:pathLst>
                <a:path w="3197597" h="3202496">
                  <a:moveTo>
                    <a:pt x="601421" y="1611393"/>
                  </a:moveTo>
                  <a:lnTo>
                    <a:pt x="2596176" y="1611393"/>
                  </a:lnTo>
                  <a:cubicBezTo>
                    <a:pt x="2928331" y="1611393"/>
                    <a:pt x="3197594" y="1880656"/>
                    <a:pt x="3197594" y="2212811"/>
                  </a:cubicBezTo>
                  <a:lnTo>
                    <a:pt x="3197594" y="2776360"/>
                  </a:lnTo>
                  <a:lnTo>
                    <a:pt x="3197597" y="2776360"/>
                  </a:lnTo>
                  <a:lnTo>
                    <a:pt x="3197597" y="2914824"/>
                  </a:lnTo>
                  <a:lnTo>
                    <a:pt x="3197198" y="2914824"/>
                  </a:lnTo>
                  <a:lnTo>
                    <a:pt x="3197198" y="3202496"/>
                  </a:lnTo>
                  <a:lnTo>
                    <a:pt x="398" y="3202496"/>
                  </a:lnTo>
                  <a:lnTo>
                    <a:pt x="398" y="2914824"/>
                  </a:lnTo>
                  <a:lnTo>
                    <a:pt x="0" y="2914824"/>
                  </a:lnTo>
                  <a:lnTo>
                    <a:pt x="0" y="2212811"/>
                  </a:lnTo>
                  <a:cubicBezTo>
                    <a:pt x="0" y="1880656"/>
                    <a:pt x="269266" y="1611393"/>
                    <a:pt x="601421" y="1611393"/>
                  </a:cubicBezTo>
                  <a:close/>
                  <a:moveTo>
                    <a:pt x="1598801" y="0"/>
                  </a:moveTo>
                  <a:cubicBezTo>
                    <a:pt x="1998649" y="0"/>
                    <a:pt x="2322791" y="324142"/>
                    <a:pt x="2322791" y="723993"/>
                  </a:cubicBezTo>
                  <a:cubicBezTo>
                    <a:pt x="2322791" y="1123843"/>
                    <a:pt x="1998649" y="1447985"/>
                    <a:pt x="1598801" y="1447985"/>
                  </a:cubicBezTo>
                  <a:cubicBezTo>
                    <a:pt x="1198951" y="1447985"/>
                    <a:pt x="874809" y="1123843"/>
                    <a:pt x="874809" y="723993"/>
                  </a:cubicBezTo>
                  <a:cubicBezTo>
                    <a:pt x="874809" y="324142"/>
                    <a:pt x="1198951" y="0"/>
                    <a:pt x="15988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8" name="群組 77">
            <a:extLst>
              <a:ext uri="{FF2B5EF4-FFF2-40B4-BE49-F238E27FC236}">
                <a16:creationId xmlns:a16="http://schemas.microsoft.com/office/drawing/2014/main" id="{2C3E1969-DAEE-4609-81CF-5F7711ED5314}"/>
              </a:ext>
            </a:extLst>
          </p:cNvPr>
          <p:cNvGrpSpPr/>
          <p:nvPr/>
        </p:nvGrpSpPr>
        <p:grpSpPr>
          <a:xfrm>
            <a:off x="2681589" y="4122348"/>
            <a:ext cx="545902" cy="452465"/>
            <a:chOff x="1152610" y="3422768"/>
            <a:chExt cx="854092" cy="707905"/>
          </a:xfrm>
        </p:grpSpPr>
        <p:grpSp>
          <p:nvGrpSpPr>
            <p:cNvPr id="79" name="群組 78">
              <a:extLst>
                <a:ext uri="{FF2B5EF4-FFF2-40B4-BE49-F238E27FC236}">
                  <a16:creationId xmlns:a16="http://schemas.microsoft.com/office/drawing/2014/main" id="{E61FD8AB-950E-42E6-92BF-6B32A0EAC6AE}"/>
                </a:ext>
              </a:extLst>
            </p:cNvPr>
            <p:cNvGrpSpPr/>
            <p:nvPr/>
          </p:nvGrpSpPr>
          <p:grpSpPr>
            <a:xfrm>
              <a:off x="1152610" y="3422768"/>
              <a:ext cx="854092" cy="707905"/>
              <a:chOff x="1142913" y="3566783"/>
              <a:chExt cx="1318949" cy="1093197"/>
            </a:xfrm>
          </p:grpSpPr>
          <p:sp>
            <p:nvSpPr>
              <p:cNvPr id="81" name="橢圓 80">
                <a:extLst>
                  <a:ext uri="{FF2B5EF4-FFF2-40B4-BE49-F238E27FC236}">
                    <a16:creationId xmlns:a16="http://schemas.microsoft.com/office/drawing/2014/main" id="{C6D55D08-6699-49B7-B1FA-85171B26A905}"/>
                  </a:ext>
                </a:extLst>
              </p:cNvPr>
              <p:cNvSpPr/>
              <p:nvPr/>
            </p:nvSpPr>
            <p:spPr>
              <a:xfrm>
                <a:off x="1239216" y="3566783"/>
                <a:ext cx="1093197" cy="1093197"/>
              </a:xfrm>
              <a:prstGeom prst="ellipse">
                <a:avLst/>
              </a:prstGeom>
              <a:solidFill>
                <a:srgbClr val="F2A4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2" name="TextBox 9">
                <a:extLst>
                  <a:ext uri="{FF2B5EF4-FFF2-40B4-BE49-F238E27FC236}">
                    <a16:creationId xmlns:a16="http://schemas.microsoft.com/office/drawing/2014/main" id="{13DE1F2F-E38E-44B8-9FD3-24694F5E45E0}"/>
                  </a:ext>
                </a:extLst>
              </p:cNvPr>
              <p:cNvSpPr txBox="1"/>
              <p:nvPr/>
            </p:nvSpPr>
            <p:spPr>
              <a:xfrm>
                <a:off x="1142913" y="3903929"/>
                <a:ext cx="1318949" cy="72388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spAutoFit/>
              </a:bodyPr>
              <a:lstStyle/>
              <a:p>
                <a:pPr algn="ctr">
                  <a:lnSpc>
                    <a:spcPts val="2666"/>
                  </a:lnSpc>
                </a:pPr>
                <a:r>
                  <a:rPr lang="zh-TW" altLang="en-US" sz="1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同仁</a:t>
                </a:r>
                <a:endParaRPr lang="en-US" altLang="zh-TW" sz="1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80" name="Round Same Side Corner Rectangle 8">
              <a:extLst>
                <a:ext uri="{FF2B5EF4-FFF2-40B4-BE49-F238E27FC236}">
                  <a16:creationId xmlns:a16="http://schemas.microsoft.com/office/drawing/2014/main" id="{DBD4B294-EF4A-4B87-A7CF-6EF806044A0D}"/>
                </a:ext>
              </a:extLst>
            </p:cNvPr>
            <p:cNvSpPr/>
            <p:nvPr/>
          </p:nvSpPr>
          <p:spPr>
            <a:xfrm>
              <a:off x="1447688" y="3509348"/>
              <a:ext cx="229876" cy="230229"/>
            </a:xfrm>
            <a:custGeom>
              <a:avLst/>
              <a:gdLst/>
              <a:ahLst/>
              <a:cxnLst/>
              <a:rect l="l" t="t" r="r" b="b"/>
              <a:pathLst>
                <a:path w="3197597" h="3202496">
                  <a:moveTo>
                    <a:pt x="601421" y="1611393"/>
                  </a:moveTo>
                  <a:lnTo>
                    <a:pt x="2596176" y="1611393"/>
                  </a:lnTo>
                  <a:cubicBezTo>
                    <a:pt x="2928331" y="1611393"/>
                    <a:pt x="3197594" y="1880656"/>
                    <a:pt x="3197594" y="2212811"/>
                  </a:cubicBezTo>
                  <a:lnTo>
                    <a:pt x="3197594" y="2776360"/>
                  </a:lnTo>
                  <a:lnTo>
                    <a:pt x="3197597" y="2776360"/>
                  </a:lnTo>
                  <a:lnTo>
                    <a:pt x="3197597" y="2914824"/>
                  </a:lnTo>
                  <a:lnTo>
                    <a:pt x="3197198" y="2914824"/>
                  </a:lnTo>
                  <a:lnTo>
                    <a:pt x="3197198" y="3202496"/>
                  </a:lnTo>
                  <a:lnTo>
                    <a:pt x="398" y="3202496"/>
                  </a:lnTo>
                  <a:lnTo>
                    <a:pt x="398" y="2914824"/>
                  </a:lnTo>
                  <a:lnTo>
                    <a:pt x="0" y="2914824"/>
                  </a:lnTo>
                  <a:lnTo>
                    <a:pt x="0" y="2212811"/>
                  </a:lnTo>
                  <a:cubicBezTo>
                    <a:pt x="0" y="1880656"/>
                    <a:pt x="269266" y="1611393"/>
                    <a:pt x="601421" y="1611393"/>
                  </a:cubicBezTo>
                  <a:close/>
                  <a:moveTo>
                    <a:pt x="1598801" y="0"/>
                  </a:moveTo>
                  <a:cubicBezTo>
                    <a:pt x="1998649" y="0"/>
                    <a:pt x="2322791" y="324142"/>
                    <a:pt x="2322791" y="723993"/>
                  </a:cubicBezTo>
                  <a:cubicBezTo>
                    <a:pt x="2322791" y="1123843"/>
                    <a:pt x="1998649" y="1447985"/>
                    <a:pt x="1598801" y="1447985"/>
                  </a:cubicBezTo>
                  <a:cubicBezTo>
                    <a:pt x="1198951" y="1447985"/>
                    <a:pt x="874809" y="1123843"/>
                    <a:pt x="874809" y="723993"/>
                  </a:cubicBezTo>
                  <a:cubicBezTo>
                    <a:pt x="874809" y="324142"/>
                    <a:pt x="1198951" y="0"/>
                    <a:pt x="15988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3" name="群組 82">
            <a:extLst>
              <a:ext uri="{FF2B5EF4-FFF2-40B4-BE49-F238E27FC236}">
                <a16:creationId xmlns:a16="http://schemas.microsoft.com/office/drawing/2014/main" id="{82F74EA2-8BFF-40A5-AED4-72A02C19B115}"/>
              </a:ext>
            </a:extLst>
          </p:cNvPr>
          <p:cNvGrpSpPr/>
          <p:nvPr/>
        </p:nvGrpSpPr>
        <p:grpSpPr>
          <a:xfrm>
            <a:off x="4497036" y="4135509"/>
            <a:ext cx="545902" cy="452465"/>
            <a:chOff x="1152610" y="3422768"/>
            <a:chExt cx="854092" cy="707905"/>
          </a:xfrm>
        </p:grpSpPr>
        <p:grpSp>
          <p:nvGrpSpPr>
            <p:cNvPr id="84" name="群組 83">
              <a:extLst>
                <a:ext uri="{FF2B5EF4-FFF2-40B4-BE49-F238E27FC236}">
                  <a16:creationId xmlns:a16="http://schemas.microsoft.com/office/drawing/2014/main" id="{364BB2B0-C709-4706-88AB-525EE1E46C19}"/>
                </a:ext>
              </a:extLst>
            </p:cNvPr>
            <p:cNvGrpSpPr/>
            <p:nvPr/>
          </p:nvGrpSpPr>
          <p:grpSpPr>
            <a:xfrm>
              <a:off x="1152610" y="3422768"/>
              <a:ext cx="854092" cy="707905"/>
              <a:chOff x="1142913" y="3566782"/>
              <a:chExt cx="1318949" cy="1093197"/>
            </a:xfrm>
          </p:grpSpPr>
          <p:sp>
            <p:nvSpPr>
              <p:cNvPr id="86" name="橢圓 85">
                <a:extLst>
                  <a:ext uri="{FF2B5EF4-FFF2-40B4-BE49-F238E27FC236}">
                    <a16:creationId xmlns:a16="http://schemas.microsoft.com/office/drawing/2014/main" id="{6EA83241-EAFA-4536-9FCF-B9A1155CC2EF}"/>
                  </a:ext>
                </a:extLst>
              </p:cNvPr>
              <p:cNvSpPr/>
              <p:nvPr/>
            </p:nvSpPr>
            <p:spPr>
              <a:xfrm>
                <a:off x="1239216" y="3566782"/>
                <a:ext cx="1093197" cy="1093197"/>
              </a:xfrm>
              <a:prstGeom prst="ellipse">
                <a:avLst/>
              </a:prstGeom>
              <a:solidFill>
                <a:srgbClr val="F2A4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7" name="TextBox 9">
                <a:extLst>
                  <a:ext uri="{FF2B5EF4-FFF2-40B4-BE49-F238E27FC236}">
                    <a16:creationId xmlns:a16="http://schemas.microsoft.com/office/drawing/2014/main" id="{919ED8CC-7CB6-4348-A36B-61AE53D537A9}"/>
                  </a:ext>
                </a:extLst>
              </p:cNvPr>
              <p:cNvSpPr txBox="1"/>
              <p:nvPr/>
            </p:nvSpPr>
            <p:spPr>
              <a:xfrm>
                <a:off x="1142913" y="3903929"/>
                <a:ext cx="1318949" cy="72388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spAutoFit/>
              </a:bodyPr>
              <a:lstStyle/>
              <a:p>
                <a:pPr algn="ctr">
                  <a:lnSpc>
                    <a:spcPts val="2666"/>
                  </a:lnSpc>
                </a:pPr>
                <a:r>
                  <a:rPr lang="zh-TW" altLang="en-US" sz="1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同仁</a:t>
                </a:r>
                <a:endParaRPr lang="en-US" altLang="zh-TW" sz="1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85" name="Round Same Side Corner Rectangle 8">
              <a:extLst>
                <a:ext uri="{FF2B5EF4-FFF2-40B4-BE49-F238E27FC236}">
                  <a16:creationId xmlns:a16="http://schemas.microsoft.com/office/drawing/2014/main" id="{7DF91A3E-35F9-476F-B517-A3B475B9BDF3}"/>
                </a:ext>
              </a:extLst>
            </p:cNvPr>
            <p:cNvSpPr/>
            <p:nvPr/>
          </p:nvSpPr>
          <p:spPr>
            <a:xfrm>
              <a:off x="1447688" y="3509348"/>
              <a:ext cx="229876" cy="230229"/>
            </a:xfrm>
            <a:custGeom>
              <a:avLst/>
              <a:gdLst/>
              <a:ahLst/>
              <a:cxnLst/>
              <a:rect l="l" t="t" r="r" b="b"/>
              <a:pathLst>
                <a:path w="3197597" h="3202496">
                  <a:moveTo>
                    <a:pt x="601421" y="1611393"/>
                  </a:moveTo>
                  <a:lnTo>
                    <a:pt x="2596176" y="1611393"/>
                  </a:lnTo>
                  <a:cubicBezTo>
                    <a:pt x="2928331" y="1611393"/>
                    <a:pt x="3197594" y="1880656"/>
                    <a:pt x="3197594" y="2212811"/>
                  </a:cubicBezTo>
                  <a:lnTo>
                    <a:pt x="3197594" y="2776360"/>
                  </a:lnTo>
                  <a:lnTo>
                    <a:pt x="3197597" y="2776360"/>
                  </a:lnTo>
                  <a:lnTo>
                    <a:pt x="3197597" y="2914824"/>
                  </a:lnTo>
                  <a:lnTo>
                    <a:pt x="3197198" y="2914824"/>
                  </a:lnTo>
                  <a:lnTo>
                    <a:pt x="3197198" y="3202496"/>
                  </a:lnTo>
                  <a:lnTo>
                    <a:pt x="398" y="3202496"/>
                  </a:lnTo>
                  <a:lnTo>
                    <a:pt x="398" y="2914824"/>
                  </a:lnTo>
                  <a:lnTo>
                    <a:pt x="0" y="2914824"/>
                  </a:lnTo>
                  <a:lnTo>
                    <a:pt x="0" y="2212811"/>
                  </a:lnTo>
                  <a:cubicBezTo>
                    <a:pt x="0" y="1880656"/>
                    <a:pt x="269266" y="1611393"/>
                    <a:pt x="601421" y="1611393"/>
                  </a:cubicBezTo>
                  <a:close/>
                  <a:moveTo>
                    <a:pt x="1598801" y="0"/>
                  </a:moveTo>
                  <a:cubicBezTo>
                    <a:pt x="1998649" y="0"/>
                    <a:pt x="2322791" y="324142"/>
                    <a:pt x="2322791" y="723993"/>
                  </a:cubicBezTo>
                  <a:cubicBezTo>
                    <a:pt x="2322791" y="1123843"/>
                    <a:pt x="1998649" y="1447985"/>
                    <a:pt x="1598801" y="1447985"/>
                  </a:cubicBezTo>
                  <a:cubicBezTo>
                    <a:pt x="1198951" y="1447985"/>
                    <a:pt x="874809" y="1123843"/>
                    <a:pt x="874809" y="723993"/>
                  </a:cubicBezTo>
                  <a:cubicBezTo>
                    <a:pt x="874809" y="324142"/>
                    <a:pt x="1198951" y="0"/>
                    <a:pt x="15988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8" name="群組 87">
            <a:extLst>
              <a:ext uri="{FF2B5EF4-FFF2-40B4-BE49-F238E27FC236}">
                <a16:creationId xmlns:a16="http://schemas.microsoft.com/office/drawing/2014/main" id="{A9F35A8F-7F86-4B57-B1A9-6FBD5FF60D4E}"/>
              </a:ext>
            </a:extLst>
          </p:cNvPr>
          <p:cNvGrpSpPr/>
          <p:nvPr/>
        </p:nvGrpSpPr>
        <p:grpSpPr>
          <a:xfrm>
            <a:off x="4027105" y="4125847"/>
            <a:ext cx="545902" cy="452465"/>
            <a:chOff x="1152610" y="3422768"/>
            <a:chExt cx="854092" cy="707905"/>
          </a:xfrm>
        </p:grpSpPr>
        <p:grpSp>
          <p:nvGrpSpPr>
            <p:cNvPr id="89" name="群組 88">
              <a:extLst>
                <a:ext uri="{FF2B5EF4-FFF2-40B4-BE49-F238E27FC236}">
                  <a16:creationId xmlns:a16="http://schemas.microsoft.com/office/drawing/2014/main" id="{BA672E52-A73C-40E9-80E1-BCCBB60F57B5}"/>
                </a:ext>
              </a:extLst>
            </p:cNvPr>
            <p:cNvGrpSpPr/>
            <p:nvPr/>
          </p:nvGrpSpPr>
          <p:grpSpPr>
            <a:xfrm>
              <a:off x="1152610" y="3422768"/>
              <a:ext cx="854092" cy="707905"/>
              <a:chOff x="1142913" y="3566783"/>
              <a:chExt cx="1318949" cy="1093197"/>
            </a:xfrm>
          </p:grpSpPr>
          <p:sp>
            <p:nvSpPr>
              <p:cNvPr id="91" name="橢圓 90">
                <a:extLst>
                  <a:ext uri="{FF2B5EF4-FFF2-40B4-BE49-F238E27FC236}">
                    <a16:creationId xmlns:a16="http://schemas.microsoft.com/office/drawing/2014/main" id="{6C3F5932-82FE-49F0-B83B-D6F537AF7E2E}"/>
                  </a:ext>
                </a:extLst>
              </p:cNvPr>
              <p:cNvSpPr/>
              <p:nvPr/>
            </p:nvSpPr>
            <p:spPr>
              <a:xfrm>
                <a:off x="1239216" y="3566783"/>
                <a:ext cx="1093197" cy="1093197"/>
              </a:xfrm>
              <a:prstGeom prst="ellipse">
                <a:avLst/>
              </a:prstGeom>
              <a:solidFill>
                <a:srgbClr val="F2A4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2" name="TextBox 9">
                <a:extLst>
                  <a:ext uri="{FF2B5EF4-FFF2-40B4-BE49-F238E27FC236}">
                    <a16:creationId xmlns:a16="http://schemas.microsoft.com/office/drawing/2014/main" id="{2941081B-31C2-4201-8B58-5B1B54884656}"/>
                  </a:ext>
                </a:extLst>
              </p:cNvPr>
              <p:cNvSpPr txBox="1"/>
              <p:nvPr/>
            </p:nvSpPr>
            <p:spPr>
              <a:xfrm>
                <a:off x="1142913" y="3903929"/>
                <a:ext cx="1318949" cy="72388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spAutoFit/>
              </a:bodyPr>
              <a:lstStyle/>
              <a:p>
                <a:pPr algn="ctr">
                  <a:lnSpc>
                    <a:spcPts val="2666"/>
                  </a:lnSpc>
                </a:pPr>
                <a:r>
                  <a:rPr lang="zh-TW" altLang="en-US" sz="1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同仁</a:t>
                </a:r>
                <a:endParaRPr lang="en-US" altLang="zh-TW" sz="1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90" name="Round Same Side Corner Rectangle 8">
              <a:extLst>
                <a:ext uri="{FF2B5EF4-FFF2-40B4-BE49-F238E27FC236}">
                  <a16:creationId xmlns:a16="http://schemas.microsoft.com/office/drawing/2014/main" id="{DCA9AFB2-3DF7-4B4D-8EE2-E22C7FCE8868}"/>
                </a:ext>
              </a:extLst>
            </p:cNvPr>
            <p:cNvSpPr/>
            <p:nvPr/>
          </p:nvSpPr>
          <p:spPr>
            <a:xfrm>
              <a:off x="1447688" y="3509348"/>
              <a:ext cx="229876" cy="230229"/>
            </a:xfrm>
            <a:custGeom>
              <a:avLst/>
              <a:gdLst/>
              <a:ahLst/>
              <a:cxnLst/>
              <a:rect l="l" t="t" r="r" b="b"/>
              <a:pathLst>
                <a:path w="3197597" h="3202496">
                  <a:moveTo>
                    <a:pt x="601421" y="1611393"/>
                  </a:moveTo>
                  <a:lnTo>
                    <a:pt x="2596176" y="1611393"/>
                  </a:lnTo>
                  <a:cubicBezTo>
                    <a:pt x="2928331" y="1611393"/>
                    <a:pt x="3197594" y="1880656"/>
                    <a:pt x="3197594" y="2212811"/>
                  </a:cubicBezTo>
                  <a:lnTo>
                    <a:pt x="3197594" y="2776360"/>
                  </a:lnTo>
                  <a:lnTo>
                    <a:pt x="3197597" y="2776360"/>
                  </a:lnTo>
                  <a:lnTo>
                    <a:pt x="3197597" y="2914824"/>
                  </a:lnTo>
                  <a:lnTo>
                    <a:pt x="3197198" y="2914824"/>
                  </a:lnTo>
                  <a:lnTo>
                    <a:pt x="3197198" y="3202496"/>
                  </a:lnTo>
                  <a:lnTo>
                    <a:pt x="398" y="3202496"/>
                  </a:lnTo>
                  <a:lnTo>
                    <a:pt x="398" y="2914824"/>
                  </a:lnTo>
                  <a:lnTo>
                    <a:pt x="0" y="2914824"/>
                  </a:lnTo>
                  <a:lnTo>
                    <a:pt x="0" y="2212811"/>
                  </a:lnTo>
                  <a:cubicBezTo>
                    <a:pt x="0" y="1880656"/>
                    <a:pt x="269266" y="1611393"/>
                    <a:pt x="601421" y="1611393"/>
                  </a:cubicBezTo>
                  <a:close/>
                  <a:moveTo>
                    <a:pt x="1598801" y="0"/>
                  </a:moveTo>
                  <a:cubicBezTo>
                    <a:pt x="1998649" y="0"/>
                    <a:pt x="2322791" y="324142"/>
                    <a:pt x="2322791" y="723993"/>
                  </a:cubicBezTo>
                  <a:cubicBezTo>
                    <a:pt x="2322791" y="1123843"/>
                    <a:pt x="1998649" y="1447985"/>
                    <a:pt x="1598801" y="1447985"/>
                  </a:cubicBezTo>
                  <a:cubicBezTo>
                    <a:pt x="1198951" y="1447985"/>
                    <a:pt x="874809" y="1123843"/>
                    <a:pt x="874809" y="723993"/>
                  </a:cubicBezTo>
                  <a:cubicBezTo>
                    <a:pt x="874809" y="324142"/>
                    <a:pt x="1198951" y="0"/>
                    <a:pt x="15988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3" name="文字方塊 92">
            <a:extLst>
              <a:ext uri="{FF2B5EF4-FFF2-40B4-BE49-F238E27FC236}">
                <a16:creationId xmlns:a16="http://schemas.microsoft.com/office/drawing/2014/main" id="{64CA34DC-7878-410B-A081-0C762ACB72B9}"/>
              </a:ext>
            </a:extLst>
          </p:cNvPr>
          <p:cNvSpPr txBox="1"/>
          <p:nvPr/>
        </p:nvSpPr>
        <p:spPr>
          <a:xfrm>
            <a:off x="3654189" y="4079732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dirty="0"/>
              <a:t>…</a:t>
            </a:r>
            <a:endParaRPr lang="zh-TW" altLang="en-US" dirty="0"/>
          </a:p>
        </p:txBody>
      </p:sp>
      <p:sp>
        <p:nvSpPr>
          <p:cNvPr id="94" name="文字方塊 93">
            <a:extLst>
              <a:ext uri="{FF2B5EF4-FFF2-40B4-BE49-F238E27FC236}">
                <a16:creationId xmlns:a16="http://schemas.microsoft.com/office/drawing/2014/main" id="{10FBC37E-C826-4146-A90D-3DFBDB6923A6}"/>
              </a:ext>
            </a:extLst>
          </p:cNvPr>
          <p:cNvSpPr txBox="1"/>
          <p:nvPr/>
        </p:nvSpPr>
        <p:spPr>
          <a:xfrm>
            <a:off x="4992107" y="4077070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dirty="0"/>
              <a:t>…</a:t>
            </a:r>
            <a:endParaRPr lang="zh-TW" altLang="en-US" dirty="0"/>
          </a:p>
        </p:txBody>
      </p:sp>
      <p:grpSp>
        <p:nvGrpSpPr>
          <p:cNvPr id="95" name="群組 94">
            <a:extLst>
              <a:ext uri="{FF2B5EF4-FFF2-40B4-BE49-F238E27FC236}">
                <a16:creationId xmlns:a16="http://schemas.microsoft.com/office/drawing/2014/main" id="{E569C37B-D47E-447D-8F77-2B26C31E6A49}"/>
              </a:ext>
            </a:extLst>
          </p:cNvPr>
          <p:cNvGrpSpPr/>
          <p:nvPr/>
        </p:nvGrpSpPr>
        <p:grpSpPr>
          <a:xfrm>
            <a:off x="5841422" y="4135509"/>
            <a:ext cx="545902" cy="452465"/>
            <a:chOff x="1152610" y="3422768"/>
            <a:chExt cx="854092" cy="707905"/>
          </a:xfrm>
        </p:grpSpPr>
        <p:grpSp>
          <p:nvGrpSpPr>
            <p:cNvPr id="96" name="群組 95">
              <a:extLst>
                <a:ext uri="{FF2B5EF4-FFF2-40B4-BE49-F238E27FC236}">
                  <a16:creationId xmlns:a16="http://schemas.microsoft.com/office/drawing/2014/main" id="{224E4483-4AB4-4D3D-84DB-9A3A94D59E78}"/>
                </a:ext>
              </a:extLst>
            </p:cNvPr>
            <p:cNvGrpSpPr/>
            <p:nvPr/>
          </p:nvGrpSpPr>
          <p:grpSpPr>
            <a:xfrm>
              <a:off x="1152610" y="3422768"/>
              <a:ext cx="854092" cy="707905"/>
              <a:chOff x="1142913" y="3566782"/>
              <a:chExt cx="1318949" cy="1093197"/>
            </a:xfrm>
          </p:grpSpPr>
          <p:sp>
            <p:nvSpPr>
              <p:cNvPr id="98" name="橢圓 97">
                <a:extLst>
                  <a:ext uri="{FF2B5EF4-FFF2-40B4-BE49-F238E27FC236}">
                    <a16:creationId xmlns:a16="http://schemas.microsoft.com/office/drawing/2014/main" id="{D6EA1F0B-6BB9-4A54-97DF-07F63990DDE0}"/>
                  </a:ext>
                </a:extLst>
              </p:cNvPr>
              <p:cNvSpPr/>
              <p:nvPr/>
            </p:nvSpPr>
            <p:spPr>
              <a:xfrm>
                <a:off x="1239216" y="3566782"/>
                <a:ext cx="1093197" cy="1093197"/>
              </a:xfrm>
              <a:prstGeom prst="ellipse">
                <a:avLst/>
              </a:prstGeom>
              <a:solidFill>
                <a:srgbClr val="F2A4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9" name="TextBox 9">
                <a:extLst>
                  <a:ext uri="{FF2B5EF4-FFF2-40B4-BE49-F238E27FC236}">
                    <a16:creationId xmlns:a16="http://schemas.microsoft.com/office/drawing/2014/main" id="{F2455250-1E4B-416F-BD73-59FD605B59F9}"/>
                  </a:ext>
                </a:extLst>
              </p:cNvPr>
              <p:cNvSpPr txBox="1"/>
              <p:nvPr/>
            </p:nvSpPr>
            <p:spPr>
              <a:xfrm>
                <a:off x="1142913" y="3903929"/>
                <a:ext cx="1318949" cy="72388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spAutoFit/>
              </a:bodyPr>
              <a:lstStyle/>
              <a:p>
                <a:pPr algn="ctr">
                  <a:lnSpc>
                    <a:spcPts val="2666"/>
                  </a:lnSpc>
                </a:pPr>
                <a:r>
                  <a:rPr lang="zh-TW" altLang="en-US" sz="1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同仁</a:t>
                </a:r>
                <a:endParaRPr lang="en-US" altLang="zh-TW" sz="1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97" name="Round Same Side Corner Rectangle 8">
              <a:extLst>
                <a:ext uri="{FF2B5EF4-FFF2-40B4-BE49-F238E27FC236}">
                  <a16:creationId xmlns:a16="http://schemas.microsoft.com/office/drawing/2014/main" id="{41D61B91-13B7-472E-A93E-005D70E5AFCB}"/>
                </a:ext>
              </a:extLst>
            </p:cNvPr>
            <p:cNvSpPr/>
            <p:nvPr/>
          </p:nvSpPr>
          <p:spPr>
            <a:xfrm>
              <a:off x="1447688" y="3509348"/>
              <a:ext cx="229876" cy="230229"/>
            </a:xfrm>
            <a:custGeom>
              <a:avLst/>
              <a:gdLst/>
              <a:ahLst/>
              <a:cxnLst/>
              <a:rect l="l" t="t" r="r" b="b"/>
              <a:pathLst>
                <a:path w="3197597" h="3202496">
                  <a:moveTo>
                    <a:pt x="601421" y="1611393"/>
                  </a:moveTo>
                  <a:lnTo>
                    <a:pt x="2596176" y="1611393"/>
                  </a:lnTo>
                  <a:cubicBezTo>
                    <a:pt x="2928331" y="1611393"/>
                    <a:pt x="3197594" y="1880656"/>
                    <a:pt x="3197594" y="2212811"/>
                  </a:cubicBezTo>
                  <a:lnTo>
                    <a:pt x="3197594" y="2776360"/>
                  </a:lnTo>
                  <a:lnTo>
                    <a:pt x="3197597" y="2776360"/>
                  </a:lnTo>
                  <a:lnTo>
                    <a:pt x="3197597" y="2914824"/>
                  </a:lnTo>
                  <a:lnTo>
                    <a:pt x="3197198" y="2914824"/>
                  </a:lnTo>
                  <a:lnTo>
                    <a:pt x="3197198" y="3202496"/>
                  </a:lnTo>
                  <a:lnTo>
                    <a:pt x="398" y="3202496"/>
                  </a:lnTo>
                  <a:lnTo>
                    <a:pt x="398" y="2914824"/>
                  </a:lnTo>
                  <a:lnTo>
                    <a:pt x="0" y="2914824"/>
                  </a:lnTo>
                  <a:lnTo>
                    <a:pt x="0" y="2212811"/>
                  </a:lnTo>
                  <a:cubicBezTo>
                    <a:pt x="0" y="1880656"/>
                    <a:pt x="269266" y="1611393"/>
                    <a:pt x="601421" y="1611393"/>
                  </a:cubicBezTo>
                  <a:close/>
                  <a:moveTo>
                    <a:pt x="1598801" y="0"/>
                  </a:moveTo>
                  <a:cubicBezTo>
                    <a:pt x="1998649" y="0"/>
                    <a:pt x="2322791" y="324142"/>
                    <a:pt x="2322791" y="723993"/>
                  </a:cubicBezTo>
                  <a:cubicBezTo>
                    <a:pt x="2322791" y="1123843"/>
                    <a:pt x="1998649" y="1447985"/>
                    <a:pt x="1598801" y="1447985"/>
                  </a:cubicBezTo>
                  <a:cubicBezTo>
                    <a:pt x="1198951" y="1447985"/>
                    <a:pt x="874809" y="1123843"/>
                    <a:pt x="874809" y="723993"/>
                  </a:cubicBezTo>
                  <a:cubicBezTo>
                    <a:pt x="874809" y="324142"/>
                    <a:pt x="1198951" y="0"/>
                    <a:pt x="15988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0" name="群組 99">
            <a:extLst>
              <a:ext uri="{FF2B5EF4-FFF2-40B4-BE49-F238E27FC236}">
                <a16:creationId xmlns:a16="http://schemas.microsoft.com/office/drawing/2014/main" id="{6CB7F9BB-502E-4215-BFF3-2233610120EC}"/>
              </a:ext>
            </a:extLst>
          </p:cNvPr>
          <p:cNvGrpSpPr/>
          <p:nvPr/>
        </p:nvGrpSpPr>
        <p:grpSpPr>
          <a:xfrm>
            <a:off x="5371491" y="4125847"/>
            <a:ext cx="545902" cy="452465"/>
            <a:chOff x="1152610" y="3422768"/>
            <a:chExt cx="854092" cy="707905"/>
          </a:xfrm>
        </p:grpSpPr>
        <p:grpSp>
          <p:nvGrpSpPr>
            <p:cNvPr id="101" name="群組 100">
              <a:extLst>
                <a:ext uri="{FF2B5EF4-FFF2-40B4-BE49-F238E27FC236}">
                  <a16:creationId xmlns:a16="http://schemas.microsoft.com/office/drawing/2014/main" id="{5B971DC3-287E-4F11-B5A7-F51F3AC54BD6}"/>
                </a:ext>
              </a:extLst>
            </p:cNvPr>
            <p:cNvGrpSpPr/>
            <p:nvPr/>
          </p:nvGrpSpPr>
          <p:grpSpPr>
            <a:xfrm>
              <a:off x="1152610" y="3422768"/>
              <a:ext cx="854092" cy="707905"/>
              <a:chOff x="1142913" y="3566783"/>
              <a:chExt cx="1318949" cy="1093197"/>
            </a:xfrm>
          </p:grpSpPr>
          <p:sp>
            <p:nvSpPr>
              <p:cNvPr id="103" name="橢圓 102">
                <a:extLst>
                  <a:ext uri="{FF2B5EF4-FFF2-40B4-BE49-F238E27FC236}">
                    <a16:creationId xmlns:a16="http://schemas.microsoft.com/office/drawing/2014/main" id="{458F32F3-A00F-4D2A-8A29-2A30C1730C54}"/>
                  </a:ext>
                </a:extLst>
              </p:cNvPr>
              <p:cNvSpPr/>
              <p:nvPr/>
            </p:nvSpPr>
            <p:spPr>
              <a:xfrm>
                <a:off x="1239216" y="3566783"/>
                <a:ext cx="1093197" cy="1093197"/>
              </a:xfrm>
              <a:prstGeom prst="ellipse">
                <a:avLst/>
              </a:prstGeom>
              <a:solidFill>
                <a:srgbClr val="F2A4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4" name="TextBox 9">
                <a:extLst>
                  <a:ext uri="{FF2B5EF4-FFF2-40B4-BE49-F238E27FC236}">
                    <a16:creationId xmlns:a16="http://schemas.microsoft.com/office/drawing/2014/main" id="{557B40EE-5EC3-438C-9430-56491B5095CF}"/>
                  </a:ext>
                </a:extLst>
              </p:cNvPr>
              <p:cNvSpPr txBox="1"/>
              <p:nvPr/>
            </p:nvSpPr>
            <p:spPr>
              <a:xfrm>
                <a:off x="1142913" y="3903929"/>
                <a:ext cx="1318949" cy="72388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spAutoFit/>
              </a:bodyPr>
              <a:lstStyle/>
              <a:p>
                <a:pPr algn="ctr">
                  <a:lnSpc>
                    <a:spcPts val="2666"/>
                  </a:lnSpc>
                </a:pPr>
                <a:r>
                  <a:rPr lang="zh-TW" altLang="en-US" sz="1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同仁</a:t>
                </a:r>
                <a:endParaRPr lang="en-US" altLang="zh-TW" sz="1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02" name="Round Same Side Corner Rectangle 8">
              <a:extLst>
                <a:ext uri="{FF2B5EF4-FFF2-40B4-BE49-F238E27FC236}">
                  <a16:creationId xmlns:a16="http://schemas.microsoft.com/office/drawing/2014/main" id="{F563F564-020F-4DD2-8174-600CA0BA8E91}"/>
                </a:ext>
              </a:extLst>
            </p:cNvPr>
            <p:cNvSpPr/>
            <p:nvPr/>
          </p:nvSpPr>
          <p:spPr>
            <a:xfrm>
              <a:off x="1447688" y="3509348"/>
              <a:ext cx="229876" cy="230229"/>
            </a:xfrm>
            <a:custGeom>
              <a:avLst/>
              <a:gdLst/>
              <a:ahLst/>
              <a:cxnLst/>
              <a:rect l="l" t="t" r="r" b="b"/>
              <a:pathLst>
                <a:path w="3197597" h="3202496">
                  <a:moveTo>
                    <a:pt x="601421" y="1611393"/>
                  </a:moveTo>
                  <a:lnTo>
                    <a:pt x="2596176" y="1611393"/>
                  </a:lnTo>
                  <a:cubicBezTo>
                    <a:pt x="2928331" y="1611393"/>
                    <a:pt x="3197594" y="1880656"/>
                    <a:pt x="3197594" y="2212811"/>
                  </a:cubicBezTo>
                  <a:lnTo>
                    <a:pt x="3197594" y="2776360"/>
                  </a:lnTo>
                  <a:lnTo>
                    <a:pt x="3197597" y="2776360"/>
                  </a:lnTo>
                  <a:lnTo>
                    <a:pt x="3197597" y="2914824"/>
                  </a:lnTo>
                  <a:lnTo>
                    <a:pt x="3197198" y="2914824"/>
                  </a:lnTo>
                  <a:lnTo>
                    <a:pt x="3197198" y="3202496"/>
                  </a:lnTo>
                  <a:lnTo>
                    <a:pt x="398" y="3202496"/>
                  </a:lnTo>
                  <a:lnTo>
                    <a:pt x="398" y="2914824"/>
                  </a:lnTo>
                  <a:lnTo>
                    <a:pt x="0" y="2914824"/>
                  </a:lnTo>
                  <a:lnTo>
                    <a:pt x="0" y="2212811"/>
                  </a:lnTo>
                  <a:cubicBezTo>
                    <a:pt x="0" y="1880656"/>
                    <a:pt x="269266" y="1611393"/>
                    <a:pt x="601421" y="1611393"/>
                  </a:cubicBezTo>
                  <a:close/>
                  <a:moveTo>
                    <a:pt x="1598801" y="0"/>
                  </a:moveTo>
                  <a:cubicBezTo>
                    <a:pt x="1998649" y="0"/>
                    <a:pt x="2322791" y="324142"/>
                    <a:pt x="2322791" y="723993"/>
                  </a:cubicBezTo>
                  <a:cubicBezTo>
                    <a:pt x="2322791" y="1123843"/>
                    <a:pt x="1998649" y="1447985"/>
                    <a:pt x="1598801" y="1447985"/>
                  </a:cubicBezTo>
                  <a:cubicBezTo>
                    <a:pt x="1198951" y="1447985"/>
                    <a:pt x="874809" y="1123843"/>
                    <a:pt x="874809" y="723993"/>
                  </a:cubicBezTo>
                  <a:cubicBezTo>
                    <a:pt x="874809" y="324142"/>
                    <a:pt x="1198951" y="0"/>
                    <a:pt x="15988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5" name="群組 104">
            <a:extLst>
              <a:ext uri="{FF2B5EF4-FFF2-40B4-BE49-F238E27FC236}">
                <a16:creationId xmlns:a16="http://schemas.microsoft.com/office/drawing/2014/main" id="{68A23D19-4694-4B5E-A379-C4DEDD6A56D6}"/>
              </a:ext>
            </a:extLst>
          </p:cNvPr>
          <p:cNvGrpSpPr/>
          <p:nvPr/>
        </p:nvGrpSpPr>
        <p:grpSpPr>
          <a:xfrm>
            <a:off x="7184091" y="4135509"/>
            <a:ext cx="545902" cy="452465"/>
            <a:chOff x="1152610" y="3422768"/>
            <a:chExt cx="854092" cy="707905"/>
          </a:xfrm>
        </p:grpSpPr>
        <p:grpSp>
          <p:nvGrpSpPr>
            <p:cNvPr id="106" name="群組 105">
              <a:extLst>
                <a:ext uri="{FF2B5EF4-FFF2-40B4-BE49-F238E27FC236}">
                  <a16:creationId xmlns:a16="http://schemas.microsoft.com/office/drawing/2014/main" id="{6A807D80-BF2B-4E5E-9D07-691EA05C9292}"/>
                </a:ext>
              </a:extLst>
            </p:cNvPr>
            <p:cNvGrpSpPr/>
            <p:nvPr/>
          </p:nvGrpSpPr>
          <p:grpSpPr>
            <a:xfrm>
              <a:off x="1152610" y="3422768"/>
              <a:ext cx="854092" cy="707905"/>
              <a:chOff x="1142913" y="3566782"/>
              <a:chExt cx="1318949" cy="1093197"/>
            </a:xfrm>
          </p:grpSpPr>
          <p:sp>
            <p:nvSpPr>
              <p:cNvPr id="108" name="橢圓 107">
                <a:extLst>
                  <a:ext uri="{FF2B5EF4-FFF2-40B4-BE49-F238E27FC236}">
                    <a16:creationId xmlns:a16="http://schemas.microsoft.com/office/drawing/2014/main" id="{1B5B16E7-B748-4955-9D36-E915A3DFAD1B}"/>
                  </a:ext>
                </a:extLst>
              </p:cNvPr>
              <p:cNvSpPr/>
              <p:nvPr/>
            </p:nvSpPr>
            <p:spPr>
              <a:xfrm>
                <a:off x="1239216" y="3566782"/>
                <a:ext cx="1093197" cy="1093197"/>
              </a:xfrm>
              <a:prstGeom prst="ellipse">
                <a:avLst/>
              </a:prstGeom>
              <a:solidFill>
                <a:srgbClr val="F2A4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9" name="TextBox 9">
                <a:extLst>
                  <a:ext uri="{FF2B5EF4-FFF2-40B4-BE49-F238E27FC236}">
                    <a16:creationId xmlns:a16="http://schemas.microsoft.com/office/drawing/2014/main" id="{2EFABEEE-AF75-47FC-83FA-58A4E62D15DC}"/>
                  </a:ext>
                </a:extLst>
              </p:cNvPr>
              <p:cNvSpPr txBox="1"/>
              <p:nvPr/>
            </p:nvSpPr>
            <p:spPr>
              <a:xfrm>
                <a:off x="1142913" y="3903929"/>
                <a:ext cx="1318949" cy="72388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spAutoFit/>
              </a:bodyPr>
              <a:lstStyle/>
              <a:p>
                <a:pPr algn="ctr">
                  <a:lnSpc>
                    <a:spcPts val="2666"/>
                  </a:lnSpc>
                </a:pPr>
                <a:r>
                  <a:rPr lang="zh-TW" altLang="en-US" sz="1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同仁</a:t>
                </a:r>
                <a:endParaRPr lang="en-US" altLang="zh-TW" sz="1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07" name="Round Same Side Corner Rectangle 8">
              <a:extLst>
                <a:ext uri="{FF2B5EF4-FFF2-40B4-BE49-F238E27FC236}">
                  <a16:creationId xmlns:a16="http://schemas.microsoft.com/office/drawing/2014/main" id="{5CA281BA-3445-4147-AD62-B335BCCAA56E}"/>
                </a:ext>
              </a:extLst>
            </p:cNvPr>
            <p:cNvSpPr/>
            <p:nvPr/>
          </p:nvSpPr>
          <p:spPr>
            <a:xfrm>
              <a:off x="1447688" y="3509348"/>
              <a:ext cx="229876" cy="230229"/>
            </a:xfrm>
            <a:custGeom>
              <a:avLst/>
              <a:gdLst/>
              <a:ahLst/>
              <a:cxnLst/>
              <a:rect l="l" t="t" r="r" b="b"/>
              <a:pathLst>
                <a:path w="3197597" h="3202496">
                  <a:moveTo>
                    <a:pt x="601421" y="1611393"/>
                  </a:moveTo>
                  <a:lnTo>
                    <a:pt x="2596176" y="1611393"/>
                  </a:lnTo>
                  <a:cubicBezTo>
                    <a:pt x="2928331" y="1611393"/>
                    <a:pt x="3197594" y="1880656"/>
                    <a:pt x="3197594" y="2212811"/>
                  </a:cubicBezTo>
                  <a:lnTo>
                    <a:pt x="3197594" y="2776360"/>
                  </a:lnTo>
                  <a:lnTo>
                    <a:pt x="3197597" y="2776360"/>
                  </a:lnTo>
                  <a:lnTo>
                    <a:pt x="3197597" y="2914824"/>
                  </a:lnTo>
                  <a:lnTo>
                    <a:pt x="3197198" y="2914824"/>
                  </a:lnTo>
                  <a:lnTo>
                    <a:pt x="3197198" y="3202496"/>
                  </a:lnTo>
                  <a:lnTo>
                    <a:pt x="398" y="3202496"/>
                  </a:lnTo>
                  <a:lnTo>
                    <a:pt x="398" y="2914824"/>
                  </a:lnTo>
                  <a:lnTo>
                    <a:pt x="0" y="2914824"/>
                  </a:lnTo>
                  <a:lnTo>
                    <a:pt x="0" y="2212811"/>
                  </a:lnTo>
                  <a:cubicBezTo>
                    <a:pt x="0" y="1880656"/>
                    <a:pt x="269266" y="1611393"/>
                    <a:pt x="601421" y="1611393"/>
                  </a:cubicBezTo>
                  <a:close/>
                  <a:moveTo>
                    <a:pt x="1598801" y="0"/>
                  </a:moveTo>
                  <a:cubicBezTo>
                    <a:pt x="1998649" y="0"/>
                    <a:pt x="2322791" y="324142"/>
                    <a:pt x="2322791" y="723993"/>
                  </a:cubicBezTo>
                  <a:cubicBezTo>
                    <a:pt x="2322791" y="1123843"/>
                    <a:pt x="1998649" y="1447985"/>
                    <a:pt x="1598801" y="1447985"/>
                  </a:cubicBezTo>
                  <a:cubicBezTo>
                    <a:pt x="1198951" y="1447985"/>
                    <a:pt x="874809" y="1123843"/>
                    <a:pt x="874809" y="723993"/>
                  </a:cubicBezTo>
                  <a:cubicBezTo>
                    <a:pt x="874809" y="324142"/>
                    <a:pt x="1198951" y="0"/>
                    <a:pt x="15988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0" name="群組 109">
            <a:extLst>
              <a:ext uri="{FF2B5EF4-FFF2-40B4-BE49-F238E27FC236}">
                <a16:creationId xmlns:a16="http://schemas.microsoft.com/office/drawing/2014/main" id="{870977BB-AD90-453E-946E-693F1E70C7A5}"/>
              </a:ext>
            </a:extLst>
          </p:cNvPr>
          <p:cNvGrpSpPr/>
          <p:nvPr/>
        </p:nvGrpSpPr>
        <p:grpSpPr>
          <a:xfrm>
            <a:off x="6714160" y="4125847"/>
            <a:ext cx="545902" cy="452465"/>
            <a:chOff x="1152610" y="3422768"/>
            <a:chExt cx="854092" cy="707905"/>
          </a:xfrm>
        </p:grpSpPr>
        <p:grpSp>
          <p:nvGrpSpPr>
            <p:cNvPr id="111" name="群組 110">
              <a:extLst>
                <a:ext uri="{FF2B5EF4-FFF2-40B4-BE49-F238E27FC236}">
                  <a16:creationId xmlns:a16="http://schemas.microsoft.com/office/drawing/2014/main" id="{E2EBE594-6A22-444A-802E-F5C8CC0FE86F}"/>
                </a:ext>
              </a:extLst>
            </p:cNvPr>
            <p:cNvGrpSpPr/>
            <p:nvPr/>
          </p:nvGrpSpPr>
          <p:grpSpPr>
            <a:xfrm>
              <a:off x="1152610" y="3422768"/>
              <a:ext cx="854092" cy="707905"/>
              <a:chOff x="1142913" y="3566783"/>
              <a:chExt cx="1318949" cy="1093197"/>
            </a:xfrm>
          </p:grpSpPr>
          <p:sp>
            <p:nvSpPr>
              <p:cNvPr id="113" name="橢圓 112">
                <a:extLst>
                  <a:ext uri="{FF2B5EF4-FFF2-40B4-BE49-F238E27FC236}">
                    <a16:creationId xmlns:a16="http://schemas.microsoft.com/office/drawing/2014/main" id="{F859975F-4B7A-4F64-B29E-BBCC75CF6B5E}"/>
                  </a:ext>
                </a:extLst>
              </p:cNvPr>
              <p:cNvSpPr/>
              <p:nvPr/>
            </p:nvSpPr>
            <p:spPr>
              <a:xfrm>
                <a:off x="1239216" y="3566783"/>
                <a:ext cx="1093197" cy="1093197"/>
              </a:xfrm>
              <a:prstGeom prst="ellipse">
                <a:avLst/>
              </a:prstGeom>
              <a:solidFill>
                <a:srgbClr val="F2A4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4" name="TextBox 9">
                <a:extLst>
                  <a:ext uri="{FF2B5EF4-FFF2-40B4-BE49-F238E27FC236}">
                    <a16:creationId xmlns:a16="http://schemas.microsoft.com/office/drawing/2014/main" id="{DC750D0D-9830-49EB-AEFD-1EC5514330A7}"/>
                  </a:ext>
                </a:extLst>
              </p:cNvPr>
              <p:cNvSpPr txBox="1"/>
              <p:nvPr/>
            </p:nvSpPr>
            <p:spPr>
              <a:xfrm>
                <a:off x="1142913" y="3903929"/>
                <a:ext cx="1318949" cy="72388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spAutoFit/>
              </a:bodyPr>
              <a:lstStyle/>
              <a:p>
                <a:pPr algn="ctr">
                  <a:lnSpc>
                    <a:spcPts val="2666"/>
                  </a:lnSpc>
                </a:pPr>
                <a:r>
                  <a:rPr lang="zh-TW" altLang="en-US" sz="1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同仁</a:t>
                </a:r>
                <a:endParaRPr lang="en-US" altLang="zh-TW" sz="1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12" name="Round Same Side Corner Rectangle 8">
              <a:extLst>
                <a:ext uri="{FF2B5EF4-FFF2-40B4-BE49-F238E27FC236}">
                  <a16:creationId xmlns:a16="http://schemas.microsoft.com/office/drawing/2014/main" id="{47A2080C-EA7A-439D-B8BF-C8D224FEA2DB}"/>
                </a:ext>
              </a:extLst>
            </p:cNvPr>
            <p:cNvSpPr/>
            <p:nvPr/>
          </p:nvSpPr>
          <p:spPr>
            <a:xfrm>
              <a:off x="1447688" y="3509348"/>
              <a:ext cx="229876" cy="230229"/>
            </a:xfrm>
            <a:custGeom>
              <a:avLst/>
              <a:gdLst/>
              <a:ahLst/>
              <a:cxnLst/>
              <a:rect l="l" t="t" r="r" b="b"/>
              <a:pathLst>
                <a:path w="3197597" h="3202496">
                  <a:moveTo>
                    <a:pt x="601421" y="1611393"/>
                  </a:moveTo>
                  <a:lnTo>
                    <a:pt x="2596176" y="1611393"/>
                  </a:lnTo>
                  <a:cubicBezTo>
                    <a:pt x="2928331" y="1611393"/>
                    <a:pt x="3197594" y="1880656"/>
                    <a:pt x="3197594" y="2212811"/>
                  </a:cubicBezTo>
                  <a:lnTo>
                    <a:pt x="3197594" y="2776360"/>
                  </a:lnTo>
                  <a:lnTo>
                    <a:pt x="3197597" y="2776360"/>
                  </a:lnTo>
                  <a:lnTo>
                    <a:pt x="3197597" y="2914824"/>
                  </a:lnTo>
                  <a:lnTo>
                    <a:pt x="3197198" y="2914824"/>
                  </a:lnTo>
                  <a:lnTo>
                    <a:pt x="3197198" y="3202496"/>
                  </a:lnTo>
                  <a:lnTo>
                    <a:pt x="398" y="3202496"/>
                  </a:lnTo>
                  <a:lnTo>
                    <a:pt x="398" y="2914824"/>
                  </a:lnTo>
                  <a:lnTo>
                    <a:pt x="0" y="2914824"/>
                  </a:lnTo>
                  <a:lnTo>
                    <a:pt x="0" y="2212811"/>
                  </a:lnTo>
                  <a:cubicBezTo>
                    <a:pt x="0" y="1880656"/>
                    <a:pt x="269266" y="1611393"/>
                    <a:pt x="601421" y="1611393"/>
                  </a:cubicBezTo>
                  <a:close/>
                  <a:moveTo>
                    <a:pt x="1598801" y="0"/>
                  </a:moveTo>
                  <a:cubicBezTo>
                    <a:pt x="1998649" y="0"/>
                    <a:pt x="2322791" y="324142"/>
                    <a:pt x="2322791" y="723993"/>
                  </a:cubicBezTo>
                  <a:cubicBezTo>
                    <a:pt x="2322791" y="1123843"/>
                    <a:pt x="1998649" y="1447985"/>
                    <a:pt x="1598801" y="1447985"/>
                  </a:cubicBezTo>
                  <a:cubicBezTo>
                    <a:pt x="1198951" y="1447985"/>
                    <a:pt x="874809" y="1123843"/>
                    <a:pt x="874809" y="723993"/>
                  </a:cubicBezTo>
                  <a:cubicBezTo>
                    <a:pt x="874809" y="324142"/>
                    <a:pt x="1198951" y="0"/>
                    <a:pt x="15988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5" name="文字方塊 114">
            <a:extLst>
              <a:ext uri="{FF2B5EF4-FFF2-40B4-BE49-F238E27FC236}">
                <a16:creationId xmlns:a16="http://schemas.microsoft.com/office/drawing/2014/main" id="{47AEF178-8A34-4BFC-AA26-8CBFE1FCB157}"/>
              </a:ext>
            </a:extLst>
          </p:cNvPr>
          <p:cNvSpPr txBox="1"/>
          <p:nvPr/>
        </p:nvSpPr>
        <p:spPr>
          <a:xfrm>
            <a:off x="6341244" y="4079732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dirty="0"/>
              <a:t>…</a:t>
            </a:r>
            <a:endParaRPr lang="zh-TW" altLang="en-US" dirty="0"/>
          </a:p>
        </p:txBody>
      </p:sp>
      <p:sp>
        <p:nvSpPr>
          <p:cNvPr id="116" name="文字方塊 115">
            <a:extLst>
              <a:ext uri="{FF2B5EF4-FFF2-40B4-BE49-F238E27FC236}">
                <a16:creationId xmlns:a16="http://schemas.microsoft.com/office/drawing/2014/main" id="{678CAEB2-9C57-44B6-A788-CBCEB141674D}"/>
              </a:ext>
            </a:extLst>
          </p:cNvPr>
          <p:cNvSpPr txBox="1"/>
          <p:nvPr/>
        </p:nvSpPr>
        <p:spPr>
          <a:xfrm>
            <a:off x="7679162" y="4077070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dirty="0"/>
              <a:t>…</a:t>
            </a:r>
            <a:endParaRPr lang="zh-TW" altLang="en-US" dirty="0"/>
          </a:p>
        </p:txBody>
      </p:sp>
      <p:grpSp>
        <p:nvGrpSpPr>
          <p:cNvPr id="122" name="群組 121">
            <a:extLst>
              <a:ext uri="{FF2B5EF4-FFF2-40B4-BE49-F238E27FC236}">
                <a16:creationId xmlns:a16="http://schemas.microsoft.com/office/drawing/2014/main" id="{23349CD7-25BB-44AD-9A89-1CDF2B87734D}"/>
              </a:ext>
            </a:extLst>
          </p:cNvPr>
          <p:cNvGrpSpPr/>
          <p:nvPr/>
        </p:nvGrpSpPr>
        <p:grpSpPr>
          <a:xfrm>
            <a:off x="8058546" y="4125847"/>
            <a:ext cx="545902" cy="452465"/>
            <a:chOff x="1152610" y="3422768"/>
            <a:chExt cx="854092" cy="707905"/>
          </a:xfrm>
        </p:grpSpPr>
        <p:grpSp>
          <p:nvGrpSpPr>
            <p:cNvPr id="123" name="群組 122">
              <a:extLst>
                <a:ext uri="{FF2B5EF4-FFF2-40B4-BE49-F238E27FC236}">
                  <a16:creationId xmlns:a16="http://schemas.microsoft.com/office/drawing/2014/main" id="{86711740-26F8-44C9-9715-B4F68B591375}"/>
                </a:ext>
              </a:extLst>
            </p:cNvPr>
            <p:cNvGrpSpPr/>
            <p:nvPr/>
          </p:nvGrpSpPr>
          <p:grpSpPr>
            <a:xfrm>
              <a:off x="1152610" y="3422768"/>
              <a:ext cx="854092" cy="707905"/>
              <a:chOff x="1142913" y="3566783"/>
              <a:chExt cx="1318949" cy="1093197"/>
            </a:xfrm>
          </p:grpSpPr>
          <p:sp>
            <p:nvSpPr>
              <p:cNvPr id="125" name="橢圓 124">
                <a:extLst>
                  <a:ext uri="{FF2B5EF4-FFF2-40B4-BE49-F238E27FC236}">
                    <a16:creationId xmlns:a16="http://schemas.microsoft.com/office/drawing/2014/main" id="{4ACE3B64-6185-4565-B80D-15BEAD055BCB}"/>
                  </a:ext>
                </a:extLst>
              </p:cNvPr>
              <p:cNvSpPr/>
              <p:nvPr/>
            </p:nvSpPr>
            <p:spPr>
              <a:xfrm>
                <a:off x="1239216" y="3566783"/>
                <a:ext cx="1093197" cy="1093197"/>
              </a:xfrm>
              <a:prstGeom prst="ellipse">
                <a:avLst/>
              </a:prstGeom>
              <a:solidFill>
                <a:srgbClr val="F2A4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6" name="TextBox 9">
                <a:extLst>
                  <a:ext uri="{FF2B5EF4-FFF2-40B4-BE49-F238E27FC236}">
                    <a16:creationId xmlns:a16="http://schemas.microsoft.com/office/drawing/2014/main" id="{D8333BD7-89C8-42B9-A6FB-BA0D2C60FDCE}"/>
                  </a:ext>
                </a:extLst>
              </p:cNvPr>
              <p:cNvSpPr txBox="1"/>
              <p:nvPr/>
            </p:nvSpPr>
            <p:spPr>
              <a:xfrm>
                <a:off x="1142913" y="3903929"/>
                <a:ext cx="1318949" cy="72388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spAutoFit/>
              </a:bodyPr>
              <a:lstStyle/>
              <a:p>
                <a:pPr algn="ctr">
                  <a:lnSpc>
                    <a:spcPts val="2666"/>
                  </a:lnSpc>
                </a:pPr>
                <a:r>
                  <a:rPr lang="zh-TW" altLang="en-US" sz="1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同仁</a:t>
                </a:r>
                <a:endParaRPr lang="en-US" altLang="zh-TW" sz="1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4" name="Round Same Side Corner Rectangle 8">
              <a:extLst>
                <a:ext uri="{FF2B5EF4-FFF2-40B4-BE49-F238E27FC236}">
                  <a16:creationId xmlns:a16="http://schemas.microsoft.com/office/drawing/2014/main" id="{F350D1E4-C112-480A-AAC7-DC664CAA4B13}"/>
                </a:ext>
              </a:extLst>
            </p:cNvPr>
            <p:cNvSpPr/>
            <p:nvPr/>
          </p:nvSpPr>
          <p:spPr>
            <a:xfrm>
              <a:off x="1447688" y="3509348"/>
              <a:ext cx="229876" cy="230229"/>
            </a:xfrm>
            <a:custGeom>
              <a:avLst/>
              <a:gdLst/>
              <a:ahLst/>
              <a:cxnLst/>
              <a:rect l="l" t="t" r="r" b="b"/>
              <a:pathLst>
                <a:path w="3197597" h="3202496">
                  <a:moveTo>
                    <a:pt x="601421" y="1611393"/>
                  </a:moveTo>
                  <a:lnTo>
                    <a:pt x="2596176" y="1611393"/>
                  </a:lnTo>
                  <a:cubicBezTo>
                    <a:pt x="2928331" y="1611393"/>
                    <a:pt x="3197594" y="1880656"/>
                    <a:pt x="3197594" y="2212811"/>
                  </a:cubicBezTo>
                  <a:lnTo>
                    <a:pt x="3197594" y="2776360"/>
                  </a:lnTo>
                  <a:lnTo>
                    <a:pt x="3197597" y="2776360"/>
                  </a:lnTo>
                  <a:lnTo>
                    <a:pt x="3197597" y="2914824"/>
                  </a:lnTo>
                  <a:lnTo>
                    <a:pt x="3197198" y="2914824"/>
                  </a:lnTo>
                  <a:lnTo>
                    <a:pt x="3197198" y="3202496"/>
                  </a:lnTo>
                  <a:lnTo>
                    <a:pt x="398" y="3202496"/>
                  </a:lnTo>
                  <a:lnTo>
                    <a:pt x="398" y="2914824"/>
                  </a:lnTo>
                  <a:lnTo>
                    <a:pt x="0" y="2914824"/>
                  </a:lnTo>
                  <a:lnTo>
                    <a:pt x="0" y="2212811"/>
                  </a:lnTo>
                  <a:cubicBezTo>
                    <a:pt x="0" y="1880656"/>
                    <a:pt x="269266" y="1611393"/>
                    <a:pt x="601421" y="1611393"/>
                  </a:cubicBezTo>
                  <a:close/>
                  <a:moveTo>
                    <a:pt x="1598801" y="0"/>
                  </a:moveTo>
                  <a:cubicBezTo>
                    <a:pt x="1998649" y="0"/>
                    <a:pt x="2322791" y="324142"/>
                    <a:pt x="2322791" y="723993"/>
                  </a:cubicBezTo>
                  <a:cubicBezTo>
                    <a:pt x="2322791" y="1123843"/>
                    <a:pt x="1998649" y="1447985"/>
                    <a:pt x="1598801" y="1447985"/>
                  </a:cubicBezTo>
                  <a:cubicBezTo>
                    <a:pt x="1198951" y="1447985"/>
                    <a:pt x="874809" y="1123843"/>
                    <a:pt x="874809" y="723993"/>
                  </a:cubicBezTo>
                  <a:cubicBezTo>
                    <a:pt x="874809" y="324142"/>
                    <a:pt x="1198951" y="0"/>
                    <a:pt x="15988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9" name="群組 148">
            <a:extLst>
              <a:ext uri="{FF2B5EF4-FFF2-40B4-BE49-F238E27FC236}">
                <a16:creationId xmlns:a16="http://schemas.microsoft.com/office/drawing/2014/main" id="{764589B5-3DC4-41AC-A7AE-3983B77D6187}"/>
              </a:ext>
            </a:extLst>
          </p:cNvPr>
          <p:cNvGrpSpPr/>
          <p:nvPr/>
        </p:nvGrpSpPr>
        <p:grpSpPr>
          <a:xfrm>
            <a:off x="2123728" y="2744437"/>
            <a:ext cx="735884" cy="638940"/>
            <a:chOff x="1134683" y="2113440"/>
            <a:chExt cx="815313" cy="707905"/>
          </a:xfrm>
        </p:grpSpPr>
        <p:sp>
          <p:nvSpPr>
            <p:cNvPr id="150" name="橢圓 149">
              <a:extLst>
                <a:ext uri="{FF2B5EF4-FFF2-40B4-BE49-F238E27FC236}">
                  <a16:creationId xmlns:a16="http://schemas.microsoft.com/office/drawing/2014/main" id="{A9A8D9B6-4268-494F-B303-E19D69DA4DBB}"/>
                </a:ext>
              </a:extLst>
            </p:cNvPr>
            <p:cNvSpPr/>
            <p:nvPr/>
          </p:nvSpPr>
          <p:spPr>
            <a:xfrm>
              <a:off x="1193210" y="2113440"/>
              <a:ext cx="707906" cy="707905"/>
            </a:xfrm>
            <a:prstGeom prst="ellipse">
              <a:avLst/>
            </a:prstGeom>
            <a:solidFill>
              <a:srgbClr val="53B0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51" name="Shape 2616">
              <a:extLst>
                <a:ext uri="{FF2B5EF4-FFF2-40B4-BE49-F238E27FC236}">
                  <a16:creationId xmlns:a16="http://schemas.microsoft.com/office/drawing/2014/main" id="{BBD051C5-0290-48DF-9FD4-EBE1F85F69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95583" y="2205036"/>
              <a:ext cx="306983" cy="238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6" y="20520"/>
                  </a:moveTo>
                  <a:cubicBezTo>
                    <a:pt x="1258" y="18675"/>
                    <a:pt x="2752" y="17923"/>
                    <a:pt x="4191" y="17361"/>
                  </a:cubicBezTo>
                  <a:cubicBezTo>
                    <a:pt x="5156" y="17087"/>
                    <a:pt x="6884" y="15971"/>
                    <a:pt x="6884" y="13567"/>
                  </a:cubicBezTo>
                  <a:cubicBezTo>
                    <a:pt x="6884" y="11510"/>
                    <a:pt x="6113" y="10507"/>
                    <a:pt x="5698" y="9969"/>
                  </a:cubicBezTo>
                  <a:cubicBezTo>
                    <a:pt x="5646" y="9902"/>
                    <a:pt x="5599" y="9842"/>
                    <a:pt x="5562" y="9786"/>
                  </a:cubicBezTo>
                  <a:cubicBezTo>
                    <a:pt x="5550" y="9769"/>
                    <a:pt x="5538" y="9752"/>
                    <a:pt x="5526" y="9735"/>
                  </a:cubicBezTo>
                  <a:cubicBezTo>
                    <a:pt x="5491" y="9662"/>
                    <a:pt x="5297" y="9177"/>
                    <a:pt x="5553" y="8011"/>
                  </a:cubicBezTo>
                  <a:cubicBezTo>
                    <a:pt x="5604" y="7777"/>
                    <a:pt x="5583" y="7531"/>
                    <a:pt x="5493" y="7312"/>
                  </a:cubicBezTo>
                  <a:cubicBezTo>
                    <a:pt x="5249" y="6721"/>
                    <a:pt x="4603" y="5151"/>
                    <a:pt x="5035" y="3988"/>
                  </a:cubicBezTo>
                  <a:cubicBezTo>
                    <a:pt x="5619" y="2411"/>
                    <a:pt x="6140" y="2099"/>
                    <a:pt x="7085" y="1642"/>
                  </a:cubicBezTo>
                  <a:cubicBezTo>
                    <a:pt x="7132" y="1619"/>
                    <a:pt x="7177" y="1592"/>
                    <a:pt x="7220" y="1562"/>
                  </a:cubicBezTo>
                  <a:cubicBezTo>
                    <a:pt x="7458" y="1393"/>
                    <a:pt x="8233" y="1080"/>
                    <a:pt x="9029" y="1080"/>
                  </a:cubicBezTo>
                  <a:cubicBezTo>
                    <a:pt x="9467" y="1080"/>
                    <a:pt x="9840" y="1172"/>
                    <a:pt x="10137" y="1353"/>
                  </a:cubicBezTo>
                  <a:cubicBezTo>
                    <a:pt x="10491" y="1569"/>
                    <a:pt x="10825" y="1968"/>
                    <a:pt x="11308" y="3213"/>
                  </a:cubicBezTo>
                  <a:cubicBezTo>
                    <a:pt x="11991" y="4974"/>
                    <a:pt x="11820" y="6477"/>
                    <a:pt x="11347" y="7186"/>
                  </a:cubicBezTo>
                  <a:cubicBezTo>
                    <a:pt x="11175" y="7442"/>
                    <a:pt x="11116" y="7769"/>
                    <a:pt x="11184" y="8078"/>
                  </a:cubicBezTo>
                  <a:cubicBezTo>
                    <a:pt x="11422" y="9164"/>
                    <a:pt x="11247" y="9602"/>
                    <a:pt x="11210" y="9679"/>
                  </a:cubicBezTo>
                  <a:cubicBezTo>
                    <a:pt x="11181" y="9712"/>
                    <a:pt x="11153" y="9748"/>
                    <a:pt x="11129" y="9786"/>
                  </a:cubicBezTo>
                  <a:cubicBezTo>
                    <a:pt x="11091" y="9842"/>
                    <a:pt x="11044" y="9902"/>
                    <a:pt x="10992" y="9969"/>
                  </a:cubicBezTo>
                  <a:cubicBezTo>
                    <a:pt x="10578" y="10507"/>
                    <a:pt x="9806" y="11510"/>
                    <a:pt x="9806" y="13567"/>
                  </a:cubicBezTo>
                  <a:cubicBezTo>
                    <a:pt x="9806" y="15972"/>
                    <a:pt x="11535" y="17087"/>
                    <a:pt x="12500" y="17361"/>
                  </a:cubicBezTo>
                  <a:cubicBezTo>
                    <a:pt x="13925" y="17916"/>
                    <a:pt x="15432" y="18665"/>
                    <a:pt x="15675" y="20520"/>
                  </a:cubicBezTo>
                  <a:cubicBezTo>
                    <a:pt x="15675" y="20520"/>
                    <a:pt x="1016" y="20520"/>
                    <a:pt x="1016" y="20520"/>
                  </a:cubicBezTo>
                  <a:close/>
                  <a:moveTo>
                    <a:pt x="12782" y="16326"/>
                  </a:moveTo>
                  <a:cubicBezTo>
                    <a:pt x="12782" y="16326"/>
                    <a:pt x="10788" y="15813"/>
                    <a:pt x="10788" y="13567"/>
                  </a:cubicBezTo>
                  <a:cubicBezTo>
                    <a:pt x="10788" y="11595"/>
                    <a:pt x="11607" y="10900"/>
                    <a:pt x="11923" y="10420"/>
                  </a:cubicBezTo>
                  <a:cubicBezTo>
                    <a:pt x="11923" y="10420"/>
                    <a:pt x="12573" y="9806"/>
                    <a:pt x="12138" y="7825"/>
                  </a:cubicBezTo>
                  <a:cubicBezTo>
                    <a:pt x="12863" y="6740"/>
                    <a:pt x="12999" y="4821"/>
                    <a:pt x="12211" y="2789"/>
                  </a:cubicBezTo>
                  <a:cubicBezTo>
                    <a:pt x="11716" y="1514"/>
                    <a:pt x="11279" y="815"/>
                    <a:pt x="10613" y="409"/>
                  </a:cubicBezTo>
                  <a:cubicBezTo>
                    <a:pt x="10124" y="111"/>
                    <a:pt x="9569" y="0"/>
                    <a:pt x="9029" y="0"/>
                  </a:cubicBezTo>
                  <a:cubicBezTo>
                    <a:pt x="8023" y="0"/>
                    <a:pt x="7070" y="384"/>
                    <a:pt x="6690" y="653"/>
                  </a:cubicBezTo>
                  <a:cubicBezTo>
                    <a:pt x="5576" y="1192"/>
                    <a:pt x="4828" y="1688"/>
                    <a:pt x="4126" y="3579"/>
                  </a:cubicBezTo>
                  <a:cubicBezTo>
                    <a:pt x="3556" y="5114"/>
                    <a:pt x="4241" y="6891"/>
                    <a:pt x="4598" y="7757"/>
                  </a:cubicBezTo>
                  <a:cubicBezTo>
                    <a:pt x="4163" y="9739"/>
                    <a:pt x="4767" y="10420"/>
                    <a:pt x="4767" y="10420"/>
                  </a:cubicBezTo>
                  <a:cubicBezTo>
                    <a:pt x="5083" y="10900"/>
                    <a:pt x="5903" y="11595"/>
                    <a:pt x="5903" y="13567"/>
                  </a:cubicBezTo>
                  <a:cubicBezTo>
                    <a:pt x="5903" y="15813"/>
                    <a:pt x="3909" y="16326"/>
                    <a:pt x="3909" y="16326"/>
                  </a:cubicBezTo>
                  <a:cubicBezTo>
                    <a:pt x="2642" y="16817"/>
                    <a:pt x="0" y="17821"/>
                    <a:pt x="0" y="21060"/>
                  </a:cubicBezTo>
                  <a:cubicBezTo>
                    <a:pt x="0" y="21060"/>
                    <a:pt x="0" y="21600"/>
                    <a:pt x="491" y="21600"/>
                  </a:cubicBezTo>
                  <a:lnTo>
                    <a:pt x="16200" y="21600"/>
                  </a:lnTo>
                  <a:cubicBezTo>
                    <a:pt x="16691" y="21600"/>
                    <a:pt x="16691" y="21060"/>
                    <a:pt x="16691" y="21060"/>
                  </a:cubicBezTo>
                  <a:cubicBezTo>
                    <a:pt x="16691" y="17821"/>
                    <a:pt x="14048" y="16817"/>
                    <a:pt x="12782" y="16326"/>
                  </a:cubicBezTo>
                  <a:moveTo>
                    <a:pt x="18035" y="15774"/>
                  </a:moveTo>
                  <a:cubicBezTo>
                    <a:pt x="18035" y="15774"/>
                    <a:pt x="16217" y="15312"/>
                    <a:pt x="16217" y="13291"/>
                  </a:cubicBezTo>
                  <a:cubicBezTo>
                    <a:pt x="16217" y="11515"/>
                    <a:pt x="17087" y="10890"/>
                    <a:pt x="17376" y="10458"/>
                  </a:cubicBezTo>
                  <a:cubicBezTo>
                    <a:pt x="17376" y="10458"/>
                    <a:pt x="17968" y="9906"/>
                    <a:pt x="17572" y="8122"/>
                  </a:cubicBezTo>
                  <a:cubicBezTo>
                    <a:pt x="18232" y="7146"/>
                    <a:pt x="18387" y="5419"/>
                    <a:pt x="17669" y="3590"/>
                  </a:cubicBezTo>
                  <a:cubicBezTo>
                    <a:pt x="17218" y="2442"/>
                    <a:pt x="16666" y="1814"/>
                    <a:pt x="16059" y="1449"/>
                  </a:cubicBezTo>
                  <a:cubicBezTo>
                    <a:pt x="15612" y="1180"/>
                    <a:pt x="15107" y="1081"/>
                    <a:pt x="14614" y="1081"/>
                  </a:cubicBezTo>
                  <a:cubicBezTo>
                    <a:pt x="13880" y="1081"/>
                    <a:pt x="13182" y="1301"/>
                    <a:pt x="12753" y="1514"/>
                  </a:cubicBezTo>
                  <a:cubicBezTo>
                    <a:pt x="12878" y="1781"/>
                    <a:pt x="12997" y="2064"/>
                    <a:pt x="13115" y="2366"/>
                  </a:cubicBezTo>
                  <a:cubicBezTo>
                    <a:pt x="13131" y="2409"/>
                    <a:pt x="13143" y="2453"/>
                    <a:pt x="13159" y="2496"/>
                  </a:cubicBezTo>
                  <a:cubicBezTo>
                    <a:pt x="13436" y="2360"/>
                    <a:pt x="13994" y="2160"/>
                    <a:pt x="14614" y="2160"/>
                  </a:cubicBezTo>
                  <a:cubicBezTo>
                    <a:pt x="15001" y="2160"/>
                    <a:pt x="15328" y="2239"/>
                    <a:pt x="15588" y="2396"/>
                  </a:cubicBezTo>
                  <a:cubicBezTo>
                    <a:pt x="15893" y="2579"/>
                    <a:pt x="16347" y="2947"/>
                    <a:pt x="16767" y="4019"/>
                  </a:cubicBezTo>
                  <a:cubicBezTo>
                    <a:pt x="17366" y="5541"/>
                    <a:pt x="17207" y="6853"/>
                    <a:pt x="16784" y="7478"/>
                  </a:cubicBezTo>
                  <a:cubicBezTo>
                    <a:pt x="16610" y="7736"/>
                    <a:pt x="16549" y="8067"/>
                    <a:pt x="16618" y="8379"/>
                  </a:cubicBezTo>
                  <a:cubicBezTo>
                    <a:pt x="16817" y="9273"/>
                    <a:pt x="16689" y="9648"/>
                    <a:pt x="16656" y="9723"/>
                  </a:cubicBezTo>
                  <a:cubicBezTo>
                    <a:pt x="16631" y="9754"/>
                    <a:pt x="16607" y="9786"/>
                    <a:pt x="16584" y="9820"/>
                  </a:cubicBezTo>
                  <a:cubicBezTo>
                    <a:pt x="16565" y="9848"/>
                    <a:pt x="16497" y="9929"/>
                    <a:pt x="16447" y="9988"/>
                  </a:cubicBezTo>
                  <a:cubicBezTo>
                    <a:pt x="16023" y="10488"/>
                    <a:pt x="15236" y="11419"/>
                    <a:pt x="15236" y="13291"/>
                  </a:cubicBezTo>
                  <a:cubicBezTo>
                    <a:pt x="15236" y="15520"/>
                    <a:pt x="16851" y="16555"/>
                    <a:pt x="17757" y="16810"/>
                  </a:cubicBezTo>
                  <a:cubicBezTo>
                    <a:pt x="19050" y="17307"/>
                    <a:pt x="20311" y="17926"/>
                    <a:pt x="20570" y="19440"/>
                  </a:cubicBezTo>
                  <a:lnTo>
                    <a:pt x="17464" y="19440"/>
                  </a:lnTo>
                  <a:cubicBezTo>
                    <a:pt x="17553" y="19773"/>
                    <a:pt x="17615" y="20132"/>
                    <a:pt x="17645" y="20520"/>
                  </a:cubicBezTo>
                  <a:lnTo>
                    <a:pt x="21152" y="20520"/>
                  </a:lnTo>
                  <a:cubicBezTo>
                    <a:pt x="21600" y="20520"/>
                    <a:pt x="21600" y="20034"/>
                    <a:pt x="21600" y="20034"/>
                  </a:cubicBezTo>
                  <a:cubicBezTo>
                    <a:pt x="21600" y="17119"/>
                    <a:pt x="19191" y="16215"/>
                    <a:pt x="18035" y="15774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50771" tIns="50771" rIns="50771" bIns="50771" anchor="ctr"/>
            <a:lstStyle/>
            <a:p>
              <a:pPr defTabSz="60921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600" kern="0" dirty="0">
                <a:solidFill>
                  <a:srgbClr val="D4D4D4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Nunito Sans ExtraLight" pitchFamily="2" charset="77"/>
                <a:ea typeface="Noto Sans Light" panose="020B0402040504020204" pitchFamily="34" charset="0"/>
                <a:cs typeface="Noto Sans Light" panose="020B0402040504020204" pitchFamily="34" charset="0"/>
                <a:sym typeface="Gill Sans"/>
              </a:endParaRPr>
            </a:p>
          </p:txBody>
        </p:sp>
        <p:sp>
          <p:nvSpPr>
            <p:cNvPr id="152" name="TextBox 9">
              <a:extLst>
                <a:ext uri="{FF2B5EF4-FFF2-40B4-BE49-F238E27FC236}">
                  <a16:creationId xmlns:a16="http://schemas.microsoft.com/office/drawing/2014/main" id="{70A0831F-9821-4C1A-9CD6-3C515CBD1B17}"/>
                </a:ext>
              </a:extLst>
            </p:cNvPr>
            <p:cNvSpPr txBox="1"/>
            <p:nvPr/>
          </p:nvSpPr>
          <p:spPr>
            <a:xfrm>
              <a:off x="1134683" y="2308367"/>
              <a:ext cx="815313" cy="422624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 algn="ctr">
                <a:lnSpc>
                  <a:spcPts val="2666"/>
                </a:lnSpc>
              </a:pPr>
              <a:r>
                <a:rPr lang="zh-TW" altLang="en-US" sz="1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種子人員</a:t>
              </a:r>
              <a:endParaRPr lang="en-US" altLang="zh-TW" sz="1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53" name="群組 152">
            <a:extLst>
              <a:ext uri="{FF2B5EF4-FFF2-40B4-BE49-F238E27FC236}">
                <a16:creationId xmlns:a16="http://schemas.microsoft.com/office/drawing/2014/main" id="{72165515-86EB-43E1-9B7A-18F42042CE97}"/>
              </a:ext>
            </a:extLst>
          </p:cNvPr>
          <p:cNvGrpSpPr/>
          <p:nvPr/>
        </p:nvGrpSpPr>
        <p:grpSpPr>
          <a:xfrm>
            <a:off x="7524328" y="2744437"/>
            <a:ext cx="735884" cy="638940"/>
            <a:chOff x="1134683" y="2113440"/>
            <a:chExt cx="815313" cy="707905"/>
          </a:xfrm>
        </p:grpSpPr>
        <p:sp>
          <p:nvSpPr>
            <p:cNvPr id="154" name="橢圓 153">
              <a:extLst>
                <a:ext uri="{FF2B5EF4-FFF2-40B4-BE49-F238E27FC236}">
                  <a16:creationId xmlns:a16="http://schemas.microsoft.com/office/drawing/2014/main" id="{04343D7D-390A-49E8-B1F7-05ED251B27BD}"/>
                </a:ext>
              </a:extLst>
            </p:cNvPr>
            <p:cNvSpPr/>
            <p:nvPr/>
          </p:nvSpPr>
          <p:spPr>
            <a:xfrm>
              <a:off x="1193210" y="2113440"/>
              <a:ext cx="707906" cy="707905"/>
            </a:xfrm>
            <a:prstGeom prst="ellipse">
              <a:avLst/>
            </a:prstGeom>
            <a:solidFill>
              <a:srgbClr val="53B0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55" name="Shape 2616">
              <a:extLst>
                <a:ext uri="{FF2B5EF4-FFF2-40B4-BE49-F238E27FC236}">
                  <a16:creationId xmlns:a16="http://schemas.microsoft.com/office/drawing/2014/main" id="{F29419FE-308B-4CE8-84F5-02A8BB716C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95583" y="2205036"/>
              <a:ext cx="306983" cy="238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6" y="20520"/>
                  </a:moveTo>
                  <a:cubicBezTo>
                    <a:pt x="1258" y="18675"/>
                    <a:pt x="2752" y="17923"/>
                    <a:pt x="4191" y="17361"/>
                  </a:cubicBezTo>
                  <a:cubicBezTo>
                    <a:pt x="5156" y="17087"/>
                    <a:pt x="6884" y="15971"/>
                    <a:pt x="6884" y="13567"/>
                  </a:cubicBezTo>
                  <a:cubicBezTo>
                    <a:pt x="6884" y="11510"/>
                    <a:pt x="6113" y="10507"/>
                    <a:pt x="5698" y="9969"/>
                  </a:cubicBezTo>
                  <a:cubicBezTo>
                    <a:pt x="5646" y="9902"/>
                    <a:pt x="5599" y="9842"/>
                    <a:pt x="5562" y="9786"/>
                  </a:cubicBezTo>
                  <a:cubicBezTo>
                    <a:pt x="5550" y="9769"/>
                    <a:pt x="5538" y="9752"/>
                    <a:pt x="5526" y="9735"/>
                  </a:cubicBezTo>
                  <a:cubicBezTo>
                    <a:pt x="5491" y="9662"/>
                    <a:pt x="5297" y="9177"/>
                    <a:pt x="5553" y="8011"/>
                  </a:cubicBezTo>
                  <a:cubicBezTo>
                    <a:pt x="5604" y="7777"/>
                    <a:pt x="5583" y="7531"/>
                    <a:pt x="5493" y="7312"/>
                  </a:cubicBezTo>
                  <a:cubicBezTo>
                    <a:pt x="5249" y="6721"/>
                    <a:pt x="4603" y="5151"/>
                    <a:pt x="5035" y="3988"/>
                  </a:cubicBezTo>
                  <a:cubicBezTo>
                    <a:pt x="5619" y="2411"/>
                    <a:pt x="6140" y="2099"/>
                    <a:pt x="7085" y="1642"/>
                  </a:cubicBezTo>
                  <a:cubicBezTo>
                    <a:pt x="7132" y="1619"/>
                    <a:pt x="7177" y="1592"/>
                    <a:pt x="7220" y="1562"/>
                  </a:cubicBezTo>
                  <a:cubicBezTo>
                    <a:pt x="7458" y="1393"/>
                    <a:pt x="8233" y="1080"/>
                    <a:pt x="9029" y="1080"/>
                  </a:cubicBezTo>
                  <a:cubicBezTo>
                    <a:pt x="9467" y="1080"/>
                    <a:pt x="9840" y="1172"/>
                    <a:pt x="10137" y="1353"/>
                  </a:cubicBezTo>
                  <a:cubicBezTo>
                    <a:pt x="10491" y="1569"/>
                    <a:pt x="10825" y="1968"/>
                    <a:pt x="11308" y="3213"/>
                  </a:cubicBezTo>
                  <a:cubicBezTo>
                    <a:pt x="11991" y="4974"/>
                    <a:pt x="11820" y="6477"/>
                    <a:pt x="11347" y="7186"/>
                  </a:cubicBezTo>
                  <a:cubicBezTo>
                    <a:pt x="11175" y="7442"/>
                    <a:pt x="11116" y="7769"/>
                    <a:pt x="11184" y="8078"/>
                  </a:cubicBezTo>
                  <a:cubicBezTo>
                    <a:pt x="11422" y="9164"/>
                    <a:pt x="11247" y="9602"/>
                    <a:pt x="11210" y="9679"/>
                  </a:cubicBezTo>
                  <a:cubicBezTo>
                    <a:pt x="11181" y="9712"/>
                    <a:pt x="11153" y="9748"/>
                    <a:pt x="11129" y="9786"/>
                  </a:cubicBezTo>
                  <a:cubicBezTo>
                    <a:pt x="11091" y="9842"/>
                    <a:pt x="11044" y="9902"/>
                    <a:pt x="10992" y="9969"/>
                  </a:cubicBezTo>
                  <a:cubicBezTo>
                    <a:pt x="10578" y="10507"/>
                    <a:pt x="9806" y="11510"/>
                    <a:pt x="9806" y="13567"/>
                  </a:cubicBezTo>
                  <a:cubicBezTo>
                    <a:pt x="9806" y="15972"/>
                    <a:pt x="11535" y="17087"/>
                    <a:pt x="12500" y="17361"/>
                  </a:cubicBezTo>
                  <a:cubicBezTo>
                    <a:pt x="13925" y="17916"/>
                    <a:pt x="15432" y="18665"/>
                    <a:pt x="15675" y="20520"/>
                  </a:cubicBezTo>
                  <a:cubicBezTo>
                    <a:pt x="15675" y="20520"/>
                    <a:pt x="1016" y="20520"/>
                    <a:pt x="1016" y="20520"/>
                  </a:cubicBezTo>
                  <a:close/>
                  <a:moveTo>
                    <a:pt x="12782" y="16326"/>
                  </a:moveTo>
                  <a:cubicBezTo>
                    <a:pt x="12782" y="16326"/>
                    <a:pt x="10788" y="15813"/>
                    <a:pt x="10788" y="13567"/>
                  </a:cubicBezTo>
                  <a:cubicBezTo>
                    <a:pt x="10788" y="11595"/>
                    <a:pt x="11607" y="10900"/>
                    <a:pt x="11923" y="10420"/>
                  </a:cubicBezTo>
                  <a:cubicBezTo>
                    <a:pt x="11923" y="10420"/>
                    <a:pt x="12573" y="9806"/>
                    <a:pt x="12138" y="7825"/>
                  </a:cubicBezTo>
                  <a:cubicBezTo>
                    <a:pt x="12863" y="6740"/>
                    <a:pt x="12999" y="4821"/>
                    <a:pt x="12211" y="2789"/>
                  </a:cubicBezTo>
                  <a:cubicBezTo>
                    <a:pt x="11716" y="1514"/>
                    <a:pt x="11279" y="815"/>
                    <a:pt x="10613" y="409"/>
                  </a:cubicBezTo>
                  <a:cubicBezTo>
                    <a:pt x="10124" y="111"/>
                    <a:pt x="9569" y="0"/>
                    <a:pt x="9029" y="0"/>
                  </a:cubicBezTo>
                  <a:cubicBezTo>
                    <a:pt x="8023" y="0"/>
                    <a:pt x="7070" y="384"/>
                    <a:pt x="6690" y="653"/>
                  </a:cubicBezTo>
                  <a:cubicBezTo>
                    <a:pt x="5576" y="1192"/>
                    <a:pt x="4828" y="1688"/>
                    <a:pt x="4126" y="3579"/>
                  </a:cubicBezTo>
                  <a:cubicBezTo>
                    <a:pt x="3556" y="5114"/>
                    <a:pt x="4241" y="6891"/>
                    <a:pt x="4598" y="7757"/>
                  </a:cubicBezTo>
                  <a:cubicBezTo>
                    <a:pt x="4163" y="9739"/>
                    <a:pt x="4767" y="10420"/>
                    <a:pt x="4767" y="10420"/>
                  </a:cubicBezTo>
                  <a:cubicBezTo>
                    <a:pt x="5083" y="10900"/>
                    <a:pt x="5903" y="11595"/>
                    <a:pt x="5903" y="13567"/>
                  </a:cubicBezTo>
                  <a:cubicBezTo>
                    <a:pt x="5903" y="15813"/>
                    <a:pt x="3909" y="16326"/>
                    <a:pt x="3909" y="16326"/>
                  </a:cubicBezTo>
                  <a:cubicBezTo>
                    <a:pt x="2642" y="16817"/>
                    <a:pt x="0" y="17821"/>
                    <a:pt x="0" y="21060"/>
                  </a:cubicBezTo>
                  <a:cubicBezTo>
                    <a:pt x="0" y="21060"/>
                    <a:pt x="0" y="21600"/>
                    <a:pt x="491" y="21600"/>
                  </a:cubicBezTo>
                  <a:lnTo>
                    <a:pt x="16200" y="21600"/>
                  </a:lnTo>
                  <a:cubicBezTo>
                    <a:pt x="16691" y="21600"/>
                    <a:pt x="16691" y="21060"/>
                    <a:pt x="16691" y="21060"/>
                  </a:cubicBezTo>
                  <a:cubicBezTo>
                    <a:pt x="16691" y="17821"/>
                    <a:pt x="14048" y="16817"/>
                    <a:pt x="12782" y="16326"/>
                  </a:cubicBezTo>
                  <a:moveTo>
                    <a:pt x="18035" y="15774"/>
                  </a:moveTo>
                  <a:cubicBezTo>
                    <a:pt x="18035" y="15774"/>
                    <a:pt x="16217" y="15312"/>
                    <a:pt x="16217" y="13291"/>
                  </a:cubicBezTo>
                  <a:cubicBezTo>
                    <a:pt x="16217" y="11515"/>
                    <a:pt x="17087" y="10890"/>
                    <a:pt x="17376" y="10458"/>
                  </a:cubicBezTo>
                  <a:cubicBezTo>
                    <a:pt x="17376" y="10458"/>
                    <a:pt x="17968" y="9906"/>
                    <a:pt x="17572" y="8122"/>
                  </a:cubicBezTo>
                  <a:cubicBezTo>
                    <a:pt x="18232" y="7146"/>
                    <a:pt x="18387" y="5419"/>
                    <a:pt x="17669" y="3590"/>
                  </a:cubicBezTo>
                  <a:cubicBezTo>
                    <a:pt x="17218" y="2442"/>
                    <a:pt x="16666" y="1814"/>
                    <a:pt x="16059" y="1449"/>
                  </a:cubicBezTo>
                  <a:cubicBezTo>
                    <a:pt x="15612" y="1180"/>
                    <a:pt x="15107" y="1081"/>
                    <a:pt x="14614" y="1081"/>
                  </a:cubicBezTo>
                  <a:cubicBezTo>
                    <a:pt x="13880" y="1081"/>
                    <a:pt x="13182" y="1301"/>
                    <a:pt x="12753" y="1514"/>
                  </a:cubicBezTo>
                  <a:cubicBezTo>
                    <a:pt x="12878" y="1781"/>
                    <a:pt x="12997" y="2064"/>
                    <a:pt x="13115" y="2366"/>
                  </a:cubicBezTo>
                  <a:cubicBezTo>
                    <a:pt x="13131" y="2409"/>
                    <a:pt x="13143" y="2453"/>
                    <a:pt x="13159" y="2496"/>
                  </a:cubicBezTo>
                  <a:cubicBezTo>
                    <a:pt x="13436" y="2360"/>
                    <a:pt x="13994" y="2160"/>
                    <a:pt x="14614" y="2160"/>
                  </a:cubicBezTo>
                  <a:cubicBezTo>
                    <a:pt x="15001" y="2160"/>
                    <a:pt x="15328" y="2239"/>
                    <a:pt x="15588" y="2396"/>
                  </a:cubicBezTo>
                  <a:cubicBezTo>
                    <a:pt x="15893" y="2579"/>
                    <a:pt x="16347" y="2947"/>
                    <a:pt x="16767" y="4019"/>
                  </a:cubicBezTo>
                  <a:cubicBezTo>
                    <a:pt x="17366" y="5541"/>
                    <a:pt x="17207" y="6853"/>
                    <a:pt x="16784" y="7478"/>
                  </a:cubicBezTo>
                  <a:cubicBezTo>
                    <a:pt x="16610" y="7736"/>
                    <a:pt x="16549" y="8067"/>
                    <a:pt x="16618" y="8379"/>
                  </a:cubicBezTo>
                  <a:cubicBezTo>
                    <a:pt x="16817" y="9273"/>
                    <a:pt x="16689" y="9648"/>
                    <a:pt x="16656" y="9723"/>
                  </a:cubicBezTo>
                  <a:cubicBezTo>
                    <a:pt x="16631" y="9754"/>
                    <a:pt x="16607" y="9786"/>
                    <a:pt x="16584" y="9820"/>
                  </a:cubicBezTo>
                  <a:cubicBezTo>
                    <a:pt x="16565" y="9848"/>
                    <a:pt x="16497" y="9929"/>
                    <a:pt x="16447" y="9988"/>
                  </a:cubicBezTo>
                  <a:cubicBezTo>
                    <a:pt x="16023" y="10488"/>
                    <a:pt x="15236" y="11419"/>
                    <a:pt x="15236" y="13291"/>
                  </a:cubicBezTo>
                  <a:cubicBezTo>
                    <a:pt x="15236" y="15520"/>
                    <a:pt x="16851" y="16555"/>
                    <a:pt x="17757" y="16810"/>
                  </a:cubicBezTo>
                  <a:cubicBezTo>
                    <a:pt x="19050" y="17307"/>
                    <a:pt x="20311" y="17926"/>
                    <a:pt x="20570" y="19440"/>
                  </a:cubicBezTo>
                  <a:lnTo>
                    <a:pt x="17464" y="19440"/>
                  </a:lnTo>
                  <a:cubicBezTo>
                    <a:pt x="17553" y="19773"/>
                    <a:pt x="17615" y="20132"/>
                    <a:pt x="17645" y="20520"/>
                  </a:cubicBezTo>
                  <a:lnTo>
                    <a:pt x="21152" y="20520"/>
                  </a:lnTo>
                  <a:cubicBezTo>
                    <a:pt x="21600" y="20520"/>
                    <a:pt x="21600" y="20034"/>
                    <a:pt x="21600" y="20034"/>
                  </a:cubicBezTo>
                  <a:cubicBezTo>
                    <a:pt x="21600" y="17119"/>
                    <a:pt x="19191" y="16215"/>
                    <a:pt x="18035" y="15774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50771" tIns="50771" rIns="50771" bIns="50771" anchor="ctr"/>
            <a:lstStyle/>
            <a:p>
              <a:pPr defTabSz="60921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600" kern="0" dirty="0">
                <a:solidFill>
                  <a:srgbClr val="D4D4D4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Nunito Sans ExtraLight" pitchFamily="2" charset="77"/>
                <a:ea typeface="Noto Sans Light" panose="020B0402040504020204" pitchFamily="34" charset="0"/>
                <a:cs typeface="Noto Sans Light" panose="020B0402040504020204" pitchFamily="34" charset="0"/>
                <a:sym typeface="Gill Sans"/>
              </a:endParaRPr>
            </a:p>
          </p:txBody>
        </p:sp>
        <p:sp>
          <p:nvSpPr>
            <p:cNvPr id="156" name="TextBox 9">
              <a:extLst>
                <a:ext uri="{FF2B5EF4-FFF2-40B4-BE49-F238E27FC236}">
                  <a16:creationId xmlns:a16="http://schemas.microsoft.com/office/drawing/2014/main" id="{AE551A3D-4174-4F8D-85F2-A26B9A35863F}"/>
                </a:ext>
              </a:extLst>
            </p:cNvPr>
            <p:cNvSpPr txBox="1"/>
            <p:nvPr/>
          </p:nvSpPr>
          <p:spPr>
            <a:xfrm>
              <a:off x="1134683" y="2308367"/>
              <a:ext cx="815313" cy="422624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 algn="ctr">
                <a:lnSpc>
                  <a:spcPts val="2666"/>
                </a:lnSpc>
              </a:pPr>
              <a:r>
                <a:rPr lang="zh-TW" altLang="en-US" sz="1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種子人員</a:t>
              </a:r>
              <a:endParaRPr lang="en-US" altLang="zh-TW" sz="1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57" name="群組 156">
            <a:extLst>
              <a:ext uri="{FF2B5EF4-FFF2-40B4-BE49-F238E27FC236}">
                <a16:creationId xmlns:a16="http://schemas.microsoft.com/office/drawing/2014/main" id="{693F02AC-9121-443E-B780-9999DF9C3CB3}"/>
              </a:ext>
            </a:extLst>
          </p:cNvPr>
          <p:cNvGrpSpPr/>
          <p:nvPr/>
        </p:nvGrpSpPr>
        <p:grpSpPr>
          <a:xfrm>
            <a:off x="6176952" y="2723242"/>
            <a:ext cx="735884" cy="638940"/>
            <a:chOff x="1134683" y="2113440"/>
            <a:chExt cx="815313" cy="707905"/>
          </a:xfrm>
        </p:grpSpPr>
        <p:sp>
          <p:nvSpPr>
            <p:cNvPr id="158" name="橢圓 157">
              <a:extLst>
                <a:ext uri="{FF2B5EF4-FFF2-40B4-BE49-F238E27FC236}">
                  <a16:creationId xmlns:a16="http://schemas.microsoft.com/office/drawing/2014/main" id="{384B89A2-2413-4E9D-AD20-889F3A4D6213}"/>
                </a:ext>
              </a:extLst>
            </p:cNvPr>
            <p:cNvSpPr/>
            <p:nvPr/>
          </p:nvSpPr>
          <p:spPr>
            <a:xfrm>
              <a:off x="1193210" y="2113440"/>
              <a:ext cx="707906" cy="707905"/>
            </a:xfrm>
            <a:prstGeom prst="ellipse">
              <a:avLst/>
            </a:prstGeom>
            <a:solidFill>
              <a:srgbClr val="53B0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59" name="Shape 2616">
              <a:extLst>
                <a:ext uri="{FF2B5EF4-FFF2-40B4-BE49-F238E27FC236}">
                  <a16:creationId xmlns:a16="http://schemas.microsoft.com/office/drawing/2014/main" id="{AC5C59FE-69B2-4711-BB4F-C0A87AB722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95583" y="2205036"/>
              <a:ext cx="306983" cy="238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6" y="20520"/>
                  </a:moveTo>
                  <a:cubicBezTo>
                    <a:pt x="1258" y="18675"/>
                    <a:pt x="2752" y="17923"/>
                    <a:pt x="4191" y="17361"/>
                  </a:cubicBezTo>
                  <a:cubicBezTo>
                    <a:pt x="5156" y="17087"/>
                    <a:pt x="6884" y="15971"/>
                    <a:pt x="6884" y="13567"/>
                  </a:cubicBezTo>
                  <a:cubicBezTo>
                    <a:pt x="6884" y="11510"/>
                    <a:pt x="6113" y="10507"/>
                    <a:pt x="5698" y="9969"/>
                  </a:cubicBezTo>
                  <a:cubicBezTo>
                    <a:pt x="5646" y="9902"/>
                    <a:pt x="5599" y="9842"/>
                    <a:pt x="5562" y="9786"/>
                  </a:cubicBezTo>
                  <a:cubicBezTo>
                    <a:pt x="5550" y="9769"/>
                    <a:pt x="5538" y="9752"/>
                    <a:pt x="5526" y="9735"/>
                  </a:cubicBezTo>
                  <a:cubicBezTo>
                    <a:pt x="5491" y="9662"/>
                    <a:pt x="5297" y="9177"/>
                    <a:pt x="5553" y="8011"/>
                  </a:cubicBezTo>
                  <a:cubicBezTo>
                    <a:pt x="5604" y="7777"/>
                    <a:pt x="5583" y="7531"/>
                    <a:pt x="5493" y="7312"/>
                  </a:cubicBezTo>
                  <a:cubicBezTo>
                    <a:pt x="5249" y="6721"/>
                    <a:pt x="4603" y="5151"/>
                    <a:pt x="5035" y="3988"/>
                  </a:cubicBezTo>
                  <a:cubicBezTo>
                    <a:pt x="5619" y="2411"/>
                    <a:pt x="6140" y="2099"/>
                    <a:pt x="7085" y="1642"/>
                  </a:cubicBezTo>
                  <a:cubicBezTo>
                    <a:pt x="7132" y="1619"/>
                    <a:pt x="7177" y="1592"/>
                    <a:pt x="7220" y="1562"/>
                  </a:cubicBezTo>
                  <a:cubicBezTo>
                    <a:pt x="7458" y="1393"/>
                    <a:pt x="8233" y="1080"/>
                    <a:pt x="9029" y="1080"/>
                  </a:cubicBezTo>
                  <a:cubicBezTo>
                    <a:pt x="9467" y="1080"/>
                    <a:pt x="9840" y="1172"/>
                    <a:pt x="10137" y="1353"/>
                  </a:cubicBezTo>
                  <a:cubicBezTo>
                    <a:pt x="10491" y="1569"/>
                    <a:pt x="10825" y="1968"/>
                    <a:pt x="11308" y="3213"/>
                  </a:cubicBezTo>
                  <a:cubicBezTo>
                    <a:pt x="11991" y="4974"/>
                    <a:pt x="11820" y="6477"/>
                    <a:pt x="11347" y="7186"/>
                  </a:cubicBezTo>
                  <a:cubicBezTo>
                    <a:pt x="11175" y="7442"/>
                    <a:pt x="11116" y="7769"/>
                    <a:pt x="11184" y="8078"/>
                  </a:cubicBezTo>
                  <a:cubicBezTo>
                    <a:pt x="11422" y="9164"/>
                    <a:pt x="11247" y="9602"/>
                    <a:pt x="11210" y="9679"/>
                  </a:cubicBezTo>
                  <a:cubicBezTo>
                    <a:pt x="11181" y="9712"/>
                    <a:pt x="11153" y="9748"/>
                    <a:pt x="11129" y="9786"/>
                  </a:cubicBezTo>
                  <a:cubicBezTo>
                    <a:pt x="11091" y="9842"/>
                    <a:pt x="11044" y="9902"/>
                    <a:pt x="10992" y="9969"/>
                  </a:cubicBezTo>
                  <a:cubicBezTo>
                    <a:pt x="10578" y="10507"/>
                    <a:pt x="9806" y="11510"/>
                    <a:pt x="9806" y="13567"/>
                  </a:cubicBezTo>
                  <a:cubicBezTo>
                    <a:pt x="9806" y="15972"/>
                    <a:pt x="11535" y="17087"/>
                    <a:pt x="12500" y="17361"/>
                  </a:cubicBezTo>
                  <a:cubicBezTo>
                    <a:pt x="13925" y="17916"/>
                    <a:pt x="15432" y="18665"/>
                    <a:pt x="15675" y="20520"/>
                  </a:cubicBezTo>
                  <a:cubicBezTo>
                    <a:pt x="15675" y="20520"/>
                    <a:pt x="1016" y="20520"/>
                    <a:pt x="1016" y="20520"/>
                  </a:cubicBezTo>
                  <a:close/>
                  <a:moveTo>
                    <a:pt x="12782" y="16326"/>
                  </a:moveTo>
                  <a:cubicBezTo>
                    <a:pt x="12782" y="16326"/>
                    <a:pt x="10788" y="15813"/>
                    <a:pt x="10788" y="13567"/>
                  </a:cubicBezTo>
                  <a:cubicBezTo>
                    <a:pt x="10788" y="11595"/>
                    <a:pt x="11607" y="10900"/>
                    <a:pt x="11923" y="10420"/>
                  </a:cubicBezTo>
                  <a:cubicBezTo>
                    <a:pt x="11923" y="10420"/>
                    <a:pt x="12573" y="9806"/>
                    <a:pt x="12138" y="7825"/>
                  </a:cubicBezTo>
                  <a:cubicBezTo>
                    <a:pt x="12863" y="6740"/>
                    <a:pt x="12999" y="4821"/>
                    <a:pt x="12211" y="2789"/>
                  </a:cubicBezTo>
                  <a:cubicBezTo>
                    <a:pt x="11716" y="1514"/>
                    <a:pt x="11279" y="815"/>
                    <a:pt x="10613" y="409"/>
                  </a:cubicBezTo>
                  <a:cubicBezTo>
                    <a:pt x="10124" y="111"/>
                    <a:pt x="9569" y="0"/>
                    <a:pt x="9029" y="0"/>
                  </a:cubicBezTo>
                  <a:cubicBezTo>
                    <a:pt x="8023" y="0"/>
                    <a:pt x="7070" y="384"/>
                    <a:pt x="6690" y="653"/>
                  </a:cubicBezTo>
                  <a:cubicBezTo>
                    <a:pt x="5576" y="1192"/>
                    <a:pt x="4828" y="1688"/>
                    <a:pt x="4126" y="3579"/>
                  </a:cubicBezTo>
                  <a:cubicBezTo>
                    <a:pt x="3556" y="5114"/>
                    <a:pt x="4241" y="6891"/>
                    <a:pt x="4598" y="7757"/>
                  </a:cubicBezTo>
                  <a:cubicBezTo>
                    <a:pt x="4163" y="9739"/>
                    <a:pt x="4767" y="10420"/>
                    <a:pt x="4767" y="10420"/>
                  </a:cubicBezTo>
                  <a:cubicBezTo>
                    <a:pt x="5083" y="10900"/>
                    <a:pt x="5903" y="11595"/>
                    <a:pt x="5903" y="13567"/>
                  </a:cubicBezTo>
                  <a:cubicBezTo>
                    <a:pt x="5903" y="15813"/>
                    <a:pt x="3909" y="16326"/>
                    <a:pt x="3909" y="16326"/>
                  </a:cubicBezTo>
                  <a:cubicBezTo>
                    <a:pt x="2642" y="16817"/>
                    <a:pt x="0" y="17821"/>
                    <a:pt x="0" y="21060"/>
                  </a:cubicBezTo>
                  <a:cubicBezTo>
                    <a:pt x="0" y="21060"/>
                    <a:pt x="0" y="21600"/>
                    <a:pt x="491" y="21600"/>
                  </a:cubicBezTo>
                  <a:lnTo>
                    <a:pt x="16200" y="21600"/>
                  </a:lnTo>
                  <a:cubicBezTo>
                    <a:pt x="16691" y="21600"/>
                    <a:pt x="16691" y="21060"/>
                    <a:pt x="16691" y="21060"/>
                  </a:cubicBezTo>
                  <a:cubicBezTo>
                    <a:pt x="16691" y="17821"/>
                    <a:pt x="14048" y="16817"/>
                    <a:pt x="12782" y="16326"/>
                  </a:cubicBezTo>
                  <a:moveTo>
                    <a:pt x="18035" y="15774"/>
                  </a:moveTo>
                  <a:cubicBezTo>
                    <a:pt x="18035" y="15774"/>
                    <a:pt x="16217" y="15312"/>
                    <a:pt x="16217" y="13291"/>
                  </a:cubicBezTo>
                  <a:cubicBezTo>
                    <a:pt x="16217" y="11515"/>
                    <a:pt x="17087" y="10890"/>
                    <a:pt x="17376" y="10458"/>
                  </a:cubicBezTo>
                  <a:cubicBezTo>
                    <a:pt x="17376" y="10458"/>
                    <a:pt x="17968" y="9906"/>
                    <a:pt x="17572" y="8122"/>
                  </a:cubicBezTo>
                  <a:cubicBezTo>
                    <a:pt x="18232" y="7146"/>
                    <a:pt x="18387" y="5419"/>
                    <a:pt x="17669" y="3590"/>
                  </a:cubicBezTo>
                  <a:cubicBezTo>
                    <a:pt x="17218" y="2442"/>
                    <a:pt x="16666" y="1814"/>
                    <a:pt x="16059" y="1449"/>
                  </a:cubicBezTo>
                  <a:cubicBezTo>
                    <a:pt x="15612" y="1180"/>
                    <a:pt x="15107" y="1081"/>
                    <a:pt x="14614" y="1081"/>
                  </a:cubicBezTo>
                  <a:cubicBezTo>
                    <a:pt x="13880" y="1081"/>
                    <a:pt x="13182" y="1301"/>
                    <a:pt x="12753" y="1514"/>
                  </a:cubicBezTo>
                  <a:cubicBezTo>
                    <a:pt x="12878" y="1781"/>
                    <a:pt x="12997" y="2064"/>
                    <a:pt x="13115" y="2366"/>
                  </a:cubicBezTo>
                  <a:cubicBezTo>
                    <a:pt x="13131" y="2409"/>
                    <a:pt x="13143" y="2453"/>
                    <a:pt x="13159" y="2496"/>
                  </a:cubicBezTo>
                  <a:cubicBezTo>
                    <a:pt x="13436" y="2360"/>
                    <a:pt x="13994" y="2160"/>
                    <a:pt x="14614" y="2160"/>
                  </a:cubicBezTo>
                  <a:cubicBezTo>
                    <a:pt x="15001" y="2160"/>
                    <a:pt x="15328" y="2239"/>
                    <a:pt x="15588" y="2396"/>
                  </a:cubicBezTo>
                  <a:cubicBezTo>
                    <a:pt x="15893" y="2579"/>
                    <a:pt x="16347" y="2947"/>
                    <a:pt x="16767" y="4019"/>
                  </a:cubicBezTo>
                  <a:cubicBezTo>
                    <a:pt x="17366" y="5541"/>
                    <a:pt x="17207" y="6853"/>
                    <a:pt x="16784" y="7478"/>
                  </a:cubicBezTo>
                  <a:cubicBezTo>
                    <a:pt x="16610" y="7736"/>
                    <a:pt x="16549" y="8067"/>
                    <a:pt x="16618" y="8379"/>
                  </a:cubicBezTo>
                  <a:cubicBezTo>
                    <a:pt x="16817" y="9273"/>
                    <a:pt x="16689" y="9648"/>
                    <a:pt x="16656" y="9723"/>
                  </a:cubicBezTo>
                  <a:cubicBezTo>
                    <a:pt x="16631" y="9754"/>
                    <a:pt x="16607" y="9786"/>
                    <a:pt x="16584" y="9820"/>
                  </a:cubicBezTo>
                  <a:cubicBezTo>
                    <a:pt x="16565" y="9848"/>
                    <a:pt x="16497" y="9929"/>
                    <a:pt x="16447" y="9988"/>
                  </a:cubicBezTo>
                  <a:cubicBezTo>
                    <a:pt x="16023" y="10488"/>
                    <a:pt x="15236" y="11419"/>
                    <a:pt x="15236" y="13291"/>
                  </a:cubicBezTo>
                  <a:cubicBezTo>
                    <a:pt x="15236" y="15520"/>
                    <a:pt x="16851" y="16555"/>
                    <a:pt x="17757" y="16810"/>
                  </a:cubicBezTo>
                  <a:cubicBezTo>
                    <a:pt x="19050" y="17307"/>
                    <a:pt x="20311" y="17926"/>
                    <a:pt x="20570" y="19440"/>
                  </a:cubicBezTo>
                  <a:lnTo>
                    <a:pt x="17464" y="19440"/>
                  </a:lnTo>
                  <a:cubicBezTo>
                    <a:pt x="17553" y="19773"/>
                    <a:pt x="17615" y="20132"/>
                    <a:pt x="17645" y="20520"/>
                  </a:cubicBezTo>
                  <a:lnTo>
                    <a:pt x="21152" y="20520"/>
                  </a:lnTo>
                  <a:cubicBezTo>
                    <a:pt x="21600" y="20520"/>
                    <a:pt x="21600" y="20034"/>
                    <a:pt x="21600" y="20034"/>
                  </a:cubicBezTo>
                  <a:cubicBezTo>
                    <a:pt x="21600" y="17119"/>
                    <a:pt x="19191" y="16215"/>
                    <a:pt x="18035" y="15774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50771" tIns="50771" rIns="50771" bIns="50771" anchor="ctr"/>
            <a:lstStyle/>
            <a:p>
              <a:pPr defTabSz="60921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600" kern="0" dirty="0">
                <a:solidFill>
                  <a:srgbClr val="D4D4D4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Nunito Sans ExtraLight" pitchFamily="2" charset="77"/>
                <a:ea typeface="Noto Sans Light" panose="020B0402040504020204" pitchFamily="34" charset="0"/>
                <a:cs typeface="Noto Sans Light" panose="020B0402040504020204" pitchFamily="34" charset="0"/>
                <a:sym typeface="Gill Sans"/>
              </a:endParaRPr>
            </a:p>
          </p:txBody>
        </p:sp>
        <p:sp>
          <p:nvSpPr>
            <p:cNvPr id="160" name="TextBox 9">
              <a:extLst>
                <a:ext uri="{FF2B5EF4-FFF2-40B4-BE49-F238E27FC236}">
                  <a16:creationId xmlns:a16="http://schemas.microsoft.com/office/drawing/2014/main" id="{E339975A-F251-4AD1-84D5-C9292D5BA9AA}"/>
                </a:ext>
              </a:extLst>
            </p:cNvPr>
            <p:cNvSpPr txBox="1"/>
            <p:nvPr/>
          </p:nvSpPr>
          <p:spPr>
            <a:xfrm>
              <a:off x="1134683" y="2308367"/>
              <a:ext cx="815313" cy="422624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 algn="ctr">
                <a:lnSpc>
                  <a:spcPts val="2666"/>
                </a:lnSpc>
              </a:pPr>
              <a:r>
                <a:rPr lang="zh-TW" altLang="en-US" sz="1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種子人員</a:t>
              </a:r>
              <a:endParaRPr lang="en-US" altLang="zh-TW" sz="1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61" name="群組 160">
            <a:extLst>
              <a:ext uri="{FF2B5EF4-FFF2-40B4-BE49-F238E27FC236}">
                <a16:creationId xmlns:a16="http://schemas.microsoft.com/office/drawing/2014/main" id="{FB3D8306-F76E-4C95-ACD8-F0EB9C9D02B1}"/>
              </a:ext>
            </a:extLst>
          </p:cNvPr>
          <p:cNvGrpSpPr/>
          <p:nvPr/>
        </p:nvGrpSpPr>
        <p:grpSpPr>
          <a:xfrm>
            <a:off x="4860032" y="2740907"/>
            <a:ext cx="735884" cy="638940"/>
            <a:chOff x="1134683" y="2113440"/>
            <a:chExt cx="815313" cy="707905"/>
          </a:xfrm>
        </p:grpSpPr>
        <p:sp>
          <p:nvSpPr>
            <p:cNvPr id="162" name="橢圓 161">
              <a:extLst>
                <a:ext uri="{FF2B5EF4-FFF2-40B4-BE49-F238E27FC236}">
                  <a16:creationId xmlns:a16="http://schemas.microsoft.com/office/drawing/2014/main" id="{C595278E-0CE8-41FF-8996-668B1B7C0974}"/>
                </a:ext>
              </a:extLst>
            </p:cNvPr>
            <p:cNvSpPr/>
            <p:nvPr/>
          </p:nvSpPr>
          <p:spPr>
            <a:xfrm>
              <a:off x="1193210" y="2113440"/>
              <a:ext cx="707906" cy="707905"/>
            </a:xfrm>
            <a:prstGeom prst="ellipse">
              <a:avLst/>
            </a:prstGeom>
            <a:solidFill>
              <a:srgbClr val="53B0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63" name="Shape 2616">
              <a:extLst>
                <a:ext uri="{FF2B5EF4-FFF2-40B4-BE49-F238E27FC236}">
                  <a16:creationId xmlns:a16="http://schemas.microsoft.com/office/drawing/2014/main" id="{80B636B9-D91B-4875-BFEC-576CEFB986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95583" y="2205036"/>
              <a:ext cx="306983" cy="238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6" y="20520"/>
                  </a:moveTo>
                  <a:cubicBezTo>
                    <a:pt x="1258" y="18675"/>
                    <a:pt x="2752" y="17923"/>
                    <a:pt x="4191" y="17361"/>
                  </a:cubicBezTo>
                  <a:cubicBezTo>
                    <a:pt x="5156" y="17087"/>
                    <a:pt x="6884" y="15971"/>
                    <a:pt x="6884" y="13567"/>
                  </a:cubicBezTo>
                  <a:cubicBezTo>
                    <a:pt x="6884" y="11510"/>
                    <a:pt x="6113" y="10507"/>
                    <a:pt x="5698" y="9969"/>
                  </a:cubicBezTo>
                  <a:cubicBezTo>
                    <a:pt x="5646" y="9902"/>
                    <a:pt x="5599" y="9842"/>
                    <a:pt x="5562" y="9786"/>
                  </a:cubicBezTo>
                  <a:cubicBezTo>
                    <a:pt x="5550" y="9769"/>
                    <a:pt x="5538" y="9752"/>
                    <a:pt x="5526" y="9735"/>
                  </a:cubicBezTo>
                  <a:cubicBezTo>
                    <a:pt x="5491" y="9662"/>
                    <a:pt x="5297" y="9177"/>
                    <a:pt x="5553" y="8011"/>
                  </a:cubicBezTo>
                  <a:cubicBezTo>
                    <a:pt x="5604" y="7777"/>
                    <a:pt x="5583" y="7531"/>
                    <a:pt x="5493" y="7312"/>
                  </a:cubicBezTo>
                  <a:cubicBezTo>
                    <a:pt x="5249" y="6721"/>
                    <a:pt x="4603" y="5151"/>
                    <a:pt x="5035" y="3988"/>
                  </a:cubicBezTo>
                  <a:cubicBezTo>
                    <a:pt x="5619" y="2411"/>
                    <a:pt x="6140" y="2099"/>
                    <a:pt x="7085" y="1642"/>
                  </a:cubicBezTo>
                  <a:cubicBezTo>
                    <a:pt x="7132" y="1619"/>
                    <a:pt x="7177" y="1592"/>
                    <a:pt x="7220" y="1562"/>
                  </a:cubicBezTo>
                  <a:cubicBezTo>
                    <a:pt x="7458" y="1393"/>
                    <a:pt x="8233" y="1080"/>
                    <a:pt x="9029" y="1080"/>
                  </a:cubicBezTo>
                  <a:cubicBezTo>
                    <a:pt x="9467" y="1080"/>
                    <a:pt x="9840" y="1172"/>
                    <a:pt x="10137" y="1353"/>
                  </a:cubicBezTo>
                  <a:cubicBezTo>
                    <a:pt x="10491" y="1569"/>
                    <a:pt x="10825" y="1968"/>
                    <a:pt x="11308" y="3213"/>
                  </a:cubicBezTo>
                  <a:cubicBezTo>
                    <a:pt x="11991" y="4974"/>
                    <a:pt x="11820" y="6477"/>
                    <a:pt x="11347" y="7186"/>
                  </a:cubicBezTo>
                  <a:cubicBezTo>
                    <a:pt x="11175" y="7442"/>
                    <a:pt x="11116" y="7769"/>
                    <a:pt x="11184" y="8078"/>
                  </a:cubicBezTo>
                  <a:cubicBezTo>
                    <a:pt x="11422" y="9164"/>
                    <a:pt x="11247" y="9602"/>
                    <a:pt x="11210" y="9679"/>
                  </a:cubicBezTo>
                  <a:cubicBezTo>
                    <a:pt x="11181" y="9712"/>
                    <a:pt x="11153" y="9748"/>
                    <a:pt x="11129" y="9786"/>
                  </a:cubicBezTo>
                  <a:cubicBezTo>
                    <a:pt x="11091" y="9842"/>
                    <a:pt x="11044" y="9902"/>
                    <a:pt x="10992" y="9969"/>
                  </a:cubicBezTo>
                  <a:cubicBezTo>
                    <a:pt x="10578" y="10507"/>
                    <a:pt x="9806" y="11510"/>
                    <a:pt x="9806" y="13567"/>
                  </a:cubicBezTo>
                  <a:cubicBezTo>
                    <a:pt x="9806" y="15972"/>
                    <a:pt x="11535" y="17087"/>
                    <a:pt x="12500" y="17361"/>
                  </a:cubicBezTo>
                  <a:cubicBezTo>
                    <a:pt x="13925" y="17916"/>
                    <a:pt x="15432" y="18665"/>
                    <a:pt x="15675" y="20520"/>
                  </a:cubicBezTo>
                  <a:cubicBezTo>
                    <a:pt x="15675" y="20520"/>
                    <a:pt x="1016" y="20520"/>
                    <a:pt x="1016" y="20520"/>
                  </a:cubicBezTo>
                  <a:close/>
                  <a:moveTo>
                    <a:pt x="12782" y="16326"/>
                  </a:moveTo>
                  <a:cubicBezTo>
                    <a:pt x="12782" y="16326"/>
                    <a:pt x="10788" y="15813"/>
                    <a:pt x="10788" y="13567"/>
                  </a:cubicBezTo>
                  <a:cubicBezTo>
                    <a:pt x="10788" y="11595"/>
                    <a:pt x="11607" y="10900"/>
                    <a:pt x="11923" y="10420"/>
                  </a:cubicBezTo>
                  <a:cubicBezTo>
                    <a:pt x="11923" y="10420"/>
                    <a:pt x="12573" y="9806"/>
                    <a:pt x="12138" y="7825"/>
                  </a:cubicBezTo>
                  <a:cubicBezTo>
                    <a:pt x="12863" y="6740"/>
                    <a:pt x="12999" y="4821"/>
                    <a:pt x="12211" y="2789"/>
                  </a:cubicBezTo>
                  <a:cubicBezTo>
                    <a:pt x="11716" y="1514"/>
                    <a:pt x="11279" y="815"/>
                    <a:pt x="10613" y="409"/>
                  </a:cubicBezTo>
                  <a:cubicBezTo>
                    <a:pt x="10124" y="111"/>
                    <a:pt x="9569" y="0"/>
                    <a:pt x="9029" y="0"/>
                  </a:cubicBezTo>
                  <a:cubicBezTo>
                    <a:pt x="8023" y="0"/>
                    <a:pt x="7070" y="384"/>
                    <a:pt x="6690" y="653"/>
                  </a:cubicBezTo>
                  <a:cubicBezTo>
                    <a:pt x="5576" y="1192"/>
                    <a:pt x="4828" y="1688"/>
                    <a:pt x="4126" y="3579"/>
                  </a:cubicBezTo>
                  <a:cubicBezTo>
                    <a:pt x="3556" y="5114"/>
                    <a:pt x="4241" y="6891"/>
                    <a:pt x="4598" y="7757"/>
                  </a:cubicBezTo>
                  <a:cubicBezTo>
                    <a:pt x="4163" y="9739"/>
                    <a:pt x="4767" y="10420"/>
                    <a:pt x="4767" y="10420"/>
                  </a:cubicBezTo>
                  <a:cubicBezTo>
                    <a:pt x="5083" y="10900"/>
                    <a:pt x="5903" y="11595"/>
                    <a:pt x="5903" y="13567"/>
                  </a:cubicBezTo>
                  <a:cubicBezTo>
                    <a:pt x="5903" y="15813"/>
                    <a:pt x="3909" y="16326"/>
                    <a:pt x="3909" y="16326"/>
                  </a:cubicBezTo>
                  <a:cubicBezTo>
                    <a:pt x="2642" y="16817"/>
                    <a:pt x="0" y="17821"/>
                    <a:pt x="0" y="21060"/>
                  </a:cubicBezTo>
                  <a:cubicBezTo>
                    <a:pt x="0" y="21060"/>
                    <a:pt x="0" y="21600"/>
                    <a:pt x="491" y="21600"/>
                  </a:cubicBezTo>
                  <a:lnTo>
                    <a:pt x="16200" y="21600"/>
                  </a:lnTo>
                  <a:cubicBezTo>
                    <a:pt x="16691" y="21600"/>
                    <a:pt x="16691" y="21060"/>
                    <a:pt x="16691" y="21060"/>
                  </a:cubicBezTo>
                  <a:cubicBezTo>
                    <a:pt x="16691" y="17821"/>
                    <a:pt x="14048" y="16817"/>
                    <a:pt x="12782" y="16326"/>
                  </a:cubicBezTo>
                  <a:moveTo>
                    <a:pt x="18035" y="15774"/>
                  </a:moveTo>
                  <a:cubicBezTo>
                    <a:pt x="18035" y="15774"/>
                    <a:pt x="16217" y="15312"/>
                    <a:pt x="16217" y="13291"/>
                  </a:cubicBezTo>
                  <a:cubicBezTo>
                    <a:pt x="16217" y="11515"/>
                    <a:pt x="17087" y="10890"/>
                    <a:pt x="17376" y="10458"/>
                  </a:cubicBezTo>
                  <a:cubicBezTo>
                    <a:pt x="17376" y="10458"/>
                    <a:pt x="17968" y="9906"/>
                    <a:pt x="17572" y="8122"/>
                  </a:cubicBezTo>
                  <a:cubicBezTo>
                    <a:pt x="18232" y="7146"/>
                    <a:pt x="18387" y="5419"/>
                    <a:pt x="17669" y="3590"/>
                  </a:cubicBezTo>
                  <a:cubicBezTo>
                    <a:pt x="17218" y="2442"/>
                    <a:pt x="16666" y="1814"/>
                    <a:pt x="16059" y="1449"/>
                  </a:cubicBezTo>
                  <a:cubicBezTo>
                    <a:pt x="15612" y="1180"/>
                    <a:pt x="15107" y="1081"/>
                    <a:pt x="14614" y="1081"/>
                  </a:cubicBezTo>
                  <a:cubicBezTo>
                    <a:pt x="13880" y="1081"/>
                    <a:pt x="13182" y="1301"/>
                    <a:pt x="12753" y="1514"/>
                  </a:cubicBezTo>
                  <a:cubicBezTo>
                    <a:pt x="12878" y="1781"/>
                    <a:pt x="12997" y="2064"/>
                    <a:pt x="13115" y="2366"/>
                  </a:cubicBezTo>
                  <a:cubicBezTo>
                    <a:pt x="13131" y="2409"/>
                    <a:pt x="13143" y="2453"/>
                    <a:pt x="13159" y="2496"/>
                  </a:cubicBezTo>
                  <a:cubicBezTo>
                    <a:pt x="13436" y="2360"/>
                    <a:pt x="13994" y="2160"/>
                    <a:pt x="14614" y="2160"/>
                  </a:cubicBezTo>
                  <a:cubicBezTo>
                    <a:pt x="15001" y="2160"/>
                    <a:pt x="15328" y="2239"/>
                    <a:pt x="15588" y="2396"/>
                  </a:cubicBezTo>
                  <a:cubicBezTo>
                    <a:pt x="15893" y="2579"/>
                    <a:pt x="16347" y="2947"/>
                    <a:pt x="16767" y="4019"/>
                  </a:cubicBezTo>
                  <a:cubicBezTo>
                    <a:pt x="17366" y="5541"/>
                    <a:pt x="17207" y="6853"/>
                    <a:pt x="16784" y="7478"/>
                  </a:cubicBezTo>
                  <a:cubicBezTo>
                    <a:pt x="16610" y="7736"/>
                    <a:pt x="16549" y="8067"/>
                    <a:pt x="16618" y="8379"/>
                  </a:cubicBezTo>
                  <a:cubicBezTo>
                    <a:pt x="16817" y="9273"/>
                    <a:pt x="16689" y="9648"/>
                    <a:pt x="16656" y="9723"/>
                  </a:cubicBezTo>
                  <a:cubicBezTo>
                    <a:pt x="16631" y="9754"/>
                    <a:pt x="16607" y="9786"/>
                    <a:pt x="16584" y="9820"/>
                  </a:cubicBezTo>
                  <a:cubicBezTo>
                    <a:pt x="16565" y="9848"/>
                    <a:pt x="16497" y="9929"/>
                    <a:pt x="16447" y="9988"/>
                  </a:cubicBezTo>
                  <a:cubicBezTo>
                    <a:pt x="16023" y="10488"/>
                    <a:pt x="15236" y="11419"/>
                    <a:pt x="15236" y="13291"/>
                  </a:cubicBezTo>
                  <a:cubicBezTo>
                    <a:pt x="15236" y="15520"/>
                    <a:pt x="16851" y="16555"/>
                    <a:pt x="17757" y="16810"/>
                  </a:cubicBezTo>
                  <a:cubicBezTo>
                    <a:pt x="19050" y="17307"/>
                    <a:pt x="20311" y="17926"/>
                    <a:pt x="20570" y="19440"/>
                  </a:cubicBezTo>
                  <a:lnTo>
                    <a:pt x="17464" y="19440"/>
                  </a:lnTo>
                  <a:cubicBezTo>
                    <a:pt x="17553" y="19773"/>
                    <a:pt x="17615" y="20132"/>
                    <a:pt x="17645" y="20520"/>
                  </a:cubicBezTo>
                  <a:lnTo>
                    <a:pt x="21152" y="20520"/>
                  </a:lnTo>
                  <a:cubicBezTo>
                    <a:pt x="21600" y="20520"/>
                    <a:pt x="21600" y="20034"/>
                    <a:pt x="21600" y="20034"/>
                  </a:cubicBezTo>
                  <a:cubicBezTo>
                    <a:pt x="21600" y="17119"/>
                    <a:pt x="19191" y="16215"/>
                    <a:pt x="18035" y="15774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50771" tIns="50771" rIns="50771" bIns="50771" anchor="ctr"/>
            <a:lstStyle/>
            <a:p>
              <a:pPr defTabSz="60921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600" kern="0" dirty="0">
                <a:solidFill>
                  <a:srgbClr val="D4D4D4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Nunito Sans ExtraLight" pitchFamily="2" charset="77"/>
                <a:ea typeface="Noto Sans Light" panose="020B0402040504020204" pitchFamily="34" charset="0"/>
                <a:cs typeface="Noto Sans Light" panose="020B0402040504020204" pitchFamily="34" charset="0"/>
                <a:sym typeface="Gill Sans"/>
              </a:endParaRPr>
            </a:p>
          </p:txBody>
        </p:sp>
        <p:sp>
          <p:nvSpPr>
            <p:cNvPr id="164" name="TextBox 9">
              <a:extLst>
                <a:ext uri="{FF2B5EF4-FFF2-40B4-BE49-F238E27FC236}">
                  <a16:creationId xmlns:a16="http://schemas.microsoft.com/office/drawing/2014/main" id="{2163D03D-D789-4A8E-8D73-2D3EE9A1B5FA}"/>
                </a:ext>
              </a:extLst>
            </p:cNvPr>
            <p:cNvSpPr txBox="1"/>
            <p:nvPr/>
          </p:nvSpPr>
          <p:spPr>
            <a:xfrm>
              <a:off x="1134683" y="2308367"/>
              <a:ext cx="815313" cy="422624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 algn="ctr">
                <a:lnSpc>
                  <a:spcPts val="2666"/>
                </a:lnSpc>
              </a:pPr>
              <a:r>
                <a:rPr lang="zh-TW" altLang="en-US" sz="1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種子人員</a:t>
              </a:r>
              <a:endParaRPr lang="en-US" altLang="zh-TW" sz="1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65" name="群組 164">
            <a:extLst>
              <a:ext uri="{FF2B5EF4-FFF2-40B4-BE49-F238E27FC236}">
                <a16:creationId xmlns:a16="http://schemas.microsoft.com/office/drawing/2014/main" id="{C8CDB3C8-CD65-4C72-BD3F-41CA1F3658CA}"/>
              </a:ext>
            </a:extLst>
          </p:cNvPr>
          <p:cNvGrpSpPr/>
          <p:nvPr/>
        </p:nvGrpSpPr>
        <p:grpSpPr>
          <a:xfrm>
            <a:off x="3476076" y="2756966"/>
            <a:ext cx="735884" cy="638940"/>
            <a:chOff x="1134683" y="2113440"/>
            <a:chExt cx="815313" cy="707905"/>
          </a:xfrm>
        </p:grpSpPr>
        <p:sp>
          <p:nvSpPr>
            <p:cNvPr id="166" name="橢圓 165">
              <a:extLst>
                <a:ext uri="{FF2B5EF4-FFF2-40B4-BE49-F238E27FC236}">
                  <a16:creationId xmlns:a16="http://schemas.microsoft.com/office/drawing/2014/main" id="{5E8325A4-A85E-4CF1-A82B-7C4071832060}"/>
                </a:ext>
              </a:extLst>
            </p:cNvPr>
            <p:cNvSpPr/>
            <p:nvPr/>
          </p:nvSpPr>
          <p:spPr>
            <a:xfrm>
              <a:off x="1193210" y="2113440"/>
              <a:ext cx="707906" cy="707905"/>
            </a:xfrm>
            <a:prstGeom prst="ellipse">
              <a:avLst/>
            </a:prstGeom>
            <a:solidFill>
              <a:srgbClr val="53B0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67" name="Shape 2616">
              <a:extLst>
                <a:ext uri="{FF2B5EF4-FFF2-40B4-BE49-F238E27FC236}">
                  <a16:creationId xmlns:a16="http://schemas.microsoft.com/office/drawing/2014/main" id="{D08B80D6-4762-40BE-93E6-4CF7392A48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95583" y="2205036"/>
              <a:ext cx="306983" cy="238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6" y="20520"/>
                  </a:moveTo>
                  <a:cubicBezTo>
                    <a:pt x="1258" y="18675"/>
                    <a:pt x="2752" y="17923"/>
                    <a:pt x="4191" y="17361"/>
                  </a:cubicBezTo>
                  <a:cubicBezTo>
                    <a:pt x="5156" y="17087"/>
                    <a:pt x="6884" y="15971"/>
                    <a:pt x="6884" y="13567"/>
                  </a:cubicBezTo>
                  <a:cubicBezTo>
                    <a:pt x="6884" y="11510"/>
                    <a:pt x="6113" y="10507"/>
                    <a:pt x="5698" y="9969"/>
                  </a:cubicBezTo>
                  <a:cubicBezTo>
                    <a:pt x="5646" y="9902"/>
                    <a:pt x="5599" y="9842"/>
                    <a:pt x="5562" y="9786"/>
                  </a:cubicBezTo>
                  <a:cubicBezTo>
                    <a:pt x="5550" y="9769"/>
                    <a:pt x="5538" y="9752"/>
                    <a:pt x="5526" y="9735"/>
                  </a:cubicBezTo>
                  <a:cubicBezTo>
                    <a:pt x="5491" y="9662"/>
                    <a:pt x="5297" y="9177"/>
                    <a:pt x="5553" y="8011"/>
                  </a:cubicBezTo>
                  <a:cubicBezTo>
                    <a:pt x="5604" y="7777"/>
                    <a:pt x="5583" y="7531"/>
                    <a:pt x="5493" y="7312"/>
                  </a:cubicBezTo>
                  <a:cubicBezTo>
                    <a:pt x="5249" y="6721"/>
                    <a:pt x="4603" y="5151"/>
                    <a:pt x="5035" y="3988"/>
                  </a:cubicBezTo>
                  <a:cubicBezTo>
                    <a:pt x="5619" y="2411"/>
                    <a:pt x="6140" y="2099"/>
                    <a:pt x="7085" y="1642"/>
                  </a:cubicBezTo>
                  <a:cubicBezTo>
                    <a:pt x="7132" y="1619"/>
                    <a:pt x="7177" y="1592"/>
                    <a:pt x="7220" y="1562"/>
                  </a:cubicBezTo>
                  <a:cubicBezTo>
                    <a:pt x="7458" y="1393"/>
                    <a:pt x="8233" y="1080"/>
                    <a:pt x="9029" y="1080"/>
                  </a:cubicBezTo>
                  <a:cubicBezTo>
                    <a:pt x="9467" y="1080"/>
                    <a:pt x="9840" y="1172"/>
                    <a:pt x="10137" y="1353"/>
                  </a:cubicBezTo>
                  <a:cubicBezTo>
                    <a:pt x="10491" y="1569"/>
                    <a:pt x="10825" y="1968"/>
                    <a:pt x="11308" y="3213"/>
                  </a:cubicBezTo>
                  <a:cubicBezTo>
                    <a:pt x="11991" y="4974"/>
                    <a:pt x="11820" y="6477"/>
                    <a:pt x="11347" y="7186"/>
                  </a:cubicBezTo>
                  <a:cubicBezTo>
                    <a:pt x="11175" y="7442"/>
                    <a:pt x="11116" y="7769"/>
                    <a:pt x="11184" y="8078"/>
                  </a:cubicBezTo>
                  <a:cubicBezTo>
                    <a:pt x="11422" y="9164"/>
                    <a:pt x="11247" y="9602"/>
                    <a:pt x="11210" y="9679"/>
                  </a:cubicBezTo>
                  <a:cubicBezTo>
                    <a:pt x="11181" y="9712"/>
                    <a:pt x="11153" y="9748"/>
                    <a:pt x="11129" y="9786"/>
                  </a:cubicBezTo>
                  <a:cubicBezTo>
                    <a:pt x="11091" y="9842"/>
                    <a:pt x="11044" y="9902"/>
                    <a:pt x="10992" y="9969"/>
                  </a:cubicBezTo>
                  <a:cubicBezTo>
                    <a:pt x="10578" y="10507"/>
                    <a:pt x="9806" y="11510"/>
                    <a:pt x="9806" y="13567"/>
                  </a:cubicBezTo>
                  <a:cubicBezTo>
                    <a:pt x="9806" y="15972"/>
                    <a:pt x="11535" y="17087"/>
                    <a:pt x="12500" y="17361"/>
                  </a:cubicBezTo>
                  <a:cubicBezTo>
                    <a:pt x="13925" y="17916"/>
                    <a:pt x="15432" y="18665"/>
                    <a:pt x="15675" y="20520"/>
                  </a:cubicBezTo>
                  <a:cubicBezTo>
                    <a:pt x="15675" y="20520"/>
                    <a:pt x="1016" y="20520"/>
                    <a:pt x="1016" y="20520"/>
                  </a:cubicBezTo>
                  <a:close/>
                  <a:moveTo>
                    <a:pt x="12782" y="16326"/>
                  </a:moveTo>
                  <a:cubicBezTo>
                    <a:pt x="12782" y="16326"/>
                    <a:pt x="10788" y="15813"/>
                    <a:pt x="10788" y="13567"/>
                  </a:cubicBezTo>
                  <a:cubicBezTo>
                    <a:pt x="10788" y="11595"/>
                    <a:pt x="11607" y="10900"/>
                    <a:pt x="11923" y="10420"/>
                  </a:cubicBezTo>
                  <a:cubicBezTo>
                    <a:pt x="11923" y="10420"/>
                    <a:pt x="12573" y="9806"/>
                    <a:pt x="12138" y="7825"/>
                  </a:cubicBezTo>
                  <a:cubicBezTo>
                    <a:pt x="12863" y="6740"/>
                    <a:pt x="12999" y="4821"/>
                    <a:pt x="12211" y="2789"/>
                  </a:cubicBezTo>
                  <a:cubicBezTo>
                    <a:pt x="11716" y="1514"/>
                    <a:pt x="11279" y="815"/>
                    <a:pt x="10613" y="409"/>
                  </a:cubicBezTo>
                  <a:cubicBezTo>
                    <a:pt x="10124" y="111"/>
                    <a:pt x="9569" y="0"/>
                    <a:pt x="9029" y="0"/>
                  </a:cubicBezTo>
                  <a:cubicBezTo>
                    <a:pt x="8023" y="0"/>
                    <a:pt x="7070" y="384"/>
                    <a:pt x="6690" y="653"/>
                  </a:cubicBezTo>
                  <a:cubicBezTo>
                    <a:pt x="5576" y="1192"/>
                    <a:pt x="4828" y="1688"/>
                    <a:pt x="4126" y="3579"/>
                  </a:cubicBezTo>
                  <a:cubicBezTo>
                    <a:pt x="3556" y="5114"/>
                    <a:pt x="4241" y="6891"/>
                    <a:pt x="4598" y="7757"/>
                  </a:cubicBezTo>
                  <a:cubicBezTo>
                    <a:pt x="4163" y="9739"/>
                    <a:pt x="4767" y="10420"/>
                    <a:pt x="4767" y="10420"/>
                  </a:cubicBezTo>
                  <a:cubicBezTo>
                    <a:pt x="5083" y="10900"/>
                    <a:pt x="5903" y="11595"/>
                    <a:pt x="5903" y="13567"/>
                  </a:cubicBezTo>
                  <a:cubicBezTo>
                    <a:pt x="5903" y="15813"/>
                    <a:pt x="3909" y="16326"/>
                    <a:pt x="3909" y="16326"/>
                  </a:cubicBezTo>
                  <a:cubicBezTo>
                    <a:pt x="2642" y="16817"/>
                    <a:pt x="0" y="17821"/>
                    <a:pt x="0" y="21060"/>
                  </a:cubicBezTo>
                  <a:cubicBezTo>
                    <a:pt x="0" y="21060"/>
                    <a:pt x="0" y="21600"/>
                    <a:pt x="491" y="21600"/>
                  </a:cubicBezTo>
                  <a:lnTo>
                    <a:pt x="16200" y="21600"/>
                  </a:lnTo>
                  <a:cubicBezTo>
                    <a:pt x="16691" y="21600"/>
                    <a:pt x="16691" y="21060"/>
                    <a:pt x="16691" y="21060"/>
                  </a:cubicBezTo>
                  <a:cubicBezTo>
                    <a:pt x="16691" y="17821"/>
                    <a:pt x="14048" y="16817"/>
                    <a:pt x="12782" y="16326"/>
                  </a:cubicBezTo>
                  <a:moveTo>
                    <a:pt x="18035" y="15774"/>
                  </a:moveTo>
                  <a:cubicBezTo>
                    <a:pt x="18035" y="15774"/>
                    <a:pt x="16217" y="15312"/>
                    <a:pt x="16217" y="13291"/>
                  </a:cubicBezTo>
                  <a:cubicBezTo>
                    <a:pt x="16217" y="11515"/>
                    <a:pt x="17087" y="10890"/>
                    <a:pt x="17376" y="10458"/>
                  </a:cubicBezTo>
                  <a:cubicBezTo>
                    <a:pt x="17376" y="10458"/>
                    <a:pt x="17968" y="9906"/>
                    <a:pt x="17572" y="8122"/>
                  </a:cubicBezTo>
                  <a:cubicBezTo>
                    <a:pt x="18232" y="7146"/>
                    <a:pt x="18387" y="5419"/>
                    <a:pt x="17669" y="3590"/>
                  </a:cubicBezTo>
                  <a:cubicBezTo>
                    <a:pt x="17218" y="2442"/>
                    <a:pt x="16666" y="1814"/>
                    <a:pt x="16059" y="1449"/>
                  </a:cubicBezTo>
                  <a:cubicBezTo>
                    <a:pt x="15612" y="1180"/>
                    <a:pt x="15107" y="1081"/>
                    <a:pt x="14614" y="1081"/>
                  </a:cubicBezTo>
                  <a:cubicBezTo>
                    <a:pt x="13880" y="1081"/>
                    <a:pt x="13182" y="1301"/>
                    <a:pt x="12753" y="1514"/>
                  </a:cubicBezTo>
                  <a:cubicBezTo>
                    <a:pt x="12878" y="1781"/>
                    <a:pt x="12997" y="2064"/>
                    <a:pt x="13115" y="2366"/>
                  </a:cubicBezTo>
                  <a:cubicBezTo>
                    <a:pt x="13131" y="2409"/>
                    <a:pt x="13143" y="2453"/>
                    <a:pt x="13159" y="2496"/>
                  </a:cubicBezTo>
                  <a:cubicBezTo>
                    <a:pt x="13436" y="2360"/>
                    <a:pt x="13994" y="2160"/>
                    <a:pt x="14614" y="2160"/>
                  </a:cubicBezTo>
                  <a:cubicBezTo>
                    <a:pt x="15001" y="2160"/>
                    <a:pt x="15328" y="2239"/>
                    <a:pt x="15588" y="2396"/>
                  </a:cubicBezTo>
                  <a:cubicBezTo>
                    <a:pt x="15893" y="2579"/>
                    <a:pt x="16347" y="2947"/>
                    <a:pt x="16767" y="4019"/>
                  </a:cubicBezTo>
                  <a:cubicBezTo>
                    <a:pt x="17366" y="5541"/>
                    <a:pt x="17207" y="6853"/>
                    <a:pt x="16784" y="7478"/>
                  </a:cubicBezTo>
                  <a:cubicBezTo>
                    <a:pt x="16610" y="7736"/>
                    <a:pt x="16549" y="8067"/>
                    <a:pt x="16618" y="8379"/>
                  </a:cubicBezTo>
                  <a:cubicBezTo>
                    <a:pt x="16817" y="9273"/>
                    <a:pt x="16689" y="9648"/>
                    <a:pt x="16656" y="9723"/>
                  </a:cubicBezTo>
                  <a:cubicBezTo>
                    <a:pt x="16631" y="9754"/>
                    <a:pt x="16607" y="9786"/>
                    <a:pt x="16584" y="9820"/>
                  </a:cubicBezTo>
                  <a:cubicBezTo>
                    <a:pt x="16565" y="9848"/>
                    <a:pt x="16497" y="9929"/>
                    <a:pt x="16447" y="9988"/>
                  </a:cubicBezTo>
                  <a:cubicBezTo>
                    <a:pt x="16023" y="10488"/>
                    <a:pt x="15236" y="11419"/>
                    <a:pt x="15236" y="13291"/>
                  </a:cubicBezTo>
                  <a:cubicBezTo>
                    <a:pt x="15236" y="15520"/>
                    <a:pt x="16851" y="16555"/>
                    <a:pt x="17757" y="16810"/>
                  </a:cubicBezTo>
                  <a:cubicBezTo>
                    <a:pt x="19050" y="17307"/>
                    <a:pt x="20311" y="17926"/>
                    <a:pt x="20570" y="19440"/>
                  </a:cubicBezTo>
                  <a:lnTo>
                    <a:pt x="17464" y="19440"/>
                  </a:lnTo>
                  <a:cubicBezTo>
                    <a:pt x="17553" y="19773"/>
                    <a:pt x="17615" y="20132"/>
                    <a:pt x="17645" y="20520"/>
                  </a:cubicBezTo>
                  <a:lnTo>
                    <a:pt x="21152" y="20520"/>
                  </a:lnTo>
                  <a:cubicBezTo>
                    <a:pt x="21600" y="20520"/>
                    <a:pt x="21600" y="20034"/>
                    <a:pt x="21600" y="20034"/>
                  </a:cubicBezTo>
                  <a:cubicBezTo>
                    <a:pt x="21600" y="17119"/>
                    <a:pt x="19191" y="16215"/>
                    <a:pt x="18035" y="15774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50771" tIns="50771" rIns="50771" bIns="50771" anchor="ctr"/>
            <a:lstStyle/>
            <a:p>
              <a:pPr defTabSz="60921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600" kern="0" dirty="0">
                <a:solidFill>
                  <a:srgbClr val="D4D4D4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Nunito Sans ExtraLight" pitchFamily="2" charset="77"/>
                <a:ea typeface="Noto Sans Light" panose="020B0402040504020204" pitchFamily="34" charset="0"/>
                <a:cs typeface="Noto Sans Light" panose="020B0402040504020204" pitchFamily="34" charset="0"/>
                <a:sym typeface="Gill Sans"/>
              </a:endParaRPr>
            </a:p>
          </p:txBody>
        </p:sp>
        <p:sp>
          <p:nvSpPr>
            <p:cNvPr id="168" name="TextBox 9">
              <a:extLst>
                <a:ext uri="{FF2B5EF4-FFF2-40B4-BE49-F238E27FC236}">
                  <a16:creationId xmlns:a16="http://schemas.microsoft.com/office/drawing/2014/main" id="{11D8C106-D52C-4717-9AA2-068FEC665DF9}"/>
                </a:ext>
              </a:extLst>
            </p:cNvPr>
            <p:cNvSpPr txBox="1"/>
            <p:nvPr/>
          </p:nvSpPr>
          <p:spPr>
            <a:xfrm>
              <a:off x="1134683" y="2308367"/>
              <a:ext cx="815313" cy="422624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 algn="ctr">
                <a:lnSpc>
                  <a:spcPts val="2666"/>
                </a:lnSpc>
              </a:pPr>
              <a:r>
                <a:rPr lang="zh-TW" altLang="en-US" sz="1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種子人員</a:t>
              </a:r>
              <a:endParaRPr lang="en-US" altLang="zh-TW" sz="1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71FBD65D-2AC2-4C05-B3B6-26D30BAA7965}"/>
              </a:ext>
            </a:extLst>
          </p:cNvPr>
          <p:cNvCxnSpPr>
            <a:stCxn id="43" idx="4"/>
            <a:endCxn id="21" idx="0"/>
          </p:cNvCxnSpPr>
          <p:nvPr/>
        </p:nvCxnSpPr>
        <p:spPr>
          <a:xfrm flipH="1">
            <a:off x="738664" y="3383377"/>
            <a:ext cx="423553" cy="7486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9" name="直線接點 168">
            <a:extLst>
              <a:ext uri="{FF2B5EF4-FFF2-40B4-BE49-F238E27FC236}">
                <a16:creationId xmlns:a16="http://schemas.microsoft.com/office/drawing/2014/main" id="{5FA3695C-77FA-4E2D-9315-0EDF088DCCCE}"/>
              </a:ext>
            </a:extLst>
          </p:cNvPr>
          <p:cNvCxnSpPr>
            <a:cxnSpLocks/>
            <a:stCxn id="43" idx="4"/>
            <a:endCxn id="55" idx="0"/>
          </p:cNvCxnSpPr>
          <p:nvPr/>
        </p:nvCxnSpPr>
        <p:spPr>
          <a:xfrm>
            <a:off x="1162217" y="3383377"/>
            <a:ext cx="441078" cy="7389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" name="直線接點 169">
            <a:extLst>
              <a:ext uri="{FF2B5EF4-FFF2-40B4-BE49-F238E27FC236}">
                <a16:creationId xmlns:a16="http://schemas.microsoft.com/office/drawing/2014/main" id="{49FB8F80-0CED-41D7-84CB-9B5AAB5621FB}"/>
              </a:ext>
            </a:extLst>
          </p:cNvPr>
          <p:cNvCxnSpPr>
            <a:cxnSpLocks/>
            <a:stCxn id="150" idx="4"/>
            <a:endCxn id="49" idx="0"/>
          </p:cNvCxnSpPr>
          <p:nvPr/>
        </p:nvCxnSpPr>
        <p:spPr>
          <a:xfrm flipH="1">
            <a:off x="2073226" y="3383377"/>
            <a:ext cx="422798" cy="7486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3" name="直線接點 172">
            <a:extLst>
              <a:ext uri="{FF2B5EF4-FFF2-40B4-BE49-F238E27FC236}">
                <a16:creationId xmlns:a16="http://schemas.microsoft.com/office/drawing/2014/main" id="{64AFABBA-4519-4349-8ECB-C34D90EA20EF}"/>
              </a:ext>
            </a:extLst>
          </p:cNvPr>
          <p:cNvCxnSpPr>
            <a:cxnSpLocks/>
            <a:stCxn id="150" idx="4"/>
            <a:endCxn id="81" idx="0"/>
          </p:cNvCxnSpPr>
          <p:nvPr/>
        </p:nvCxnSpPr>
        <p:spPr>
          <a:xfrm>
            <a:off x="2496024" y="3383377"/>
            <a:ext cx="451657" cy="7389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6" name="直線接點 175">
            <a:extLst>
              <a:ext uri="{FF2B5EF4-FFF2-40B4-BE49-F238E27FC236}">
                <a16:creationId xmlns:a16="http://schemas.microsoft.com/office/drawing/2014/main" id="{702223B4-E831-4381-A141-8C775C39C3D4}"/>
              </a:ext>
            </a:extLst>
          </p:cNvPr>
          <p:cNvCxnSpPr>
            <a:cxnSpLocks/>
            <a:stCxn id="166" idx="4"/>
            <a:endCxn id="76" idx="0"/>
          </p:cNvCxnSpPr>
          <p:nvPr/>
        </p:nvCxnSpPr>
        <p:spPr>
          <a:xfrm flipH="1">
            <a:off x="3417612" y="3395906"/>
            <a:ext cx="430760" cy="736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9" name="直線接點 178">
            <a:extLst>
              <a:ext uri="{FF2B5EF4-FFF2-40B4-BE49-F238E27FC236}">
                <a16:creationId xmlns:a16="http://schemas.microsoft.com/office/drawing/2014/main" id="{C215AE4A-3C18-4391-9E23-173BD52D080C}"/>
              </a:ext>
            </a:extLst>
          </p:cNvPr>
          <p:cNvCxnSpPr>
            <a:cxnSpLocks/>
            <a:stCxn id="166" idx="4"/>
            <a:endCxn id="91" idx="0"/>
          </p:cNvCxnSpPr>
          <p:nvPr/>
        </p:nvCxnSpPr>
        <p:spPr>
          <a:xfrm>
            <a:off x="3848372" y="3395906"/>
            <a:ext cx="444825" cy="7299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2" name="直線接點 181">
            <a:extLst>
              <a:ext uri="{FF2B5EF4-FFF2-40B4-BE49-F238E27FC236}">
                <a16:creationId xmlns:a16="http://schemas.microsoft.com/office/drawing/2014/main" id="{3C1B0E7D-16DD-44BD-B47E-B27E7CA8B147}"/>
              </a:ext>
            </a:extLst>
          </p:cNvPr>
          <p:cNvCxnSpPr>
            <a:cxnSpLocks/>
            <a:stCxn id="162" idx="4"/>
            <a:endCxn id="86" idx="0"/>
          </p:cNvCxnSpPr>
          <p:nvPr/>
        </p:nvCxnSpPr>
        <p:spPr>
          <a:xfrm flipH="1">
            <a:off x="4763128" y="3379847"/>
            <a:ext cx="469200" cy="7556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5" name="直線接點 184">
            <a:extLst>
              <a:ext uri="{FF2B5EF4-FFF2-40B4-BE49-F238E27FC236}">
                <a16:creationId xmlns:a16="http://schemas.microsoft.com/office/drawing/2014/main" id="{545EAD00-F223-4C8F-A58F-EC80A8EB3616}"/>
              </a:ext>
            </a:extLst>
          </p:cNvPr>
          <p:cNvCxnSpPr>
            <a:cxnSpLocks/>
            <a:stCxn id="162" idx="4"/>
            <a:endCxn id="103" idx="0"/>
          </p:cNvCxnSpPr>
          <p:nvPr/>
        </p:nvCxnSpPr>
        <p:spPr>
          <a:xfrm>
            <a:off x="5232328" y="3379847"/>
            <a:ext cx="405255" cy="74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8" name="直線接點 187">
            <a:extLst>
              <a:ext uri="{FF2B5EF4-FFF2-40B4-BE49-F238E27FC236}">
                <a16:creationId xmlns:a16="http://schemas.microsoft.com/office/drawing/2014/main" id="{27926F71-A3F1-4385-A259-B4D569926C7A}"/>
              </a:ext>
            </a:extLst>
          </p:cNvPr>
          <p:cNvCxnSpPr>
            <a:cxnSpLocks/>
            <a:stCxn id="158" idx="4"/>
            <a:endCxn id="98" idx="0"/>
          </p:cNvCxnSpPr>
          <p:nvPr/>
        </p:nvCxnSpPr>
        <p:spPr>
          <a:xfrm flipH="1">
            <a:off x="6107514" y="3362182"/>
            <a:ext cx="441734" cy="773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1" name="直線接點 190">
            <a:extLst>
              <a:ext uri="{FF2B5EF4-FFF2-40B4-BE49-F238E27FC236}">
                <a16:creationId xmlns:a16="http://schemas.microsoft.com/office/drawing/2014/main" id="{872B8030-78EF-4388-9D0E-48A99E5F035D}"/>
              </a:ext>
            </a:extLst>
          </p:cNvPr>
          <p:cNvCxnSpPr>
            <a:cxnSpLocks/>
            <a:stCxn id="158" idx="4"/>
            <a:endCxn id="113" idx="0"/>
          </p:cNvCxnSpPr>
          <p:nvPr/>
        </p:nvCxnSpPr>
        <p:spPr>
          <a:xfrm>
            <a:off x="6549248" y="3362182"/>
            <a:ext cx="431004" cy="7636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4" name="直線接點 193">
            <a:extLst>
              <a:ext uri="{FF2B5EF4-FFF2-40B4-BE49-F238E27FC236}">
                <a16:creationId xmlns:a16="http://schemas.microsoft.com/office/drawing/2014/main" id="{0D17260D-E073-4E3F-B4EA-BE1323E098EA}"/>
              </a:ext>
            </a:extLst>
          </p:cNvPr>
          <p:cNvCxnSpPr>
            <a:cxnSpLocks/>
            <a:stCxn id="154" idx="4"/>
            <a:endCxn id="108" idx="0"/>
          </p:cNvCxnSpPr>
          <p:nvPr/>
        </p:nvCxnSpPr>
        <p:spPr>
          <a:xfrm flipH="1">
            <a:off x="7450183" y="3383377"/>
            <a:ext cx="446441" cy="7521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7" name="直線接點 196">
            <a:extLst>
              <a:ext uri="{FF2B5EF4-FFF2-40B4-BE49-F238E27FC236}">
                <a16:creationId xmlns:a16="http://schemas.microsoft.com/office/drawing/2014/main" id="{0928FBB4-F53C-400E-BAC0-A939AD85D412}"/>
              </a:ext>
            </a:extLst>
          </p:cNvPr>
          <p:cNvCxnSpPr>
            <a:cxnSpLocks/>
            <a:stCxn id="154" idx="4"/>
            <a:endCxn id="125" idx="0"/>
          </p:cNvCxnSpPr>
          <p:nvPr/>
        </p:nvCxnSpPr>
        <p:spPr>
          <a:xfrm>
            <a:off x="7896624" y="3383377"/>
            <a:ext cx="428014" cy="7424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0" name="直線接點 199">
            <a:extLst>
              <a:ext uri="{FF2B5EF4-FFF2-40B4-BE49-F238E27FC236}">
                <a16:creationId xmlns:a16="http://schemas.microsoft.com/office/drawing/2014/main" id="{AF6CE1CA-875C-4E71-9283-78A867294A64}"/>
              </a:ext>
            </a:extLst>
          </p:cNvPr>
          <p:cNvCxnSpPr>
            <a:cxnSpLocks/>
            <a:stCxn id="18" idx="4"/>
            <a:endCxn id="154" idx="0"/>
          </p:cNvCxnSpPr>
          <p:nvPr/>
        </p:nvCxnSpPr>
        <p:spPr>
          <a:xfrm>
            <a:off x="4536895" y="1729717"/>
            <a:ext cx="3359729" cy="10147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3" name="直線接點 202">
            <a:extLst>
              <a:ext uri="{FF2B5EF4-FFF2-40B4-BE49-F238E27FC236}">
                <a16:creationId xmlns:a16="http://schemas.microsoft.com/office/drawing/2014/main" id="{D1CB6B0C-5C48-46AA-93F6-EBA2E80B43BE}"/>
              </a:ext>
            </a:extLst>
          </p:cNvPr>
          <p:cNvCxnSpPr>
            <a:cxnSpLocks/>
            <a:stCxn id="18" idx="4"/>
            <a:endCxn id="158" idx="0"/>
          </p:cNvCxnSpPr>
          <p:nvPr/>
        </p:nvCxnSpPr>
        <p:spPr>
          <a:xfrm>
            <a:off x="4536895" y="1729717"/>
            <a:ext cx="2012353" cy="9935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6" name="直線接點 205">
            <a:extLst>
              <a:ext uri="{FF2B5EF4-FFF2-40B4-BE49-F238E27FC236}">
                <a16:creationId xmlns:a16="http://schemas.microsoft.com/office/drawing/2014/main" id="{B4F0E448-BA86-426B-B62C-061C184789F5}"/>
              </a:ext>
            </a:extLst>
          </p:cNvPr>
          <p:cNvCxnSpPr>
            <a:cxnSpLocks/>
            <a:stCxn id="18" idx="4"/>
            <a:endCxn id="162" idx="0"/>
          </p:cNvCxnSpPr>
          <p:nvPr/>
        </p:nvCxnSpPr>
        <p:spPr>
          <a:xfrm>
            <a:off x="4536895" y="1729717"/>
            <a:ext cx="695433" cy="10111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" name="直線接點 208">
            <a:extLst>
              <a:ext uri="{FF2B5EF4-FFF2-40B4-BE49-F238E27FC236}">
                <a16:creationId xmlns:a16="http://schemas.microsoft.com/office/drawing/2014/main" id="{6342000C-AE28-4980-882F-8856EE39AD0A}"/>
              </a:ext>
            </a:extLst>
          </p:cNvPr>
          <p:cNvCxnSpPr>
            <a:cxnSpLocks/>
            <a:stCxn id="18" idx="4"/>
            <a:endCxn id="166" idx="0"/>
          </p:cNvCxnSpPr>
          <p:nvPr/>
        </p:nvCxnSpPr>
        <p:spPr>
          <a:xfrm flipH="1">
            <a:off x="3848372" y="1729717"/>
            <a:ext cx="688523" cy="10272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2" name="直線接點 211">
            <a:extLst>
              <a:ext uri="{FF2B5EF4-FFF2-40B4-BE49-F238E27FC236}">
                <a16:creationId xmlns:a16="http://schemas.microsoft.com/office/drawing/2014/main" id="{993D6042-A780-4B67-8AF1-4A3191D9A673}"/>
              </a:ext>
            </a:extLst>
          </p:cNvPr>
          <p:cNvCxnSpPr>
            <a:cxnSpLocks/>
            <a:stCxn id="18" idx="4"/>
            <a:endCxn id="150" idx="0"/>
          </p:cNvCxnSpPr>
          <p:nvPr/>
        </p:nvCxnSpPr>
        <p:spPr>
          <a:xfrm flipH="1">
            <a:off x="2496024" y="1729717"/>
            <a:ext cx="2040871" cy="10147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5" name="直線接點 214">
            <a:extLst>
              <a:ext uri="{FF2B5EF4-FFF2-40B4-BE49-F238E27FC236}">
                <a16:creationId xmlns:a16="http://schemas.microsoft.com/office/drawing/2014/main" id="{2A1DFF21-8339-4C3D-A30C-2D3AD367B52F}"/>
              </a:ext>
            </a:extLst>
          </p:cNvPr>
          <p:cNvCxnSpPr>
            <a:cxnSpLocks/>
            <a:stCxn id="18" idx="4"/>
            <a:endCxn id="43" idx="0"/>
          </p:cNvCxnSpPr>
          <p:nvPr/>
        </p:nvCxnSpPr>
        <p:spPr>
          <a:xfrm flipH="1">
            <a:off x="1162217" y="1729717"/>
            <a:ext cx="3374678" cy="10147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8" name="文字方塊 217">
            <a:extLst>
              <a:ext uri="{FF2B5EF4-FFF2-40B4-BE49-F238E27FC236}">
                <a16:creationId xmlns:a16="http://schemas.microsoft.com/office/drawing/2014/main" id="{B74D62F4-4640-466B-B7D0-C48FCE07A3AA}"/>
              </a:ext>
            </a:extLst>
          </p:cNvPr>
          <p:cNvSpPr txBox="1"/>
          <p:nvPr/>
        </p:nvSpPr>
        <p:spPr>
          <a:xfrm>
            <a:off x="4300518" y="2803827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dirty="0"/>
              <a:t>…</a:t>
            </a:r>
            <a:endParaRPr lang="zh-TW" altLang="en-US" dirty="0"/>
          </a:p>
        </p:txBody>
      </p:sp>
      <p:sp>
        <p:nvSpPr>
          <p:cNvPr id="219" name="矩形 218">
            <a:extLst>
              <a:ext uri="{FF2B5EF4-FFF2-40B4-BE49-F238E27FC236}">
                <a16:creationId xmlns:a16="http://schemas.microsoft.com/office/drawing/2014/main" id="{F7CB6604-87CA-444F-9002-BCBF87D44F37}"/>
              </a:ext>
            </a:extLst>
          </p:cNvPr>
          <p:cNvSpPr/>
          <p:nvPr/>
        </p:nvSpPr>
        <p:spPr>
          <a:xfrm>
            <a:off x="3405815" y="2058402"/>
            <a:ext cx="2262158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cs typeface="Arial" pitchFamily="34" charset="0"/>
              </a:rPr>
              <a:t>教育訓練、問題諮詢</a:t>
            </a:r>
            <a:endParaRPr lang="en-US" altLang="zh-TW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0" name="矩形 219">
            <a:extLst>
              <a:ext uri="{FF2B5EF4-FFF2-40B4-BE49-F238E27FC236}">
                <a16:creationId xmlns:a16="http://schemas.microsoft.com/office/drawing/2014/main" id="{228A6A7B-E025-4122-889C-ABFD6556C613}"/>
              </a:ext>
            </a:extLst>
          </p:cNvPr>
          <p:cNvSpPr/>
          <p:nvPr/>
        </p:nvSpPr>
        <p:spPr>
          <a:xfrm>
            <a:off x="3402543" y="3570570"/>
            <a:ext cx="226215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cs typeface="Arial" pitchFamily="34" charset="0"/>
              </a:rPr>
              <a:t>機關推廣、問題排除</a:t>
            </a:r>
            <a:endParaRPr lang="en-US" altLang="zh-TW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186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zh-TW" altLang="en-US" dirty="0"/>
              <a:t>種子人員協助事項</a:t>
            </a:r>
            <a:r>
              <a:rPr lang="en-US" altLang="zh-TW" dirty="0"/>
              <a:t>(1/2)</a:t>
            </a: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E825ACA6-3820-4525-87FA-D9A90D1F6E17}"/>
              </a:ext>
            </a:extLst>
          </p:cNvPr>
          <p:cNvSpPr txBox="1"/>
          <p:nvPr/>
        </p:nvSpPr>
        <p:spPr>
          <a:xfrm>
            <a:off x="8820472" y="465998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854C5D-64AD-48F0-BC5C-C59F840938EB}" type="slidenum">
              <a:rPr lang="zh-TW" altLang="en-US" sz="1200" smtClean="0"/>
              <a:t>16</a:t>
            </a:fld>
            <a:endParaRPr lang="zh-TW" altLang="en-US" sz="1200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0EBAD7D9-C103-4949-A6CD-E59A74F13DD8}"/>
              </a:ext>
            </a:extLst>
          </p:cNvPr>
          <p:cNvSpPr/>
          <p:nvPr/>
        </p:nvSpPr>
        <p:spPr>
          <a:xfrm>
            <a:off x="458342" y="1133880"/>
            <a:ext cx="8496943" cy="2950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1087636">
              <a:lnSpc>
                <a:spcPts val="2666"/>
              </a:lnSpc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加入專屬種子人員客服頻道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TAIPEION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種子客服頻道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57200" indent="-457200" defTabSz="1087636">
              <a:lnSpc>
                <a:spcPts val="2666"/>
              </a:lnSpc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同仁應先詢問各機關種子人員，無法處理，以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種子人員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窗口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反映：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 defTabSz="1087636">
              <a:lnSpc>
                <a:spcPts val="2666"/>
              </a:lnSpc>
              <a:buFont typeface="Wingdings" panose="05000000000000000000" pitchFamily="2" charset="2"/>
              <a:buChar char="u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客服頻道通報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 defTabSz="1087636">
              <a:lnSpc>
                <a:spcPts val="2666"/>
              </a:lnSpc>
              <a:buFont typeface="Wingdings" panose="05000000000000000000" pitchFamily="2" charset="2"/>
              <a:buChar char="u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線上資訊報修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 defTabSz="1087636">
              <a:lnSpc>
                <a:spcPts val="2666"/>
              </a:lnSpc>
              <a:buFont typeface="Wingdings" panose="05000000000000000000" pitchFamily="2" charset="2"/>
              <a:buChar char="u"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8585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資訊客服專線反映</a:t>
            </a:r>
          </a:p>
          <a:p>
            <a:pPr marL="457200" indent="-457200" defTabSz="1087636">
              <a:lnSpc>
                <a:spcPts val="2666"/>
              </a:lnSpc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資訊局原則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不受理種子人員以外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之人員報修或諮詢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defTabSz="1087636">
              <a:lnSpc>
                <a:spcPts val="2666"/>
              </a:lnSpc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種子人員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名冊放置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TAIPEION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布告欄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上，如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人員異動請主動告知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更換</a:t>
            </a:r>
          </a:p>
        </p:txBody>
      </p:sp>
    </p:spTree>
    <p:extLst>
      <p:ext uri="{BB962C8B-B14F-4D97-AF65-F5344CB8AC3E}">
        <p14:creationId xmlns:p14="http://schemas.microsoft.com/office/powerpoint/2010/main" val="510924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zh-TW" altLang="en-US" dirty="0"/>
              <a:t>種子人員協助事項</a:t>
            </a:r>
            <a:r>
              <a:rPr lang="en-US" altLang="zh-TW" dirty="0"/>
              <a:t>(2/2)</a:t>
            </a: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E825ACA6-3820-4525-87FA-D9A90D1F6E17}"/>
              </a:ext>
            </a:extLst>
          </p:cNvPr>
          <p:cNvSpPr txBox="1"/>
          <p:nvPr/>
        </p:nvSpPr>
        <p:spPr>
          <a:xfrm>
            <a:off x="8820472" y="465998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854C5D-64AD-48F0-BC5C-C59F840938EB}" type="slidenum">
              <a:rPr lang="zh-TW" altLang="en-US" sz="1200" smtClean="0"/>
              <a:t>17</a:t>
            </a:fld>
            <a:endParaRPr lang="zh-TW" altLang="en-US" sz="1200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0EBAD7D9-C103-4949-A6CD-E59A74F13DD8}"/>
              </a:ext>
            </a:extLst>
          </p:cNvPr>
          <p:cNvSpPr/>
          <p:nvPr/>
        </p:nvSpPr>
        <p:spPr>
          <a:xfrm>
            <a:off x="395537" y="1115152"/>
            <a:ext cx="8568952" cy="268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1087636">
              <a:lnSpc>
                <a:spcPts val="2666"/>
              </a:lnSpc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鼓勵機關內同仁參加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TAIPEION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說明會。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defTabSz="1087636">
              <a:lnSpc>
                <a:spcPts val="2666"/>
              </a:lnSpc>
              <a:spcBef>
                <a:spcPts val="2400"/>
              </a:spcBef>
              <a:buFont typeface="Wingdings" panose="05000000000000000000" pitchFamily="2" charset="2"/>
              <a:buChar char="l"/>
            </a:pP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TAIPEION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說明會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 indent="-457200" defTabSz="1087636">
              <a:lnSpc>
                <a:spcPts val="2666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參訓對象：各機關同仁，採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Webex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視訊會議，連結請由機關種子人 員提供。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 indent="-457200" defTabSz="1087636">
              <a:lnSpc>
                <a:spcPts val="2666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日期時間：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6/10~6/18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每日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上午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下午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場，計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 indent="-457200" defTabSz="1087636">
              <a:lnSpc>
                <a:spcPts val="2666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每場上限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1929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zh-TW" altLang="en-US" dirty="0"/>
              <a:t>常見問題</a:t>
            </a:r>
            <a:endParaRPr lang="en-US" altLang="zh-TW" dirty="0"/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E825ACA6-3820-4525-87FA-D9A90D1F6E17}"/>
              </a:ext>
            </a:extLst>
          </p:cNvPr>
          <p:cNvSpPr txBox="1"/>
          <p:nvPr/>
        </p:nvSpPr>
        <p:spPr>
          <a:xfrm>
            <a:off x="8820472" y="465998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854C5D-64AD-48F0-BC5C-C59F840938EB}" type="slidenum">
              <a:rPr lang="zh-TW" altLang="en-US" sz="1200" smtClean="0"/>
              <a:t>18</a:t>
            </a:fld>
            <a:endParaRPr lang="zh-TW" altLang="en-US" sz="1200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286AAEBA-4CA8-4DDB-B0FE-7854C0F4E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830974"/>
              </p:ext>
            </p:extLst>
          </p:nvPr>
        </p:nvGraphicFramePr>
        <p:xfrm>
          <a:off x="323528" y="834742"/>
          <a:ext cx="8424936" cy="367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158370394"/>
                    </a:ext>
                  </a:extLst>
                </a:gridCol>
                <a:gridCol w="6120680">
                  <a:extLst>
                    <a:ext uri="{9D8B030D-6E8A-4147-A177-3AD203B41FA5}">
                      <a16:colId xmlns:a16="http://schemas.microsoft.com/office/drawing/2014/main" val="40371486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常見問題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處理方式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787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差勤資料錯誤</a:t>
                      </a:r>
                      <a:r>
                        <a:rPr lang="en-US" altLang="zh-TW" sz="1400" dirty="0"/>
                        <a:t>(</a:t>
                      </a:r>
                      <a:r>
                        <a:rPr lang="zh-TW" altLang="en-US" sz="1400" dirty="0"/>
                        <a:t>不一致</a:t>
                      </a:r>
                      <a:r>
                        <a:rPr lang="en-US" altLang="zh-TW" sz="1400" dirty="0"/>
                        <a:t>)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請洽人事處林先生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</a:rPr>
                        <a:t>#7735</a:t>
                      </a:r>
                      <a:endParaRPr lang="zh-TW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0594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通訊錄機關人員資料錯誤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zh-TW" altLang="en-US" sz="1400" dirty="0"/>
                        <a:t>請洽各機關帳號</a:t>
                      </a:r>
                      <a:r>
                        <a:rPr lang="en-US" altLang="zh-TW" sz="1400" dirty="0"/>
                        <a:t>(TPEAD)</a:t>
                      </a:r>
                      <a:r>
                        <a:rPr lang="zh-TW" altLang="en-US" sz="1400" dirty="0"/>
                        <a:t>管理者協助</a:t>
                      </a:r>
                      <a:endParaRPr lang="en-US" altLang="zh-TW" sz="1400" dirty="0"/>
                    </a:p>
                    <a:p>
                      <a:pPr marL="342900" marR="0" lvl="0" indent="-3429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Naskh Arabic UI" panose="020B0502040504020204" pitchFamily="34" charset="-78"/>
                        </a:rPr>
                        <a:t>請至「</a:t>
                      </a:r>
                      <a:r>
                        <a:rPr lang="en-US" altLang="zh-TW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Naskh Arabic UI" panose="020B0502040504020204" pitchFamily="34" charset="-78"/>
                        </a:rPr>
                        <a:t>TAIPEION</a:t>
                      </a:r>
                      <a:r>
                        <a:rPr lang="zh-TW" alt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Naskh Arabic UI" panose="020B0502040504020204" pitchFamily="34" charset="-78"/>
                        </a:rPr>
                        <a:t>」</a:t>
                      </a:r>
                      <a:r>
                        <a:rPr lang="en-US" altLang="zh-TW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Naskh Arabic UI" panose="020B0502040504020204" pitchFamily="34" charset="-78"/>
                        </a:rPr>
                        <a:t>WEB</a:t>
                      </a:r>
                      <a:r>
                        <a:rPr lang="zh-TW" alt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Naskh Arabic UI" panose="020B0502040504020204" pitchFamily="34" charset="-78"/>
                        </a:rPr>
                        <a:t> </a:t>
                      </a:r>
                      <a:r>
                        <a:rPr lang="en-US" altLang="zh-TW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Naskh Arabic UI" panose="020B0502040504020204" pitchFamily="34" charset="-78"/>
                        </a:rPr>
                        <a:t>/</a:t>
                      </a:r>
                      <a:r>
                        <a:rPr lang="zh-TW" alt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Naskh Arabic UI" panose="020B0502040504020204" pitchFamily="34" charset="-78"/>
                        </a:rPr>
                        <a:t>「系統列表」</a:t>
                      </a:r>
                      <a:r>
                        <a:rPr lang="en-US" altLang="zh-TW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Naskh Arabic UI" panose="020B0502040504020204" pitchFamily="34" charset="-78"/>
                        </a:rPr>
                        <a:t>/ </a:t>
                      </a:r>
                      <a:r>
                        <a:rPr lang="zh-TW" alt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Naskh Arabic UI" panose="020B0502040504020204" pitchFamily="34" charset="-78"/>
                        </a:rPr>
                        <a:t>搜尋「資訊報修」，報修系統請選擇「</a:t>
                      </a:r>
                      <a:r>
                        <a:rPr lang="zh-TW" altLang="en-US" sz="1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Naskh Arabic UI" panose="020B0502040504020204" pitchFamily="34" charset="-78"/>
                        </a:rPr>
                        <a:t>帳號管理系統</a:t>
                      </a:r>
                      <a:r>
                        <a:rPr lang="zh-TW" alt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Naskh Arabic UI" panose="020B0502040504020204" pitchFamily="34" charset="-78"/>
                        </a:rPr>
                        <a:t>」。</a:t>
                      </a:r>
                      <a:endParaRPr lang="en-US" altLang="zh-TW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Naskh Arabic UI" panose="020B0502040504020204" pitchFamily="34" charset="-78"/>
                      </a:endParaRPr>
                    </a:p>
                    <a:p>
                      <a:pPr marL="342900" marR="0" lvl="0" indent="-3429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Naskh Arabic UI" panose="020B0502040504020204" pitchFamily="34" charset="-78"/>
                        </a:rPr>
                        <a:t>請至「</a:t>
                      </a:r>
                      <a:r>
                        <a:rPr lang="en-US" altLang="zh-TW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Naskh Arabic UI" panose="020B0502040504020204" pitchFamily="34" charset="-78"/>
                        </a:rPr>
                        <a:t>TAIPEION</a:t>
                      </a:r>
                      <a:r>
                        <a:rPr lang="zh-TW" alt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Naskh Arabic UI" panose="020B0502040504020204" pitchFamily="34" charset="-78"/>
                        </a:rPr>
                        <a:t>」</a:t>
                      </a:r>
                      <a:r>
                        <a:rPr lang="en-US" altLang="zh-TW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Naskh Arabic UI" panose="020B0502040504020204" pitchFamily="34" charset="-78"/>
                        </a:rPr>
                        <a:t>APP/</a:t>
                      </a:r>
                      <a:r>
                        <a:rPr lang="zh-TW" alt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Naskh Arabic UI" panose="020B0502040504020204" pitchFamily="34" charset="-78"/>
                        </a:rPr>
                        <a:t>「公務中心」</a:t>
                      </a:r>
                      <a:r>
                        <a:rPr lang="en-US" altLang="zh-TW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Naskh Arabic UI" panose="020B0502040504020204" pitchFamily="34" charset="-78"/>
                        </a:rPr>
                        <a:t>/</a:t>
                      </a:r>
                      <a:r>
                        <a:rPr lang="zh-TW" alt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Naskh Arabic UI" panose="020B0502040504020204" pitchFamily="34" charset="-78"/>
                        </a:rPr>
                        <a:t>「行動叫修」報修，報修系統請選擇「</a:t>
                      </a:r>
                      <a:r>
                        <a:rPr lang="zh-TW" altLang="en-US" sz="1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Naskh Arabic UI" panose="020B0502040504020204" pitchFamily="34" charset="-78"/>
                        </a:rPr>
                        <a:t>帳號管理系統</a:t>
                      </a:r>
                      <a:r>
                        <a:rPr lang="zh-TW" alt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Naskh Arabic UI" panose="020B0502040504020204" pitchFamily="34" charset="-78"/>
                        </a:rPr>
                        <a:t>」。</a:t>
                      </a:r>
                      <a:endParaRPr lang="en-US" altLang="zh-TW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Naskh Arabic UI" panose="020B0502040504020204" pitchFamily="34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7836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Naskh Arabic UI" panose="020B0502040504020204" pitchFamily="34" charset="-78"/>
                        </a:rPr>
                        <a:t>TAIPEION</a:t>
                      </a:r>
                      <a:r>
                        <a:rPr lang="zh-TW" alt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Naskh Arabic UI" panose="020B0502040504020204" pitchFamily="34" charset="-78"/>
                        </a:rPr>
                        <a:t> </a:t>
                      </a:r>
                      <a:r>
                        <a:rPr lang="en-US" altLang="zh-TW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Naskh Arabic UI" panose="020B0502040504020204" pitchFamily="34" charset="-78"/>
                        </a:rPr>
                        <a:t>WEB</a:t>
                      </a:r>
                      <a:r>
                        <a:rPr lang="zh-TW" alt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Naskh Arabic UI" panose="020B0502040504020204" pitchFamily="34" charset="-78"/>
                        </a:rPr>
                        <a:t> 系統問題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Naskh Arabic UI" panose="020B0502040504020204" pitchFamily="34" charset="-78"/>
                        </a:rPr>
                        <a:t>請至「資訊報修」，報修系統請選擇「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Naskh Arabic UI" panose="020B0502040504020204" pitchFamily="34" charset="-78"/>
                        </a:rPr>
                        <a:t>TAIPEION</a:t>
                      </a:r>
                      <a:r>
                        <a:rPr lang="zh-TW" altLang="en-US" sz="1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Naskh Arabic UI" panose="020B0502040504020204" pitchFamily="34" charset="-78"/>
                        </a:rPr>
                        <a:t> 入口網</a:t>
                      </a:r>
                      <a:r>
                        <a:rPr lang="zh-TW" alt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Naskh Arabic UI" panose="020B0502040504020204" pitchFamily="34" charset="-78"/>
                        </a:rPr>
                        <a:t>」。</a:t>
                      </a:r>
                      <a:endParaRPr lang="en-US" altLang="zh-TW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Naskh Arabic UI" panose="020B0502040504020204" pitchFamily="34" charset="-78"/>
                      </a:endParaRPr>
                    </a:p>
                    <a:p>
                      <a:pPr marL="342900" marR="0" lvl="0" indent="-3429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Naskh Arabic UI" panose="020B0502040504020204" pitchFamily="34" charset="-78"/>
                        </a:rPr>
                        <a:t>請至「行動叫修」報修，報修系統請選擇「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Naskh Arabic UI" panose="020B0502040504020204" pitchFamily="34" charset="-78"/>
                        </a:rPr>
                        <a:t>TAIPEION</a:t>
                      </a:r>
                      <a:r>
                        <a:rPr lang="zh-TW" altLang="en-US" sz="1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Naskh Arabic UI" panose="020B0502040504020204" pitchFamily="34" charset="-78"/>
                        </a:rPr>
                        <a:t> 入口網</a:t>
                      </a:r>
                      <a:r>
                        <a:rPr lang="zh-TW" alt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Naskh Arabic UI" panose="020B0502040504020204" pitchFamily="34" charset="-78"/>
                        </a:rPr>
                        <a:t>」。</a:t>
                      </a:r>
                      <a:endParaRPr lang="en-US" altLang="zh-TW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Naskh Arabic UI" panose="020B0502040504020204" pitchFamily="34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0516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Naskh Arabic UI" panose="020B0502040504020204" pitchFamily="34" charset="-78"/>
                        </a:rPr>
                        <a:t>TAIPEION</a:t>
                      </a:r>
                      <a:r>
                        <a:rPr lang="zh-TW" alt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Naskh Arabic UI" panose="020B0502040504020204" pitchFamily="34" charset="-78"/>
                        </a:rPr>
                        <a:t> </a:t>
                      </a:r>
                      <a:r>
                        <a:rPr lang="en-US" altLang="zh-TW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Naskh Arabic UI" panose="020B0502040504020204" pitchFamily="34" charset="-78"/>
                        </a:rPr>
                        <a:t>APP</a:t>
                      </a:r>
                      <a:r>
                        <a:rPr lang="zh-TW" alt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Naskh Arabic UI" panose="020B0502040504020204" pitchFamily="34" charset="-78"/>
                        </a:rPr>
                        <a:t>系統問題</a:t>
                      </a:r>
                      <a:endParaRPr lang="zh-TW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Naskh Arabic UI" panose="020B0502040504020204" pitchFamily="34" charset="-78"/>
                        </a:rPr>
                        <a:t>請至「資訊報修」，報修系統請選擇「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Naskh Arabic UI" panose="020B0502040504020204" pitchFamily="34" charset="-78"/>
                        </a:rPr>
                        <a:t>TAIPEION</a:t>
                      </a:r>
                      <a:r>
                        <a:rPr lang="zh-TW" altLang="en-US" sz="1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Naskh Arabic UI" panose="020B0502040504020204" pitchFamily="34" charset="-78"/>
                        </a:rPr>
                        <a:t> 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Naskh Arabic UI" panose="020B0502040504020204" pitchFamily="34" charset="-78"/>
                        </a:rPr>
                        <a:t>APP</a:t>
                      </a:r>
                      <a:r>
                        <a:rPr lang="zh-TW" alt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Naskh Arabic UI" panose="020B0502040504020204" pitchFamily="34" charset="-78"/>
                        </a:rPr>
                        <a:t>」。</a:t>
                      </a:r>
                      <a:endParaRPr lang="en-US" altLang="zh-TW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Naskh Arabic UI" panose="020B0502040504020204" pitchFamily="34" charset="-78"/>
                      </a:endParaRPr>
                    </a:p>
                    <a:p>
                      <a:pPr marL="342900" marR="0" lvl="0" indent="-3429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Naskh Arabic UI" panose="020B0502040504020204" pitchFamily="34" charset="-78"/>
                        </a:rPr>
                        <a:t>請至「行動叫修」報修，報修系統請選擇「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Naskh Arabic UI" panose="020B0502040504020204" pitchFamily="34" charset="-78"/>
                        </a:rPr>
                        <a:t>TAIPEION</a:t>
                      </a:r>
                      <a:r>
                        <a:rPr lang="zh-TW" altLang="en-US" sz="1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Naskh Arabic UI" panose="020B0502040504020204" pitchFamily="34" charset="-78"/>
                        </a:rPr>
                        <a:t> 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Naskh Arabic UI" panose="020B0502040504020204" pitchFamily="34" charset="-78"/>
                        </a:rPr>
                        <a:t>APP</a:t>
                      </a:r>
                      <a:r>
                        <a:rPr lang="zh-TW" alt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Naskh Arabic UI" panose="020B0502040504020204" pitchFamily="34" charset="-78"/>
                        </a:rPr>
                        <a:t>」。</a:t>
                      </a:r>
                      <a:endParaRPr lang="en-US" altLang="zh-TW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Naskh Arabic UI" panose="020B0502040504020204" pitchFamily="34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8018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Naskh Arabic UI" panose="020B0502040504020204" pitchFamily="34" charset="-78"/>
                        </a:rPr>
                        <a:t>APP</a:t>
                      </a:r>
                      <a:r>
                        <a:rPr lang="zh-TW" alt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Naskh Arabic UI" panose="020B0502040504020204" pitchFamily="34" charset="-78"/>
                        </a:rPr>
                        <a:t>出現憑證不信任問題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請參考次頁簡報說明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5740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1" algn="l" defTabSz="914400" rtl="0" eaLnBrk="1" latinLnBrk="1" hangingPunct="1"/>
                      <a:r>
                        <a:rPr lang="zh-TW" altLang="en-US" sz="14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Naskh Arabic UI" panose="020B0502040504020204" pitchFamily="34" charset="-78"/>
                        </a:rPr>
                        <a:t>其他常見問題：</a:t>
                      </a:r>
                      <a:endParaRPr lang="en-US" altLang="zh-TW" sz="140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Naskh Arabic UI" panose="020B05020405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Naskh Arabic UI" panose="020B0502040504020204" pitchFamily="34" charset="-78"/>
                        </a:rPr>
                        <a:t>請至「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Naskh Arabic UI" panose="020B0502040504020204" pitchFamily="34" charset="-78"/>
                        </a:rPr>
                        <a:t>TAIPEION</a:t>
                      </a:r>
                      <a:r>
                        <a:rPr lang="zh-TW" altLang="en-US" sz="1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Naskh Arabic UI" panose="020B0502040504020204" pitchFamily="34" charset="-78"/>
                        </a:rPr>
                        <a:t> 」 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Naskh Arabic UI" panose="020B0502040504020204" pitchFamily="34" charset="-78"/>
                        </a:rPr>
                        <a:t>/</a:t>
                      </a:r>
                      <a:r>
                        <a:rPr lang="zh-TW" altLang="en-US" sz="1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Naskh Arabic UI" panose="020B0502040504020204" pitchFamily="34" charset="-78"/>
                        </a:rPr>
                        <a:t>布告欄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Naskh Arabic UI" panose="020B0502040504020204" pitchFamily="34" charset="-78"/>
                        </a:rPr>
                        <a:t>/TAIPEION</a:t>
                      </a:r>
                      <a:r>
                        <a:rPr lang="zh-TW" altLang="en-US" sz="1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Naskh Arabic UI" panose="020B0502040504020204" pitchFamily="34" charset="-78"/>
                        </a:rPr>
                        <a:t>常見問題 下載</a:t>
                      </a:r>
                      <a:endParaRPr lang="en-US" altLang="zh-TW" sz="14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Naskh Arabic UI" panose="020B0502040504020204" pitchFamily="34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2264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712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en-US" altLang="zh-TW" dirty="0"/>
              <a:t>iOS</a:t>
            </a:r>
            <a:r>
              <a:rPr lang="zh-TW" altLang="en-US" dirty="0"/>
              <a:t>信任憑證</a:t>
            </a:r>
            <a:endParaRPr lang="en-US" altLang="zh-TW" dirty="0"/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E825ACA6-3820-4525-87FA-D9A90D1F6E17}"/>
              </a:ext>
            </a:extLst>
          </p:cNvPr>
          <p:cNvSpPr txBox="1"/>
          <p:nvPr/>
        </p:nvSpPr>
        <p:spPr>
          <a:xfrm>
            <a:off x="8820472" y="465998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854C5D-64AD-48F0-BC5C-C59F840938EB}" type="slidenum">
              <a:rPr lang="zh-TW" altLang="en-US" sz="1200" smtClean="0"/>
              <a:t>19</a:t>
            </a:fld>
            <a:endParaRPr lang="zh-TW" altLang="en-US" sz="12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ADDF95A-3543-4936-8C79-87668579FDBE}"/>
              </a:ext>
            </a:extLst>
          </p:cNvPr>
          <p:cNvSpPr txBox="1"/>
          <p:nvPr/>
        </p:nvSpPr>
        <p:spPr>
          <a:xfrm>
            <a:off x="216024" y="699542"/>
            <a:ext cx="882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安裝後，會出現「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尚未信任企業級開發人員者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」訊息，此時須進行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信任設定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ED4DFFE-03B4-4E51-80A8-634DFA0C8B46}"/>
              </a:ext>
            </a:extLst>
          </p:cNvPr>
          <p:cNvSpPr/>
          <p:nvPr/>
        </p:nvSpPr>
        <p:spPr>
          <a:xfrm>
            <a:off x="4706594" y="1275607"/>
            <a:ext cx="3880837" cy="576061"/>
          </a:xfrm>
          <a:prstGeom prst="rect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點選信任「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Taipei City Government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」， 並建立信任後使用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25676F2-5BB7-4A1A-930A-4D3299B26FCC}"/>
              </a:ext>
            </a:extLst>
          </p:cNvPr>
          <p:cNvSpPr/>
          <p:nvPr/>
        </p:nvSpPr>
        <p:spPr>
          <a:xfrm>
            <a:off x="467544" y="1275607"/>
            <a:ext cx="3951018" cy="576063"/>
          </a:xfrm>
          <a:prstGeom prst="rect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進入「設定」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「一般」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「裝置管理」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6F82C7F1-27C4-491D-A275-D9BF52C93BF8}"/>
              </a:ext>
            </a:extLst>
          </p:cNvPr>
          <p:cNvGrpSpPr/>
          <p:nvPr/>
        </p:nvGrpSpPr>
        <p:grpSpPr>
          <a:xfrm>
            <a:off x="467544" y="1923678"/>
            <a:ext cx="1875483" cy="2904096"/>
            <a:chOff x="467544" y="1923678"/>
            <a:chExt cx="1875483" cy="2904096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BF6FB003-7512-4882-BC34-0820FC5C37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769"/>
            <a:stretch/>
          </p:blipFill>
          <p:spPr>
            <a:xfrm>
              <a:off x="467544" y="1923678"/>
              <a:ext cx="1875483" cy="29040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8934112B-2CCD-4668-AA5B-130B82A7E2A8}"/>
                </a:ext>
              </a:extLst>
            </p:cNvPr>
            <p:cNvSpPr/>
            <p:nvPr/>
          </p:nvSpPr>
          <p:spPr>
            <a:xfrm>
              <a:off x="467544" y="4443958"/>
              <a:ext cx="1875483" cy="21602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" name="群組 3">
            <a:extLst>
              <a:ext uri="{FF2B5EF4-FFF2-40B4-BE49-F238E27FC236}">
                <a16:creationId xmlns:a16="http://schemas.microsoft.com/office/drawing/2014/main" id="{0ADE7DA3-96AB-445A-BA80-8233547BF5DB}"/>
              </a:ext>
            </a:extLst>
          </p:cNvPr>
          <p:cNvGrpSpPr/>
          <p:nvPr/>
        </p:nvGrpSpPr>
        <p:grpSpPr>
          <a:xfrm>
            <a:off x="2469589" y="1923678"/>
            <a:ext cx="1948973" cy="2904096"/>
            <a:chOff x="2469589" y="1923678"/>
            <a:chExt cx="1948973" cy="2904096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2CFE840F-63D5-4A73-A9E3-D9780D325B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070"/>
            <a:stretch/>
          </p:blipFill>
          <p:spPr>
            <a:xfrm>
              <a:off x="2469589" y="1923678"/>
              <a:ext cx="1948973" cy="29040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50350241-78C7-4BE3-B25F-34BAD0E11C05}"/>
                </a:ext>
              </a:extLst>
            </p:cNvPr>
            <p:cNvSpPr/>
            <p:nvPr/>
          </p:nvSpPr>
          <p:spPr>
            <a:xfrm>
              <a:off x="2506333" y="2540392"/>
              <a:ext cx="1875483" cy="21602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8EF2F43D-DACD-4675-A287-E52C9C61AF9D}"/>
              </a:ext>
            </a:extLst>
          </p:cNvPr>
          <p:cNvGrpSpPr/>
          <p:nvPr/>
        </p:nvGrpSpPr>
        <p:grpSpPr>
          <a:xfrm>
            <a:off x="4706594" y="1923678"/>
            <a:ext cx="1841657" cy="2871028"/>
            <a:chOff x="4706594" y="1923678"/>
            <a:chExt cx="1841657" cy="2871028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07777DF6-F3EB-4F20-9B09-7CD87787E4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236"/>
            <a:stretch/>
          </p:blipFill>
          <p:spPr>
            <a:xfrm>
              <a:off x="4706594" y="1923678"/>
              <a:ext cx="1841656" cy="287102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7B2E2C70-2C28-4AA1-A244-23F1DA76837D}"/>
                </a:ext>
              </a:extLst>
            </p:cNvPr>
            <p:cNvSpPr/>
            <p:nvPr/>
          </p:nvSpPr>
          <p:spPr>
            <a:xfrm>
              <a:off x="4706595" y="2756416"/>
              <a:ext cx="1841656" cy="21602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BDCEDDE0-AFC3-4473-99A0-5B044777DBCD}"/>
              </a:ext>
            </a:extLst>
          </p:cNvPr>
          <p:cNvGrpSpPr/>
          <p:nvPr/>
        </p:nvGrpSpPr>
        <p:grpSpPr>
          <a:xfrm>
            <a:off x="6696260" y="1923678"/>
            <a:ext cx="1891171" cy="2871028"/>
            <a:chOff x="6696260" y="1923678"/>
            <a:chExt cx="1891171" cy="2871028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C047787F-565B-47D4-8A26-1274F11D84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860"/>
            <a:stretch/>
          </p:blipFill>
          <p:spPr>
            <a:xfrm>
              <a:off x="6696260" y="1923678"/>
              <a:ext cx="1891171" cy="287102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BFBD8FB0-644E-4060-8647-966A8D632A6E}"/>
                </a:ext>
              </a:extLst>
            </p:cNvPr>
            <p:cNvSpPr/>
            <p:nvPr/>
          </p:nvSpPr>
          <p:spPr>
            <a:xfrm>
              <a:off x="7666603" y="4011910"/>
              <a:ext cx="577805" cy="21602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8414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131840" y="856348"/>
            <a:ext cx="5256584" cy="720000"/>
            <a:chOff x="3131840" y="1491630"/>
            <a:chExt cx="5256584" cy="576064"/>
          </a:xfrm>
        </p:grpSpPr>
        <p:sp>
          <p:nvSpPr>
            <p:cNvPr id="2" name="Rectangle 1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Right Triangle 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26085" y="1744447"/>
            <a:ext cx="5256584" cy="720000"/>
            <a:chOff x="3131840" y="1491630"/>
            <a:chExt cx="5256584" cy="576064"/>
          </a:xfrm>
        </p:grpSpPr>
        <p:sp>
          <p:nvSpPr>
            <p:cNvPr id="18" name="Rectangle 17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Right Triangle 18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20330" y="2632546"/>
            <a:ext cx="5256584" cy="720000"/>
            <a:chOff x="3131840" y="1491630"/>
            <a:chExt cx="5256584" cy="576064"/>
          </a:xfrm>
        </p:grpSpPr>
        <p:sp>
          <p:nvSpPr>
            <p:cNvPr id="21" name="Rectangle 20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2" name="Right Triangle 21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131840" y="3520644"/>
            <a:ext cx="5256584" cy="720000"/>
            <a:chOff x="3131840" y="1491630"/>
            <a:chExt cx="5256584" cy="576064"/>
          </a:xfrm>
        </p:grpSpPr>
        <p:sp>
          <p:nvSpPr>
            <p:cNvPr id="24" name="Rectangle 23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5" name="Right Triangle 2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31840" y="856348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20330" y="1744447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08820" y="2632546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14575" y="3520645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51840" y="1044461"/>
            <a:ext cx="4392568" cy="638557"/>
            <a:chOff x="3851840" y="1356248"/>
            <a:chExt cx="4392568" cy="638557"/>
          </a:xfrm>
        </p:grpSpPr>
        <p:sp>
          <p:nvSpPr>
            <p:cNvPr id="30" name="TextBox 29"/>
            <p:cNvSpPr txBox="1"/>
            <p:nvPr/>
          </p:nvSpPr>
          <p:spPr>
            <a:xfrm>
              <a:off x="3851840" y="1356248"/>
              <a:ext cx="4392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公務雲</a:t>
              </a:r>
              <a:r>
                <a:rPr lang="en-US" altLang="zh-TW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(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TAIPEION)</a:t>
              </a:r>
              <a:r>
                <a:rPr lang="zh-TW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介紹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51840" y="1625473"/>
              <a:ext cx="4392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851840" y="1938766"/>
            <a:ext cx="4392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機關導入及推動方式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51840" y="2833071"/>
            <a:ext cx="4392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登入及綁定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69105" y="3727376"/>
            <a:ext cx="4392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操作說明</a:t>
            </a: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81EDF048-A504-43C0-9D03-D7371F510E01}"/>
              </a:ext>
            </a:extLst>
          </p:cNvPr>
          <p:cNvGrpSpPr/>
          <p:nvPr/>
        </p:nvGrpSpPr>
        <p:grpSpPr>
          <a:xfrm>
            <a:off x="0" y="0"/>
            <a:ext cx="2384647" cy="5143500"/>
            <a:chOff x="0" y="0"/>
            <a:chExt cx="2384647" cy="514350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9C7C7539-0CFB-48CD-9A7E-C1ECCA46E7A1}"/>
                </a:ext>
              </a:extLst>
            </p:cNvPr>
            <p:cNvSpPr/>
            <p:nvPr/>
          </p:nvSpPr>
          <p:spPr>
            <a:xfrm>
              <a:off x="0" y="3304"/>
              <a:ext cx="1583668" cy="5140195"/>
            </a:xfrm>
            <a:prstGeom prst="rect">
              <a:avLst/>
            </a:prstGeom>
            <a:solidFill>
              <a:srgbClr val="32A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986D93A-0B42-4811-9E2F-023A6B3CF5E1}"/>
                </a:ext>
              </a:extLst>
            </p:cNvPr>
            <p:cNvSpPr/>
            <p:nvPr/>
          </p:nvSpPr>
          <p:spPr>
            <a:xfrm>
              <a:off x="1547664" y="0"/>
              <a:ext cx="836983" cy="5143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id="{426FD740-9A87-4A2C-80ED-7CC80DFDE195}"/>
              </a:ext>
            </a:extLst>
          </p:cNvPr>
          <p:cNvGrpSpPr/>
          <p:nvPr/>
        </p:nvGrpSpPr>
        <p:grpSpPr>
          <a:xfrm>
            <a:off x="622960" y="1475661"/>
            <a:ext cx="1849408" cy="1791197"/>
            <a:chOff x="859435" y="1419622"/>
            <a:chExt cx="2221149" cy="2151237"/>
          </a:xfrm>
        </p:grpSpPr>
        <p:sp>
          <p:nvSpPr>
            <p:cNvPr id="34" name="橢圓 33">
              <a:extLst>
                <a:ext uri="{FF2B5EF4-FFF2-40B4-BE49-F238E27FC236}">
                  <a16:creationId xmlns:a16="http://schemas.microsoft.com/office/drawing/2014/main" id="{7BC3417A-5941-400B-8A68-247381FFBB53}"/>
                </a:ext>
              </a:extLst>
            </p:cNvPr>
            <p:cNvSpPr/>
            <p:nvPr/>
          </p:nvSpPr>
          <p:spPr>
            <a:xfrm>
              <a:off x="874490" y="1419622"/>
              <a:ext cx="2206094" cy="21512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27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35" name="圖片 34">
              <a:extLst>
                <a:ext uri="{FF2B5EF4-FFF2-40B4-BE49-F238E27FC236}">
                  <a16:creationId xmlns:a16="http://schemas.microsoft.com/office/drawing/2014/main" id="{9E7A9C6C-1724-48E2-B0DB-9C7B3DE23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435" y="2251226"/>
              <a:ext cx="2102120" cy="599520"/>
            </a:xfrm>
            <a:prstGeom prst="rect">
              <a:avLst/>
            </a:prstGeom>
          </p:spPr>
        </p:pic>
      </p:grp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6C934DF9-AC0D-4ABD-AFB2-D4B1CE393F2D}"/>
              </a:ext>
            </a:extLst>
          </p:cNvPr>
          <p:cNvSpPr txBox="1"/>
          <p:nvPr/>
        </p:nvSpPr>
        <p:spPr>
          <a:xfrm>
            <a:off x="8820472" y="465998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854C5D-64AD-48F0-BC5C-C59F840938EB}" type="slidenum">
              <a:rPr lang="zh-TW" altLang="en-US" sz="1200" smtClean="0"/>
              <a:t>2</a:t>
            </a:fld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20525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en-US" altLang="zh-TW" dirty="0"/>
              <a:t>Android</a:t>
            </a:r>
            <a:r>
              <a:rPr lang="zh-TW" altLang="en-US" dirty="0"/>
              <a:t>下載</a:t>
            </a:r>
            <a:r>
              <a:rPr lang="en-US" altLang="zh-TW" dirty="0"/>
              <a:t>APK(1/3)</a:t>
            </a: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E825ACA6-3820-4525-87FA-D9A90D1F6E17}"/>
              </a:ext>
            </a:extLst>
          </p:cNvPr>
          <p:cNvSpPr txBox="1"/>
          <p:nvPr/>
        </p:nvSpPr>
        <p:spPr>
          <a:xfrm>
            <a:off x="8820472" y="465998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854C5D-64AD-48F0-BC5C-C59F840938EB}" type="slidenum">
              <a:rPr lang="zh-TW" altLang="en-US" sz="1200" smtClean="0"/>
              <a:t>20</a:t>
            </a:fld>
            <a:endParaRPr lang="zh-TW" altLang="en-US" sz="1200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9D45ACBA-540D-46CF-87E0-BB878C740D83}"/>
              </a:ext>
            </a:extLst>
          </p:cNvPr>
          <p:cNvSpPr/>
          <p:nvPr/>
        </p:nvSpPr>
        <p:spPr>
          <a:xfrm>
            <a:off x="179512" y="699542"/>
            <a:ext cx="896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Android 7.1.1 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以下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版本裝置，可能出現「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無法從 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Play Store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以外來源安裝應用程式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F353A35-59D5-4FC3-AD67-8042F9879419}"/>
              </a:ext>
            </a:extLst>
          </p:cNvPr>
          <p:cNvSpPr/>
          <p:nvPr/>
        </p:nvSpPr>
        <p:spPr>
          <a:xfrm>
            <a:off x="251520" y="1203598"/>
            <a:ext cx="2736304" cy="322061"/>
          </a:xfrm>
          <a:prstGeom prst="rect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進入「設定」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7E497DD-6A19-4FA4-BAAB-BADF86F0CB24}"/>
              </a:ext>
            </a:extLst>
          </p:cNvPr>
          <p:cNvSpPr/>
          <p:nvPr/>
        </p:nvSpPr>
        <p:spPr>
          <a:xfrm>
            <a:off x="3131840" y="1203598"/>
            <a:ext cx="2736304" cy="322061"/>
          </a:xfrm>
          <a:prstGeom prst="rect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進入「安全性」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4CB027B3-7FAE-4B54-B64E-6E93C3560E77}"/>
              </a:ext>
            </a:extLst>
          </p:cNvPr>
          <p:cNvSpPr/>
          <p:nvPr/>
        </p:nvSpPr>
        <p:spPr>
          <a:xfrm>
            <a:off x="6012160" y="1203598"/>
            <a:ext cx="2736304" cy="322061"/>
          </a:xfrm>
          <a:prstGeom prst="rect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啟用「未知的來源」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2" name="圖片 31">
            <a:extLst>
              <a:ext uri="{FF2B5EF4-FFF2-40B4-BE49-F238E27FC236}">
                <a16:creationId xmlns:a16="http://schemas.microsoft.com/office/drawing/2014/main" id="{6B701C7B-96D0-4D48-ABA8-6C923EDC1B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79"/>
          <a:stretch/>
        </p:blipFill>
        <p:spPr>
          <a:xfrm>
            <a:off x="683568" y="1563638"/>
            <a:ext cx="1944216" cy="3394922"/>
          </a:xfrm>
          <a:prstGeom prst="rect">
            <a:avLst/>
          </a:prstGeom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id="{EAC8770B-3964-4BC8-9C6B-E9BA4932C8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7" t="539" r="35322" b="-539"/>
          <a:stretch/>
        </p:blipFill>
        <p:spPr>
          <a:xfrm>
            <a:off x="3527884" y="1572710"/>
            <a:ext cx="1944216" cy="3433502"/>
          </a:xfrm>
          <a:prstGeom prst="rect">
            <a:avLst/>
          </a:prstGeom>
        </p:spPr>
      </p:pic>
      <p:pic>
        <p:nvPicPr>
          <p:cNvPr id="34" name="圖片 33">
            <a:extLst>
              <a:ext uri="{FF2B5EF4-FFF2-40B4-BE49-F238E27FC236}">
                <a16:creationId xmlns:a16="http://schemas.microsoft.com/office/drawing/2014/main" id="{9A36B590-753F-4C81-9C16-C7B17002AF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79"/>
          <a:stretch/>
        </p:blipFill>
        <p:spPr>
          <a:xfrm>
            <a:off x="6386299" y="1578048"/>
            <a:ext cx="2003266" cy="337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84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en-US" altLang="zh-TW" dirty="0"/>
              <a:t>Android</a:t>
            </a:r>
            <a:r>
              <a:rPr lang="zh-TW" altLang="en-US" dirty="0"/>
              <a:t>下載</a:t>
            </a:r>
            <a:r>
              <a:rPr lang="en-US" altLang="zh-TW" dirty="0"/>
              <a:t>APK(2/3)</a:t>
            </a: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E825ACA6-3820-4525-87FA-D9A90D1F6E17}"/>
              </a:ext>
            </a:extLst>
          </p:cNvPr>
          <p:cNvSpPr txBox="1"/>
          <p:nvPr/>
        </p:nvSpPr>
        <p:spPr>
          <a:xfrm>
            <a:off x="8820472" y="465998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854C5D-64AD-48F0-BC5C-C59F840938EB}" type="slidenum">
              <a:rPr lang="zh-TW" altLang="en-US" sz="1200" smtClean="0"/>
              <a:t>21</a:t>
            </a:fld>
            <a:endParaRPr lang="zh-TW" altLang="en-US" sz="1200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9D45ACBA-540D-46CF-87E0-BB878C740D83}"/>
              </a:ext>
            </a:extLst>
          </p:cNvPr>
          <p:cNvSpPr/>
          <p:nvPr/>
        </p:nvSpPr>
        <p:spPr>
          <a:xfrm>
            <a:off x="179512" y="699542"/>
            <a:ext cx="896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Android 7.1.1 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版本裝置，可能出現「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禁止安裝這個來源提供的不明應用程式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F353A35-59D5-4FC3-AD67-8042F9879419}"/>
              </a:ext>
            </a:extLst>
          </p:cNvPr>
          <p:cNvSpPr/>
          <p:nvPr/>
        </p:nvSpPr>
        <p:spPr>
          <a:xfrm>
            <a:off x="179512" y="1203598"/>
            <a:ext cx="2736304" cy="322061"/>
          </a:xfrm>
          <a:prstGeom prst="rect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進入「設定」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7E497DD-6A19-4FA4-BAAB-BADF86F0CB24}"/>
              </a:ext>
            </a:extLst>
          </p:cNvPr>
          <p:cNvSpPr/>
          <p:nvPr/>
        </p:nvSpPr>
        <p:spPr>
          <a:xfrm>
            <a:off x="3059832" y="1203598"/>
            <a:ext cx="2736304" cy="322061"/>
          </a:xfrm>
          <a:prstGeom prst="rect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點選「應用程式和通知」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4CB027B3-7FAE-4B54-B64E-6E93C3560E77}"/>
              </a:ext>
            </a:extLst>
          </p:cNvPr>
          <p:cNvSpPr/>
          <p:nvPr/>
        </p:nvSpPr>
        <p:spPr>
          <a:xfrm>
            <a:off x="5940152" y="1203598"/>
            <a:ext cx="2880320" cy="322061"/>
          </a:xfrm>
          <a:prstGeom prst="rect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點選「特殊應用程式存取權」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A8A41016-B309-46F2-88DB-88F86E2CD8CF}"/>
              </a:ext>
            </a:extLst>
          </p:cNvPr>
          <p:cNvGrpSpPr/>
          <p:nvPr/>
        </p:nvGrpSpPr>
        <p:grpSpPr>
          <a:xfrm>
            <a:off x="6444208" y="1530976"/>
            <a:ext cx="1936188" cy="3406005"/>
            <a:chOff x="6472353" y="1530977"/>
            <a:chExt cx="1936188" cy="3406005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8B42EC67-346B-4475-A08D-6B6D05245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23" b="8820"/>
            <a:stretch/>
          </p:blipFill>
          <p:spPr>
            <a:xfrm>
              <a:off x="6472353" y="1530977"/>
              <a:ext cx="1936188" cy="3406004"/>
            </a:xfrm>
            <a:prstGeom prst="rect">
              <a:avLst/>
            </a:prstGeom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D6060D0E-6D6C-4E28-9E53-940AA970248F}"/>
                </a:ext>
              </a:extLst>
            </p:cNvPr>
            <p:cNvSpPr/>
            <p:nvPr/>
          </p:nvSpPr>
          <p:spPr>
            <a:xfrm>
              <a:off x="6472880" y="4583602"/>
              <a:ext cx="1935661" cy="3533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079195CB-8CAE-4820-9F1B-D62AC47CDD11}"/>
              </a:ext>
            </a:extLst>
          </p:cNvPr>
          <p:cNvGrpSpPr/>
          <p:nvPr/>
        </p:nvGrpSpPr>
        <p:grpSpPr>
          <a:xfrm>
            <a:off x="3185180" y="1548383"/>
            <a:ext cx="2515535" cy="3388597"/>
            <a:chOff x="3200792" y="1548383"/>
            <a:chExt cx="2515535" cy="3388597"/>
          </a:xfrm>
        </p:grpSpPr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EF6FD5A8-30CB-4F32-8E29-4AF07303E3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01" b="28845"/>
            <a:stretch/>
          </p:blipFill>
          <p:spPr>
            <a:xfrm>
              <a:off x="3200792" y="1548383"/>
              <a:ext cx="2515535" cy="3388597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652ED78E-795A-4D9C-ADB7-09A9D733E186}"/>
                </a:ext>
              </a:extLst>
            </p:cNvPr>
            <p:cNvSpPr/>
            <p:nvPr/>
          </p:nvSpPr>
          <p:spPr>
            <a:xfrm>
              <a:off x="3233921" y="3347984"/>
              <a:ext cx="2482405" cy="46407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" name="群組 3">
            <a:extLst>
              <a:ext uri="{FF2B5EF4-FFF2-40B4-BE49-F238E27FC236}">
                <a16:creationId xmlns:a16="http://schemas.microsoft.com/office/drawing/2014/main" id="{8BC8EEEF-6649-4C3B-97FD-FF24ED176D58}"/>
              </a:ext>
            </a:extLst>
          </p:cNvPr>
          <p:cNvGrpSpPr/>
          <p:nvPr/>
        </p:nvGrpSpPr>
        <p:grpSpPr>
          <a:xfrm>
            <a:off x="289896" y="1548383"/>
            <a:ext cx="2515535" cy="3388597"/>
            <a:chOff x="289896" y="1548383"/>
            <a:chExt cx="2515535" cy="3388597"/>
          </a:xfrm>
        </p:grpSpPr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1F50A8D5-A3C3-4132-B748-39CF86ACF8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3" b="28658"/>
            <a:stretch/>
          </p:blipFill>
          <p:spPr>
            <a:xfrm>
              <a:off x="289896" y="1548383"/>
              <a:ext cx="2515535" cy="3388597"/>
            </a:xfrm>
            <a:prstGeom prst="rect">
              <a:avLst/>
            </a:prstGeom>
          </p:spPr>
        </p:pic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60330E1D-6B2A-4B2B-B732-AA4A408E5195}"/>
                </a:ext>
              </a:extLst>
            </p:cNvPr>
            <p:cNvSpPr/>
            <p:nvPr/>
          </p:nvSpPr>
          <p:spPr>
            <a:xfrm>
              <a:off x="2142415" y="3979879"/>
              <a:ext cx="463626" cy="31018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1231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en-US" altLang="zh-TW" dirty="0"/>
              <a:t>Android</a:t>
            </a:r>
            <a:r>
              <a:rPr lang="zh-TW" altLang="en-US" dirty="0"/>
              <a:t>下載</a:t>
            </a:r>
            <a:r>
              <a:rPr lang="en-US" altLang="zh-TW" dirty="0"/>
              <a:t>APK(3/3)</a:t>
            </a: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E825ACA6-3820-4525-87FA-D9A90D1F6E17}"/>
              </a:ext>
            </a:extLst>
          </p:cNvPr>
          <p:cNvSpPr txBox="1"/>
          <p:nvPr/>
        </p:nvSpPr>
        <p:spPr>
          <a:xfrm>
            <a:off x="8820472" y="465998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854C5D-64AD-48F0-BC5C-C59F840938EB}" type="slidenum">
              <a:rPr lang="zh-TW" altLang="en-US" sz="1200" smtClean="0"/>
              <a:t>22</a:t>
            </a:fld>
            <a:endParaRPr lang="zh-TW" altLang="en-US" sz="1200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9D45ACBA-540D-46CF-87E0-BB878C740D83}"/>
              </a:ext>
            </a:extLst>
          </p:cNvPr>
          <p:cNvSpPr/>
          <p:nvPr/>
        </p:nvSpPr>
        <p:spPr>
          <a:xfrm>
            <a:off x="179512" y="699542"/>
            <a:ext cx="896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Android 7.1.1 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版本裝置，可能出現「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禁止安裝這個來源提供的不明應用程式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F353A35-59D5-4FC3-AD67-8042F9879419}"/>
              </a:ext>
            </a:extLst>
          </p:cNvPr>
          <p:cNvSpPr/>
          <p:nvPr/>
        </p:nvSpPr>
        <p:spPr>
          <a:xfrm>
            <a:off x="130364" y="1173118"/>
            <a:ext cx="2736304" cy="322061"/>
          </a:xfrm>
          <a:prstGeom prst="rect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進入「安裝不明應用程式」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7E497DD-6A19-4FA4-BAAB-BADF86F0CB24}"/>
              </a:ext>
            </a:extLst>
          </p:cNvPr>
          <p:cNvSpPr/>
          <p:nvPr/>
        </p:nvSpPr>
        <p:spPr>
          <a:xfrm>
            <a:off x="3010684" y="1173118"/>
            <a:ext cx="2520280" cy="322061"/>
          </a:xfrm>
          <a:prstGeom prst="rect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Chrome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4CB027B3-7FAE-4B54-B64E-6E93C3560E77}"/>
              </a:ext>
            </a:extLst>
          </p:cNvPr>
          <p:cNvSpPr/>
          <p:nvPr/>
        </p:nvSpPr>
        <p:spPr>
          <a:xfrm>
            <a:off x="5674980" y="1173117"/>
            <a:ext cx="3312368" cy="322061"/>
          </a:xfrm>
          <a:prstGeom prst="rect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啟用「允許這個來源的應用程式」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49A44ABF-E7EE-496F-87EE-05C9830CF206}"/>
              </a:ext>
            </a:extLst>
          </p:cNvPr>
          <p:cNvGrpSpPr/>
          <p:nvPr/>
        </p:nvGrpSpPr>
        <p:grpSpPr>
          <a:xfrm>
            <a:off x="3010684" y="1512724"/>
            <a:ext cx="2520281" cy="3424257"/>
            <a:chOff x="3010684" y="1512724"/>
            <a:chExt cx="2520281" cy="3424257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8C330D60-F846-4EE6-8360-5DBB2F2AAF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158"/>
            <a:stretch/>
          </p:blipFill>
          <p:spPr>
            <a:xfrm>
              <a:off x="3010685" y="1512724"/>
              <a:ext cx="2520280" cy="3424257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DD8F4457-85E2-4B0D-ADC8-B29231174644}"/>
                </a:ext>
              </a:extLst>
            </p:cNvPr>
            <p:cNvSpPr/>
            <p:nvPr/>
          </p:nvSpPr>
          <p:spPr>
            <a:xfrm>
              <a:off x="3010684" y="3042600"/>
              <a:ext cx="2520280" cy="381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9A0F1E38-2B91-4CA5-93CB-4F33136EAB4A}"/>
              </a:ext>
            </a:extLst>
          </p:cNvPr>
          <p:cNvGrpSpPr/>
          <p:nvPr/>
        </p:nvGrpSpPr>
        <p:grpSpPr>
          <a:xfrm>
            <a:off x="143376" y="1512724"/>
            <a:ext cx="2249263" cy="3424257"/>
            <a:chOff x="143376" y="1512724"/>
            <a:chExt cx="2249263" cy="3424257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E818A1F2-510F-4420-BE59-7ED97B7A02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880"/>
            <a:stretch/>
          </p:blipFill>
          <p:spPr>
            <a:xfrm>
              <a:off x="143376" y="1512724"/>
              <a:ext cx="2249263" cy="3424257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EB4958C-1B04-40F5-A188-F27F4D347B11}"/>
                </a:ext>
              </a:extLst>
            </p:cNvPr>
            <p:cNvSpPr/>
            <p:nvPr/>
          </p:nvSpPr>
          <p:spPr>
            <a:xfrm>
              <a:off x="464287" y="4555981"/>
              <a:ext cx="1011370" cy="24801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D07EAD99-FE36-47AB-B135-5D30154795E5}"/>
              </a:ext>
            </a:extLst>
          </p:cNvPr>
          <p:cNvGrpSpPr/>
          <p:nvPr/>
        </p:nvGrpSpPr>
        <p:grpSpPr>
          <a:xfrm>
            <a:off x="6120151" y="1516088"/>
            <a:ext cx="2498225" cy="3420893"/>
            <a:chOff x="6120151" y="1516088"/>
            <a:chExt cx="2498225" cy="3420893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43474D58-7FEB-48E4-978C-266B041C47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533"/>
            <a:stretch/>
          </p:blipFill>
          <p:spPr>
            <a:xfrm>
              <a:off x="6120151" y="1516088"/>
              <a:ext cx="2498225" cy="3420893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9C8FFCE6-3AA2-47FD-8011-55FEDC930D06}"/>
                </a:ext>
              </a:extLst>
            </p:cNvPr>
            <p:cNvSpPr/>
            <p:nvPr/>
          </p:nvSpPr>
          <p:spPr>
            <a:xfrm>
              <a:off x="6129794" y="2922546"/>
              <a:ext cx="2474654" cy="3298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48274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131840" y="856348"/>
            <a:ext cx="5256584" cy="720000"/>
            <a:chOff x="3131840" y="1491630"/>
            <a:chExt cx="5256584" cy="576064"/>
          </a:xfrm>
        </p:grpSpPr>
        <p:sp>
          <p:nvSpPr>
            <p:cNvPr id="2" name="Rectangle 1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Right Triangle 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26085" y="1744447"/>
            <a:ext cx="5256584" cy="720000"/>
            <a:chOff x="3131840" y="1491630"/>
            <a:chExt cx="5256584" cy="576064"/>
          </a:xfrm>
        </p:grpSpPr>
        <p:sp>
          <p:nvSpPr>
            <p:cNvPr id="18" name="Rectangle 17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Right Triangle 18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855318" y="2632546"/>
            <a:ext cx="5256584" cy="720000"/>
            <a:chOff x="3131840" y="1491630"/>
            <a:chExt cx="5256584" cy="576064"/>
          </a:xfrm>
        </p:grpSpPr>
        <p:sp>
          <p:nvSpPr>
            <p:cNvPr id="21" name="Rectangle 20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2" name="Right Triangle 21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131840" y="3520644"/>
            <a:ext cx="5256584" cy="720000"/>
            <a:chOff x="3131840" y="1491630"/>
            <a:chExt cx="5256584" cy="576064"/>
          </a:xfrm>
        </p:grpSpPr>
        <p:sp>
          <p:nvSpPr>
            <p:cNvPr id="24" name="Rectangle 23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5" name="Right Triangle 2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31840" y="856348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20330" y="1744447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43808" y="2632546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14575" y="3520645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51840" y="1044461"/>
            <a:ext cx="4392568" cy="638557"/>
            <a:chOff x="3851840" y="1356248"/>
            <a:chExt cx="4392568" cy="638557"/>
          </a:xfrm>
        </p:grpSpPr>
        <p:sp>
          <p:nvSpPr>
            <p:cNvPr id="30" name="TextBox 29"/>
            <p:cNvSpPr txBox="1"/>
            <p:nvPr/>
          </p:nvSpPr>
          <p:spPr>
            <a:xfrm>
              <a:off x="3851840" y="1356248"/>
              <a:ext cx="4392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公務雲</a:t>
              </a:r>
              <a:r>
                <a:rPr lang="en-US" altLang="zh-TW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(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TAIPEION)</a:t>
              </a:r>
              <a:r>
                <a:rPr lang="zh-TW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介紹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51840" y="1625473"/>
              <a:ext cx="4392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851840" y="1938766"/>
            <a:ext cx="4392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機關導入及推動方式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586828" y="2833071"/>
            <a:ext cx="4392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登入及綁定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69105" y="3727376"/>
            <a:ext cx="4392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操作說明</a:t>
            </a: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81EDF048-A504-43C0-9D03-D7371F510E01}"/>
              </a:ext>
            </a:extLst>
          </p:cNvPr>
          <p:cNvGrpSpPr/>
          <p:nvPr/>
        </p:nvGrpSpPr>
        <p:grpSpPr>
          <a:xfrm>
            <a:off x="0" y="0"/>
            <a:ext cx="2384647" cy="5143500"/>
            <a:chOff x="0" y="0"/>
            <a:chExt cx="2384647" cy="514350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9C7C7539-0CFB-48CD-9A7E-C1ECCA46E7A1}"/>
                </a:ext>
              </a:extLst>
            </p:cNvPr>
            <p:cNvSpPr/>
            <p:nvPr/>
          </p:nvSpPr>
          <p:spPr>
            <a:xfrm>
              <a:off x="0" y="3304"/>
              <a:ext cx="1583668" cy="5140195"/>
            </a:xfrm>
            <a:prstGeom prst="rect">
              <a:avLst/>
            </a:prstGeom>
            <a:solidFill>
              <a:srgbClr val="32A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986D93A-0B42-4811-9E2F-023A6B3CF5E1}"/>
                </a:ext>
              </a:extLst>
            </p:cNvPr>
            <p:cNvSpPr/>
            <p:nvPr/>
          </p:nvSpPr>
          <p:spPr>
            <a:xfrm>
              <a:off x="1547664" y="0"/>
              <a:ext cx="836983" cy="5143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id="{426FD740-9A87-4A2C-80ED-7CC80DFDE195}"/>
              </a:ext>
            </a:extLst>
          </p:cNvPr>
          <p:cNvGrpSpPr/>
          <p:nvPr/>
        </p:nvGrpSpPr>
        <p:grpSpPr>
          <a:xfrm>
            <a:off x="622960" y="1475661"/>
            <a:ext cx="1849408" cy="1791197"/>
            <a:chOff x="859435" y="1419622"/>
            <a:chExt cx="2221149" cy="2151237"/>
          </a:xfrm>
        </p:grpSpPr>
        <p:sp>
          <p:nvSpPr>
            <p:cNvPr id="34" name="橢圓 33">
              <a:extLst>
                <a:ext uri="{FF2B5EF4-FFF2-40B4-BE49-F238E27FC236}">
                  <a16:creationId xmlns:a16="http://schemas.microsoft.com/office/drawing/2014/main" id="{7BC3417A-5941-400B-8A68-247381FFBB53}"/>
                </a:ext>
              </a:extLst>
            </p:cNvPr>
            <p:cNvSpPr/>
            <p:nvPr/>
          </p:nvSpPr>
          <p:spPr>
            <a:xfrm>
              <a:off x="874490" y="1419622"/>
              <a:ext cx="2206094" cy="21512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27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35" name="圖片 34">
              <a:extLst>
                <a:ext uri="{FF2B5EF4-FFF2-40B4-BE49-F238E27FC236}">
                  <a16:creationId xmlns:a16="http://schemas.microsoft.com/office/drawing/2014/main" id="{9E7A9C6C-1724-48E2-B0DB-9C7B3DE23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435" y="2251226"/>
              <a:ext cx="2102120" cy="599520"/>
            </a:xfrm>
            <a:prstGeom prst="rect">
              <a:avLst/>
            </a:prstGeom>
          </p:spPr>
        </p:pic>
      </p:grp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6C934DF9-AC0D-4ABD-AFB2-D4B1CE393F2D}"/>
              </a:ext>
            </a:extLst>
          </p:cNvPr>
          <p:cNvSpPr txBox="1"/>
          <p:nvPr/>
        </p:nvSpPr>
        <p:spPr>
          <a:xfrm>
            <a:off x="8820472" y="465998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854C5D-64AD-48F0-BC5C-C59F840938EB}" type="slidenum">
              <a:rPr lang="zh-TW" altLang="en-US" sz="1200" smtClean="0"/>
              <a:t>23</a:t>
            </a:fld>
            <a:endParaRPr lang="zh-TW" altLang="en-US" sz="12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533381A-77C9-4AD0-9F06-45AD48B1801D}"/>
              </a:ext>
            </a:extLst>
          </p:cNvPr>
          <p:cNvSpPr/>
          <p:nvPr/>
        </p:nvSpPr>
        <p:spPr>
          <a:xfrm>
            <a:off x="3131126" y="843558"/>
            <a:ext cx="5258493" cy="74886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1191312C-C0D5-42A5-A4AB-07A1EA4A2F96}"/>
              </a:ext>
            </a:extLst>
          </p:cNvPr>
          <p:cNvSpPr/>
          <p:nvPr/>
        </p:nvSpPr>
        <p:spPr>
          <a:xfrm>
            <a:off x="3124176" y="1735077"/>
            <a:ext cx="5258493" cy="74886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7030B0B5-1532-4BCF-BCC3-7D998B3B1F53}"/>
              </a:ext>
            </a:extLst>
          </p:cNvPr>
          <p:cNvSpPr/>
          <p:nvPr/>
        </p:nvSpPr>
        <p:spPr>
          <a:xfrm>
            <a:off x="3156300" y="3501071"/>
            <a:ext cx="5258493" cy="74886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3311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登入及綁定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4C39544-464B-4DAD-AC6E-FFD012F97D44}"/>
              </a:ext>
            </a:extLst>
          </p:cNvPr>
          <p:cNvSpPr/>
          <p:nvPr/>
        </p:nvSpPr>
        <p:spPr>
          <a:xfrm>
            <a:off x="3808296" y="987574"/>
            <a:ext cx="1512168" cy="2061944"/>
          </a:xfrm>
          <a:prstGeom prst="rect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A408D208-A38F-4EA8-9B99-A2E48A380CF7}"/>
              </a:ext>
            </a:extLst>
          </p:cNvPr>
          <p:cNvGrpSpPr/>
          <p:nvPr/>
        </p:nvGrpSpPr>
        <p:grpSpPr>
          <a:xfrm>
            <a:off x="3753033" y="1203598"/>
            <a:ext cx="1622694" cy="1642859"/>
            <a:chOff x="3683127" y="1118627"/>
            <a:chExt cx="1777746" cy="1799838"/>
          </a:xfrm>
        </p:grpSpPr>
        <p:sp>
          <p:nvSpPr>
            <p:cNvPr id="13" name="橢圓 12">
              <a:extLst>
                <a:ext uri="{FF2B5EF4-FFF2-40B4-BE49-F238E27FC236}">
                  <a16:creationId xmlns:a16="http://schemas.microsoft.com/office/drawing/2014/main" id="{9E36CCDA-ED42-4C2B-9787-7B4DB4969740}"/>
                </a:ext>
              </a:extLst>
            </p:cNvPr>
            <p:cNvSpPr/>
            <p:nvPr/>
          </p:nvSpPr>
          <p:spPr>
            <a:xfrm>
              <a:off x="3683127" y="1118627"/>
              <a:ext cx="1777746" cy="17998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2FD0FA45-B528-432F-ADF3-F0BDB1AE3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127" y="1768955"/>
              <a:ext cx="1750300" cy="499182"/>
            </a:xfrm>
            <a:prstGeom prst="rect">
              <a:avLst/>
            </a:prstGeom>
          </p:spPr>
        </p:pic>
      </p:grpSp>
      <p:sp>
        <p:nvSpPr>
          <p:cNvPr id="7" name="文字方塊 6">
            <a:extLst>
              <a:ext uri="{FF2B5EF4-FFF2-40B4-BE49-F238E27FC236}">
                <a16:creationId xmlns:a16="http://schemas.microsoft.com/office/drawing/2014/main" id="{04F29B7A-1D59-4BAF-A74D-BB99DA561085}"/>
              </a:ext>
            </a:extLst>
          </p:cNvPr>
          <p:cNvSpPr txBox="1"/>
          <p:nvPr/>
        </p:nvSpPr>
        <p:spPr>
          <a:xfrm>
            <a:off x="8820472" y="465998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854C5D-64AD-48F0-BC5C-C59F840938EB}" type="slidenum">
              <a:rPr lang="zh-TW" altLang="en-US" sz="1200" smtClean="0"/>
              <a:t>24</a:t>
            </a:fld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55814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BD6D703-6795-4732-9062-3EE5136A779E}"/>
              </a:ext>
            </a:extLst>
          </p:cNvPr>
          <p:cNvSpPr/>
          <p:nvPr/>
        </p:nvSpPr>
        <p:spPr>
          <a:xfrm>
            <a:off x="0" y="53340"/>
            <a:ext cx="9144000" cy="4914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zh-TW" altLang="en-US" dirty="0"/>
              <a:t>自然人憑證與帳號綁定</a:t>
            </a: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E825ACA6-3820-4525-87FA-D9A90D1F6E17}"/>
              </a:ext>
            </a:extLst>
          </p:cNvPr>
          <p:cNvSpPr txBox="1"/>
          <p:nvPr/>
        </p:nvSpPr>
        <p:spPr>
          <a:xfrm>
            <a:off x="8820472" y="465998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854C5D-64AD-48F0-BC5C-C59F840938EB}" type="slidenum">
              <a:rPr lang="zh-TW" altLang="en-US" sz="1200" smtClean="0"/>
              <a:t>25</a:t>
            </a:fld>
            <a:endParaRPr lang="zh-TW" altLang="en-US" sz="12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5756126-5B82-45D3-979A-43E2B91E97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" t="1459" r="872" b="1372"/>
          <a:stretch/>
        </p:blipFill>
        <p:spPr>
          <a:xfrm>
            <a:off x="1776285" y="808855"/>
            <a:ext cx="5591429" cy="412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4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DC4BE125-2FFA-425B-AED9-C77B7FE435AA}"/>
              </a:ext>
            </a:extLst>
          </p:cNvPr>
          <p:cNvSpPr/>
          <p:nvPr/>
        </p:nvSpPr>
        <p:spPr>
          <a:xfrm>
            <a:off x="-1" y="45720"/>
            <a:ext cx="9144001" cy="4914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zh-TW" altLang="en-US" dirty="0"/>
              <a:t>自然人憑證與帳號綁定</a:t>
            </a: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E825ACA6-3820-4525-87FA-D9A90D1F6E17}"/>
              </a:ext>
            </a:extLst>
          </p:cNvPr>
          <p:cNvSpPr txBox="1"/>
          <p:nvPr/>
        </p:nvSpPr>
        <p:spPr>
          <a:xfrm>
            <a:off x="8820472" y="465998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854C5D-64AD-48F0-BC5C-C59F840938EB}" type="slidenum">
              <a:rPr lang="zh-TW" altLang="en-US" sz="1200" smtClean="0"/>
              <a:t>26</a:t>
            </a:fld>
            <a:endParaRPr lang="zh-TW" altLang="en-US" sz="12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F5BA1A2-AAA9-46DD-AEB0-33E7DE1B4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7" y="939072"/>
            <a:ext cx="3036233" cy="206583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6A9A787-866D-4521-96D5-EA660E45B2B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1"/>
          <a:stretch/>
        </p:blipFill>
        <p:spPr>
          <a:xfrm>
            <a:off x="3170033" y="939072"/>
            <a:ext cx="2803933" cy="3265356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97D1AC7F-858F-4150-A915-CC82B8B475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185" y="939072"/>
            <a:ext cx="2842811" cy="331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55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814B678-8EFC-4D1D-A57B-A5F0F2ECF048}"/>
              </a:ext>
            </a:extLst>
          </p:cNvPr>
          <p:cNvSpPr/>
          <p:nvPr/>
        </p:nvSpPr>
        <p:spPr>
          <a:xfrm>
            <a:off x="-1" y="45720"/>
            <a:ext cx="9144001" cy="4914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zh-TW" altLang="en-US" dirty="0"/>
              <a:t>自然人憑證與帳號綁定</a:t>
            </a: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E825ACA6-3820-4525-87FA-D9A90D1F6E17}"/>
              </a:ext>
            </a:extLst>
          </p:cNvPr>
          <p:cNvSpPr txBox="1"/>
          <p:nvPr/>
        </p:nvSpPr>
        <p:spPr>
          <a:xfrm>
            <a:off x="8820472" y="465998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854C5D-64AD-48F0-BC5C-C59F840938EB}" type="slidenum">
              <a:rPr lang="zh-TW" altLang="en-US" sz="1200" smtClean="0"/>
              <a:t>27</a:t>
            </a:fld>
            <a:endParaRPr lang="zh-TW" altLang="en-US" sz="12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534FA2A-F6A6-44F7-B8E0-E5285AA22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12" y="843558"/>
            <a:ext cx="3384376" cy="214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49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1142C37-D5B3-45D4-8DED-D864158C7BA7}"/>
              </a:ext>
            </a:extLst>
          </p:cNvPr>
          <p:cNvSpPr/>
          <p:nvPr/>
        </p:nvSpPr>
        <p:spPr>
          <a:xfrm>
            <a:off x="-1" y="45720"/>
            <a:ext cx="9144001" cy="4914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zh-TW" altLang="en-US" dirty="0"/>
              <a:t>自然人憑證與帳號綁定</a:t>
            </a: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E825ACA6-3820-4525-87FA-D9A90D1F6E17}"/>
              </a:ext>
            </a:extLst>
          </p:cNvPr>
          <p:cNvSpPr txBox="1"/>
          <p:nvPr/>
        </p:nvSpPr>
        <p:spPr>
          <a:xfrm>
            <a:off x="8820472" y="465998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854C5D-64AD-48F0-BC5C-C59F840938EB}" type="slidenum">
              <a:rPr lang="zh-TW" altLang="en-US" sz="1200" smtClean="0"/>
              <a:t>28</a:t>
            </a:fld>
            <a:endParaRPr lang="zh-TW" altLang="en-US" sz="12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460938E-2E4E-455B-927D-1AAEF04E6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11" y="843558"/>
            <a:ext cx="3375515" cy="407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198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1F27CBD-BD80-4269-A3D4-D010BFA0E377}"/>
              </a:ext>
            </a:extLst>
          </p:cNvPr>
          <p:cNvSpPr/>
          <p:nvPr/>
        </p:nvSpPr>
        <p:spPr>
          <a:xfrm>
            <a:off x="-1" y="45720"/>
            <a:ext cx="9144001" cy="4914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zh-TW" altLang="en-US" dirty="0"/>
              <a:t>下載</a:t>
            </a:r>
            <a:r>
              <a:rPr lang="en-US" altLang="zh-TW" dirty="0"/>
              <a:t>TAIPEION APP</a:t>
            </a: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E825ACA6-3820-4525-87FA-D9A90D1F6E17}"/>
              </a:ext>
            </a:extLst>
          </p:cNvPr>
          <p:cNvSpPr txBox="1"/>
          <p:nvPr/>
        </p:nvSpPr>
        <p:spPr>
          <a:xfrm>
            <a:off x="8820472" y="465998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854C5D-64AD-48F0-BC5C-C59F840938EB}" type="slidenum">
              <a:rPr lang="zh-TW" altLang="en-US" sz="1200" smtClean="0"/>
              <a:t>29</a:t>
            </a:fld>
            <a:endParaRPr lang="zh-TW" altLang="en-US" sz="1200" dirty="0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DBA5CE1E-8892-4C6E-A669-6250B4D3D235}"/>
              </a:ext>
            </a:extLst>
          </p:cNvPr>
          <p:cNvGrpSpPr/>
          <p:nvPr/>
        </p:nvGrpSpPr>
        <p:grpSpPr>
          <a:xfrm>
            <a:off x="1499563" y="905553"/>
            <a:ext cx="6144871" cy="3730815"/>
            <a:chOff x="1499563" y="905553"/>
            <a:chExt cx="6144871" cy="3730815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FB6D2D0F-2E88-410E-BE7D-B60784A07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563" y="905553"/>
              <a:ext cx="6144871" cy="3730815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824EA31F-494B-4600-A0E7-E19388563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2518400"/>
              <a:ext cx="1148700" cy="1148700"/>
            </a:xfrm>
            <a:prstGeom prst="rect">
              <a:avLst/>
            </a:prstGeom>
          </p:spPr>
        </p:pic>
      </p:grp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A850FEB-78EA-410D-8E89-15D601310752}"/>
              </a:ext>
            </a:extLst>
          </p:cNvPr>
          <p:cNvSpPr txBox="1"/>
          <p:nvPr/>
        </p:nvSpPr>
        <p:spPr>
          <a:xfrm>
            <a:off x="1499562" y="4310688"/>
            <a:ext cx="3575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err="1">
                <a:solidFill>
                  <a:srgbClr val="FF0000"/>
                </a:solidFill>
              </a:rPr>
              <a:t>QRCode</a:t>
            </a:r>
            <a:r>
              <a:rPr lang="zh-TW" altLang="en-US" sz="1400" dirty="0">
                <a:solidFill>
                  <a:srgbClr val="FF0000"/>
                </a:solidFill>
              </a:rPr>
              <a:t>為示意圖，請以系統實際畫面為主</a:t>
            </a: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1F7ACEDC-E420-41E0-9E7C-0C33DABC8A87}"/>
              </a:ext>
            </a:extLst>
          </p:cNvPr>
          <p:cNvGrpSpPr/>
          <p:nvPr/>
        </p:nvGrpSpPr>
        <p:grpSpPr>
          <a:xfrm>
            <a:off x="1702409" y="2464205"/>
            <a:ext cx="1271258" cy="1257090"/>
            <a:chOff x="1647652" y="2255731"/>
            <a:chExt cx="1271258" cy="1257090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150A7D21-48ED-4B2A-92C0-2EEDF3DD6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652" y="2255731"/>
              <a:ext cx="1257090" cy="1257090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A1D0EB6B-4CAD-4311-AA4F-3051A6443C4A}"/>
                </a:ext>
              </a:extLst>
            </p:cNvPr>
            <p:cNvSpPr/>
            <p:nvPr/>
          </p:nvSpPr>
          <p:spPr>
            <a:xfrm>
              <a:off x="1661820" y="2275474"/>
              <a:ext cx="1257090" cy="1217604"/>
            </a:xfrm>
            <a:prstGeom prst="rect">
              <a:avLst/>
            </a:prstGeom>
            <a:solidFill>
              <a:srgbClr val="808080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69570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843808" y="856348"/>
            <a:ext cx="5256584" cy="720000"/>
            <a:chOff x="3131840" y="1491630"/>
            <a:chExt cx="5256584" cy="576064"/>
          </a:xfrm>
        </p:grpSpPr>
        <p:sp>
          <p:nvSpPr>
            <p:cNvPr id="2" name="Rectangle 1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Right Triangle 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26085" y="1744447"/>
            <a:ext cx="5256584" cy="720000"/>
            <a:chOff x="3131840" y="1491630"/>
            <a:chExt cx="5256584" cy="576064"/>
          </a:xfrm>
        </p:grpSpPr>
        <p:sp>
          <p:nvSpPr>
            <p:cNvPr id="18" name="Rectangle 17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Right Triangle 18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20330" y="2632546"/>
            <a:ext cx="5256584" cy="720000"/>
            <a:chOff x="3131840" y="1491630"/>
            <a:chExt cx="5256584" cy="576064"/>
          </a:xfrm>
        </p:grpSpPr>
        <p:sp>
          <p:nvSpPr>
            <p:cNvPr id="21" name="Rectangle 20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2" name="Right Triangle 21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131840" y="3520644"/>
            <a:ext cx="5256584" cy="720000"/>
            <a:chOff x="3131840" y="1491630"/>
            <a:chExt cx="5256584" cy="576064"/>
          </a:xfrm>
        </p:grpSpPr>
        <p:sp>
          <p:nvSpPr>
            <p:cNvPr id="24" name="Rectangle 23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5" name="Right Triangle 2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843808" y="856348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20330" y="1744447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08820" y="2632546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14575" y="3520645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563808" y="1044461"/>
            <a:ext cx="4392568" cy="638557"/>
            <a:chOff x="3851840" y="1356248"/>
            <a:chExt cx="4392568" cy="638557"/>
          </a:xfrm>
        </p:grpSpPr>
        <p:sp>
          <p:nvSpPr>
            <p:cNvPr id="30" name="TextBox 29"/>
            <p:cNvSpPr txBox="1"/>
            <p:nvPr/>
          </p:nvSpPr>
          <p:spPr>
            <a:xfrm>
              <a:off x="3851840" y="1356248"/>
              <a:ext cx="4392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公務雲</a:t>
              </a:r>
              <a:r>
                <a:rPr lang="en-US" altLang="zh-TW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(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TAIPEION)</a:t>
              </a:r>
              <a:r>
                <a:rPr lang="zh-TW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介紹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51840" y="1625473"/>
              <a:ext cx="4392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851840" y="1938766"/>
            <a:ext cx="4392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機關導入及推動方式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51840" y="2833071"/>
            <a:ext cx="4392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登入及綁定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69105" y="3727376"/>
            <a:ext cx="4392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操作說明</a:t>
            </a: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81EDF048-A504-43C0-9D03-D7371F510E01}"/>
              </a:ext>
            </a:extLst>
          </p:cNvPr>
          <p:cNvGrpSpPr/>
          <p:nvPr/>
        </p:nvGrpSpPr>
        <p:grpSpPr>
          <a:xfrm>
            <a:off x="0" y="0"/>
            <a:ext cx="2384647" cy="5143500"/>
            <a:chOff x="0" y="0"/>
            <a:chExt cx="2384647" cy="514350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9C7C7539-0CFB-48CD-9A7E-C1ECCA46E7A1}"/>
                </a:ext>
              </a:extLst>
            </p:cNvPr>
            <p:cNvSpPr/>
            <p:nvPr/>
          </p:nvSpPr>
          <p:spPr>
            <a:xfrm>
              <a:off x="0" y="3304"/>
              <a:ext cx="1583668" cy="5140195"/>
            </a:xfrm>
            <a:prstGeom prst="rect">
              <a:avLst/>
            </a:prstGeom>
            <a:solidFill>
              <a:srgbClr val="32A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986D93A-0B42-4811-9E2F-023A6B3CF5E1}"/>
                </a:ext>
              </a:extLst>
            </p:cNvPr>
            <p:cNvSpPr/>
            <p:nvPr/>
          </p:nvSpPr>
          <p:spPr>
            <a:xfrm>
              <a:off x="1547664" y="0"/>
              <a:ext cx="836983" cy="5143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id="{426FD740-9A87-4A2C-80ED-7CC80DFDE195}"/>
              </a:ext>
            </a:extLst>
          </p:cNvPr>
          <p:cNvGrpSpPr/>
          <p:nvPr/>
        </p:nvGrpSpPr>
        <p:grpSpPr>
          <a:xfrm>
            <a:off x="622960" y="1475661"/>
            <a:ext cx="1849408" cy="1791197"/>
            <a:chOff x="859435" y="1419622"/>
            <a:chExt cx="2221149" cy="2151237"/>
          </a:xfrm>
        </p:grpSpPr>
        <p:sp>
          <p:nvSpPr>
            <p:cNvPr id="34" name="橢圓 33">
              <a:extLst>
                <a:ext uri="{FF2B5EF4-FFF2-40B4-BE49-F238E27FC236}">
                  <a16:creationId xmlns:a16="http://schemas.microsoft.com/office/drawing/2014/main" id="{7BC3417A-5941-400B-8A68-247381FFBB53}"/>
                </a:ext>
              </a:extLst>
            </p:cNvPr>
            <p:cNvSpPr/>
            <p:nvPr/>
          </p:nvSpPr>
          <p:spPr>
            <a:xfrm>
              <a:off x="874490" y="1419622"/>
              <a:ext cx="2206094" cy="21512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27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35" name="圖片 34">
              <a:extLst>
                <a:ext uri="{FF2B5EF4-FFF2-40B4-BE49-F238E27FC236}">
                  <a16:creationId xmlns:a16="http://schemas.microsoft.com/office/drawing/2014/main" id="{9E7A9C6C-1724-48E2-B0DB-9C7B3DE23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435" y="2251226"/>
              <a:ext cx="2102120" cy="599520"/>
            </a:xfrm>
            <a:prstGeom prst="rect">
              <a:avLst/>
            </a:prstGeom>
          </p:spPr>
        </p:pic>
      </p:grp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6C934DF9-AC0D-4ABD-AFB2-D4B1CE393F2D}"/>
              </a:ext>
            </a:extLst>
          </p:cNvPr>
          <p:cNvSpPr txBox="1"/>
          <p:nvPr/>
        </p:nvSpPr>
        <p:spPr>
          <a:xfrm>
            <a:off x="8820472" y="465998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854C5D-64AD-48F0-BC5C-C59F840938EB}" type="slidenum">
              <a:rPr lang="zh-TW" altLang="en-US" sz="1200" smtClean="0"/>
              <a:t>3</a:t>
            </a:fld>
            <a:endParaRPr lang="zh-TW" altLang="en-US" sz="12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533381A-77C9-4AD0-9F06-45AD48B1801D}"/>
              </a:ext>
            </a:extLst>
          </p:cNvPr>
          <p:cNvSpPr/>
          <p:nvPr/>
        </p:nvSpPr>
        <p:spPr>
          <a:xfrm>
            <a:off x="3120330" y="3528062"/>
            <a:ext cx="5258493" cy="74886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1191312C-C0D5-42A5-A4AB-07A1EA4A2F96}"/>
              </a:ext>
            </a:extLst>
          </p:cNvPr>
          <p:cNvSpPr/>
          <p:nvPr/>
        </p:nvSpPr>
        <p:spPr>
          <a:xfrm>
            <a:off x="3124176" y="1735077"/>
            <a:ext cx="5258493" cy="74886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7030B0B5-1532-4BCF-BCC3-7D998B3B1F53}"/>
              </a:ext>
            </a:extLst>
          </p:cNvPr>
          <p:cNvSpPr/>
          <p:nvPr/>
        </p:nvSpPr>
        <p:spPr>
          <a:xfrm>
            <a:off x="3120330" y="2603602"/>
            <a:ext cx="5258493" cy="74886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53203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C92CADD-010F-4E7D-AE0E-3463B20C1D94}"/>
              </a:ext>
            </a:extLst>
          </p:cNvPr>
          <p:cNvSpPr/>
          <p:nvPr/>
        </p:nvSpPr>
        <p:spPr>
          <a:xfrm>
            <a:off x="-1" y="45720"/>
            <a:ext cx="9144001" cy="4914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zh-TW" altLang="en-US" dirty="0"/>
              <a:t>下載</a:t>
            </a:r>
            <a:r>
              <a:rPr lang="en-US" altLang="zh-TW" dirty="0"/>
              <a:t>TAIPEION APP</a:t>
            </a: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E825ACA6-3820-4525-87FA-D9A90D1F6E17}"/>
              </a:ext>
            </a:extLst>
          </p:cNvPr>
          <p:cNvSpPr txBox="1"/>
          <p:nvPr/>
        </p:nvSpPr>
        <p:spPr>
          <a:xfrm>
            <a:off x="8820472" y="465998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854C5D-64AD-48F0-BC5C-C59F840938EB}" type="slidenum">
              <a:rPr lang="zh-TW" altLang="en-US" sz="1200" smtClean="0"/>
              <a:t>30</a:t>
            </a:fld>
            <a:endParaRPr lang="zh-TW" altLang="en-US" sz="1200" dirty="0"/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E3D1CCE1-13CF-48E9-9A2A-52CC071A6761}"/>
              </a:ext>
            </a:extLst>
          </p:cNvPr>
          <p:cNvGrpSpPr/>
          <p:nvPr/>
        </p:nvGrpSpPr>
        <p:grpSpPr>
          <a:xfrm>
            <a:off x="1540872" y="646724"/>
            <a:ext cx="6138214" cy="4248472"/>
            <a:chOff x="1540872" y="646724"/>
            <a:chExt cx="6138214" cy="4248472"/>
          </a:xfrm>
        </p:grpSpPr>
        <p:grpSp>
          <p:nvGrpSpPr>
            <p:cNvPr id="11" name="群組 10">
              <a:extLst>
                <a:ext uri="{FF2B5EF4-FFF2-40B4-BE49-F238E27FC236}">
                  <a16:creationId xmlns:a16="http://schemas.microsoft.com/office/drawing/2014/main" id="{50E08961-D0AB-4818-A5C4-1680AA922112}"/>
                </a:ext>
              </a:extLst>
            </p:cNvPr>
            <p:cNvGrpSpPr/>
            <p:nvPr/>
          </p:nvGrpSpPr>
          <p:grpSpPr>
            <a:xfrm>
              <a:off x="1540872" y="646724"/>
              <a:ext cx="6138214" cy="4248472"/>
              <a:chOff x="1540872" y="646724"/>
              <a:chExt cx="6138214" cy="4248472"/>
            </a:xfrm>
          </p:grpSpPr>
          <p:pic>
            <p:nvPicPr>
              <p:cNvPr id="6" name="圖片 5">
                <a:extLst>
                  <a:ext uri="{FF2B5EF4-FFF2-40B4-BE49-F238E27FC236}">
                    <a16:creationId xmlns:a16="http://schemas.microsoft.com/office/drawing/2014/main" id="{EA38BC8D-986B-4982-BD97-E4CC434B9C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0872" y="646724"/>
                <a:ext cx="6138214" cy="4248472"/>
              </a:xfrm>
              <a:prstGeom prst="rect">
                <a:avLst/>
              </a:prstGeom>
            </p:spPr>
          </p:pic>
          <p:pic>
            <p:nvPicPr>
              <p:cNvPr id="8" name="圖片 7">
                <a:extLst>
                  <a:ext uri="{FF2B5EF4-FFF2-40B4-BE49-F238E27FC236}">
                    <a16:creationId xmlns:a16="http://schemas.microsoft.com/office/drawing/2014/main" id="{7024AFE9-E031-4FB4-A2AE-155133C7EB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35696" y="2859782"/>
                <a:ext cx="1148700" cy="1148700"/>
              </a:xfrm>
              <a:prstGeom prst="rect">
                <a:avLst/>
              </a:prstGeom>
            </p:spPr>
          </p:pic>
        </p:grp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DC880B39-F1CC-4909-AB38-EB894AFDE2C5}"/>
                </a:ext>
              </a:extLst>
            </p:cNvPr>
            <p:cNvSpPr/>
            <p:nvPr/>
          </p:nvSpPr>
          <p:spPr>
            <a:xfrm>
              <a:off x="1653962" y="2768996"/>
              <a:ext cx="1512168" cy="1456974"/>
            </a:xfrm>
            <a:prstGeom prst="rect">
              <a:avLst/>
            </a:prstGeom>
            <a:solidFill>
              <a:srgbClr val="808080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01E96FD-630C-44EF-BB2D-0E2D0144292B}"/>
              </a:ext>
            </a:extLst>
          </p:cNvPr>
          <p:cNvSpPr txBox="1"/>
          <p:nvPr/>
        </p:nvSpPr>
        <p:spPr>
          <a:xfrm>
            <a:off x="1499562" y="4310688"/>
            <a:ext cx="3575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err="1">
                <a:solidFill>
                  <a:srgbClr val="FF0000"/>
                </a:solidFill>
              </a:rPr>
              <a:t>QRCode</a:t>
            </a:r>
            <a:r>
              <a:rPr lang="zh-TW" altLang="en-US" sz="1400" dirty="0">
                <a:solidFill>
                  <a:srgbClr val="FF0000"/>
                </a:solidFill>
              </a:rPr>
              <a:t>為示意圖，請以系統實際畫面為主</a:t>
            </a:r>
          </a:p>
        </p:txBody>
      </p:sp>
    </p:spTree>
    <p:extLst>
      <p:ext uri="{BB962C8B-B14F-4D97-AF65-F5344CB8AC3E}">
        <p14:creationId xmlns:p14="http://schemas.microsoft.com/office/powerpoint/2010/main" val="15742308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04C07DF-3ACE-4161-9012-556AFDC1B3A3}"/>
              </a:ext>
            </a:extLst>
          </p:cNvPr>
          <p:cNvSpPr/>
          <p:nvPr/>
        </p:nvSpPr>
        <p:spPr>
          <a:xfrm>
            <a:off x="-1" y="45720"/>
            <a:ext cx="9144001" cy="4914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zh-TW" altLang="en-US" dirty="0"/>
              <a:t>綁定完成</a:t>
            </a: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E825ACA6-3820-4525-87FA-D9A90D1F6E17}"/>
              </a:ext>
            </a:extLst>
          </p:cNvPr>
          <p:cNvSpPr txBox="1"/>
          <p:nvPr/>
        </p:nvSpPr>
        <p:spPr>
          <a:xfrm>
            <a:off x="8820472" y="465998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854C5D-64AD-48F0-BC5C-C59F840938EB}" type="slidenum">
              <a:rPr lang="zh-TW" altLang="en-US" sz="1200" smtClean="0"/>
              <a:t>31</a:t>
            </a:fld>
            <a:endParaRPr lang="zh-TW" altLang="en-US" sz="1200" dirty="0"/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0E76173C-3967-46AD-A390-A47ACA2631A8}"/>
              </a:ext>
            </a:extLst>
          </p:cNvPr>
          <p:cNvGrpSpPr/>
          <p:nvPr/>
        </p:nvGrpSpPr>
        <p:grpSpPr>
          <a:xfrm>
            <a:off x="1499563" y="905553"/>
            <a:ext cx="6144871" cy="3862097"/>
            <a:chOff x="1682143" y="1433751"/>
            <a:chExt cx="7762778" cy="4878963"/>
          </a:xfrm>
        </p:grpSpPr>
        <p:grpSp>
          <p:nvGrpSpPr>
            <p:cNvPr id="13" name="群組 12">
              <a:extLst>
                <a:ext uri="{FF2B5EF4-FFF2-40B4-BE49-F238E27FC236}">
                  <a16:creationId xmlns:a16="http://schemas.microsoft.com/office/drawing/2014/main" id="{FF8D41DB-2B97-4D6E-9A26-5F8CDE3EE169}"/>
                </a:ext>
              </a:extLst>
            </p:cNvPr>
            <p:cNvGrpSpPr/>
            <p:nvPr/>
          </p:nvGrpSpPr>
          <p:grpSpPr>
            <a:xfrm>
              <a:off x="1682143" y="1433751"/>
              <a:ext cx="7762778" cy="4878963"/>
              <a:chOff x="1682143" y="1433751"/>
              <a:chExt cx="7762778" cy="4878963"/>
            </a:xfrm>
          </p:grpSpPr>
          <p:pic>
            <p:nvPicPr>
              <p:cNvPr id="15" name="圖片 14">
                <a:extLst>
                  <a:ext uri="{FF2B5EF4-FFF2-40B4-BE49-F238E27FC236}">
                    <a16:creationId xmlns:a16="http://schemas.microsoft.com/office/drawing/2014/main" id="{C9C869FE-B8E1-4D80-A648-739BEB9556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2143" y="1433751"/>
                <a:ext cx="7762778" cy="4878963"/>
              </a:xfrm>
              <a:prstGeom prst="rect">
                <a:avLst/>
              </a:prstGeom>
            </p:spPr>
          </p:pic>
          <p:grpSp>
            <p:nvGrpSpPr>
              <p:cNvPr id="16" name="群組 15">
                <a:extLst>
                  <a:ext uri="{FF2B5EF4-FFF2-40B4-BE49-F238E27FC236}">
                    <a16:creationId xmlns:a16="http://schemas.microsoft.com/office/drawing/2014/main" id="{45ACB3A5-1799-4022-AF0E-81584F7E79C3}"/>
                  </a:ext>
                </a:extLst>
              </p:cNvPr>
              <p:cNvGrpSpPr/>
              <p:nvPr/>
            </p:nvGrpSpPr>
            <p:grpSpPr>
              <a:xfrm>
                <a:off x="1682143" y="2947423"/>
                <a:ext cx="1913063" cy="1913063"/>
                <a:chOff x="9444921" y="2677987"/>
                <a:chExt cx="1913063" cy="1913063"/>
              </a:xfrm>
            </p:grpSpPr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9625E0D3-3C36-413F-AD30-DA3254B64823}"/>
                    </a:ext>
                  </a:extLst>
                </p:cNvPr>
                <p:cNvSpPr/>
                <p:nvPr/>
              </p:nvSpPr>
              <p:spPr>
                <a:xfrm>
                  <a:off x="9586786" y="2779587"/>
                  <a:ext cx="1633289" cy="16654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pic>
              <p:nvPicPr>
                <p:cNvPr id="18" name="Picture 2">
                  <a:extLst>
                    <a:ext uri="{FF2B5EF4-FFF2-40B4-BE49-F238E27FC236}">
                      <a16:creationId xmlns:a16="http://schemas.microsoft.com/office/drawing/2014/main" id="{DD29DE09-CE9A-4A18-BA38-3EDFF831F8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444921" y="2677987"/>
                  <a:ext cx="1913063" cy="1913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86449231-D003-4794-8B1C-9015943AD8F1}"/>
                </a:ext>
              </a:extLst>
            </p:cNvPr>
            <p:cNvSpPr/>
            <p:nvPr/>
          </p:nvSpPr>
          <p:spPr>
            <a:xfrm>
              <a:off x="2345635" y="2401294"/>
              <a:ext cx="302149" cy="2226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A71167EA-B940-4D62-B30D-DDFF61FE7D7C}"/>
              </a:ext>
            </a:extLst>
          </p:cNvPr>
          <p:cNvGrpSpPr/>
          <p:nvPr/>
        </p:nvGrpSpPr>
        <p:grpSpPr>
          <a:xfrm>
            <a:off x="1647652" y="2255731"/>
            <a:ext cx="1271258" cy="1257090"/>
            <a:chOff x="1647652" y="2255731"/>
            <a:chExt cx="1271258" cy="1257090"/>
          </a:xfrm>
        </p:grpSpPr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id="{6FFC04AE-B3A1-4B43-AA24-B831E351F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652" y="2255731"/>
              <a:ext cx="1257090" cy="1257090"/>
            </a:xfrm>
            <a:prstGeom prst="rect">
              <a:avLst/>
            </a:prstGeom>
          </p:spPr>
        </p:pic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F2E5868-0C02-4B77-B0DD-47FBC50D7D1D}"/>
                </a:ext>
              </a:extLst>
            </p:cNvPr>
            <p:cNvSpPr/>
            <p:nvPr/>
          </p:nvSpPr>
          <p:spPr>
            <a:xfrm>
              <a:off x="1661820" y="2275474"/>
              <a:ext cx="1257090" cy="1217604"/>
            </a:xfrm>
            <a:prstGeom prst="rect">
              <a:avLst/>
            </a:prstGeom>
            <a:solidFill>
              <a:srgbClr val="808080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5" name="文字方塊 4">
            <a:extLst>
              <a:ext uri="{FF2B5EF4-FFF2-40B4-BE49-F238E27FC236}">
                <a16:creationId xmlns:a16="http://schemas.microsoft.com/office/drawing/2014/main" id="{39C86911-23CB-4DEE-A56D-82F06220EA7B}"/>
              </a:ext>
            </a:extLst>
          </p:cNvPr>
          <p:cNvSpPr txBox="1"/>
          <p:nvPr/>
        </p:nvSpPr>
        <p:spPr>
          <a:xfrm>
            <a:off x="1499562" y="4310688"/>
            <a:ext cx="3575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err="1">
                <a:solidFill>
                  <a:srgbClr val="FF0000"/>
                </a:solidFill>
              </a:rPr>
              <a:t>QRCode</a:t>
            </a:r>
            <a:r>
              <a:rPr lang="zh-TW" altLang="en-US" sz="1400" dirty="0">
                <a:solidFill>
                  <a:srgbClr val="FF0000"/>
                </a:solidFill>
              </a:rPr>
              <a:t>為示意圖，請以系統實際畫面為主</a:t>
            </a:r>
          </a:p>
        </p:txBody>
      </p:sp>
    </p:spTree>
    <p:extLst>
      <p:ext uri="{BB962C8B-B14F-4D97-AF65-F5344CB8AC3E}">
        <p14:creationId xmlns:p14="http://schemas.microsoft.com/office/powerpoint/2010/main" val="1934612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131840" y="856348"/>
            <a:ext cx="5256584" cy="720000"/>
            <a:chOff x="3131840" y="1491630"/>
            <a:chExt cx="5256584" cy="576064"/>
          </a:xfrm>
        </p:grpSpPr>
        <p:sp>
          <p:nvSpPr>
            <p:cNvPr id="2" name="Rectangle 1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Right Triangle 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26085" y="1744447"/>
            <a:ext cx="5256584" cy="720000"/>
            <a:chOff x="3131840" y="1491630"/>
            <a:chExt cx="5256584" cy="576064"/>
          </a:xfrm>
        </p:grpSpPr>
        <p:sp>
          <p:nvSpPr>
            <p:cNvPr id="18" name="Rectangle 17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Right Triangle 18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20330" y="2632546"/>
            <a:ext cx="5256584" cy="720000"/>
            <a:chOff x="3131840" y="1491630"/>
            <a:chExt cx="5256584" cy="576064"/>
          </a:xfrm>
        </p:grpSpPr>
        <p:sp>
          <p:nvSpPr>
            <p:cNvPr id="21" name="Rectangle 20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2" name="Right Triangle 21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861073" y="3520644"/>
            <a:ext cx="5256584" cy="720000"/>
            <a:chOff x="3131840" y="1491630"/>
            <a:chExt cx="5256584" cy="576064"/>
          </a:xfrm>
        </p:grpSpPr>
        <p:sp>
          <p:nvSpPr>
            <p:cNvPr id="24" name="Rectangle 23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5" name="Right Triangle 2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31840" y="856348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20330" y="1744447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08820" y="2632546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43808" y="3520645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51840" y="1044461"/>
            <a:ext cx="4392568" cy="638557"/>
            <a:chOff x="3851840" y="1356248"/>
            <a:chExt cx="4392568" cy="638557"/>
          </a:xfrm>
        </p:grpSpPr>
        <p:sp>
          <p:nvSpPr>
            <p:cNvPr id="30" name="TextBox 29"/>
            <p:cNvSpPr txBox="1"/>
            <p:nvPr/>
          </p:nvSpPr>
          <p:spPr>
            <a:xfrm>
              <a:off x="3851840" y="1356248"/>
              <a:ext cx="4392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公務雲</a:t>
              </a:r>
              <a:r>
                <a:rPr lang="en-US" altLang="zh-TW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(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TAIPEION)</a:t>
              </a:r>
              <a:r>
                <a:rPr lang="zh-TW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介紹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51840" y="1625473"/>
              <a:ext cx="4392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851840" y="1938766"/>
            <a:ext cx="4392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機關導入及推動方式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51840" y="2833071"/>
            <a:ext cx="4392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登入及綁定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598338" y="3727376"/>
            <a:ext cx="4392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操作說明</a:t>
            </a: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81EDF048-A504-43C0-9D03-D7371F510E01}"/>
              </a:ext>
            </a:extLst>
          </p:cNvPr>
          <p:cNvGrpSpPr/>
          <p:nvPr/>
        </p:nvGrpSpPr>
        <p:grpSpPr>
          <a:xfrm>
            <a:off x="0" y="0"/>
            <a:ext cx="2384647" cy="5143500"/>
            <a:chOff x="0" y="0"/>
            <a:chExt cx="2384647" cy="514350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9C7C7539-0CFB-48CD-9A7E-C1ECCA46E7A1}"/>
                </a:ext>
              </a:extLst>
            </p:cNvPr>
            <p:cNvSpPr/>
            <p:nvPr/>
          </p:nvSpPr>
          <p:spPr>
            <a:xfrm>
              <a:off x="0" y="3304"/>
              <a:ext cx="1583668" cy="5140195"/>
            </a:xfrm>
            <a:prstGeom prst="rect">
              <a:avLst/>
            </a:prstGeom>
            <a:solidFill>
              <a:srgbClr val="32A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986D93A-0B42-4811-9E2F-023A6B3CF5E1}"/>
                </a:ext>
              </a:extLst>
            </p:cNvPr>
            <p:cNvSpPr/>
            <p:nvPr/>
          </p:nvSpPr>
          <p:spPr>
            <a:xfrm>
              <a:off x="1547664" y="0"/>
              <a:ext cx="836983" cy="5143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id="{426FD740-9A87-4A2C-80ED-7CC80DFDE195}"/>
              </a:ext>
            </a:extLst>
          </p:cNvPr>
          <p:cNvGrpSpPr/>
          <p:nvPr/>
        </p:nvGrpSpPr>
        <p:grpSpPr>
          <a:xfrm>
            <a:off x="622960" y="1475661"/>
            <a:ext cx="1849408" cy="1791197"/>
            <a:chOff x="859435" y="1419622"/>
            <a:chExt cx="2221149" cy="2151237"/>
          </a:xfrm>
        </p:grpSpPr>
        <p:sp>
          <p:nvSpPr>
            <p:cNvPr id="34" name="橢圓 33">
              <a:extLst>
                <a:ext uri="{FF2B5EF4-FFF2-40B4-BE49-F238E27FC236}">
                  <a16:creationId xmlns:a16="http://schemas.microsoft.com/office/drawing/2014/main" id="{7BC3417A-5941-400B-8A68-247381FFBB53}"/>
                </a:ext>
              </a:extLst>
            </p:cNvPr>
            <p:cNvSpPr/>
            <p:nvPr/>
          </p:nvSpPr>
          <p:spPr>
            <a:xfrm>
              <a:off x="874490" y="1419622"/>
              <a:ext cx="2206094" cy="21512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27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35" name="圖片 34">
              <a:extLst>
                <a:ext uri="{FF2B5EF4-FFF2-40B4-BE49-F238E27FC236}">
                  <a16:creationId xmlns:a16="http://schemas.microsoft.com/office/drawing/2014/main" id="{9E7A9C6C-1724-48E2-B0DB-9C7B3DE23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435" y="2251226"/>
              <a:ext cx="2102120" cy="599520"/>
            </a:xfrm>
            <a:prstGeom prst="rect">
              <a:avLst/>
            </a:prstGeom>
          </p:spPr>
        </p:pic>
      </p:grp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6C934DF9-AC0D-4ABD-AFB2-D4B1CE393F2D}"/>
              </a:ext>
            </a:extLst>
          </p:cNvPr>
          <p:cNvSpPr txBox="1"/>
          <p:nvPr/>
        </p:nvSpPr>
        <p:spPr>
          <a:xfrm>
            <a:off x="8820472" y="465998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854C5D-64AD-48F0-BC5C-C59F840938EB}" type="slidenum">
              <a:rPr lang="zh-TW" altLang="en-US" sz="1200" smtClean="0"/>
              <a:t>32</a:t>
            </a:fld>
            <a:endParaRPr lang="zh-TW" altLang="en-US" sz="12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533381A-77C9-4AD0-9F06-45AD48B1801D}"/>
              </a:ext>
            </a:extLst>
          </p:cNvPr>
          <p:cNvSpPr/>
          <p:nvPr/>
        </p:nvSpPr>
        <p:spPr>
          <a:xfrm>
            <a:off x="3131126" y="843558"/>
            <a:ext cx="5258493" cy="74886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1191312C-C0D5-42A5-A4AB-07A1EA4A2F96}"/>
              </a:ext>
            </a:extLst>
          </p:cNvPr>
          <p:cNvSpPr/>
          <p:nvPr/>
        </p:nvSpPr>
        <p:spPr>
          <a:xfrm>
            <a:off x="3124176" y="1735077"/>
            <a:ext cx="5258493" cy="74886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7030B0B5-1532-4BCF-BCC3-7D998B3B1F53}"/>
              </a:ext>
            </a:extLst>
          </p:cNvPr>
          <p:cNvSpPr/>
          <p:nvPr/>
        </p:nvSpPr>
        <p:spPr>
          <a:xfrm>
            <a:off x="3120330" y="2603602"/>
            <a:ext cx="5258493" cy="74886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72556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WEB</a:t>
            </a:r>
            <a:r>
              <a:rPr lang="zh-TW" altLang="en-US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操作說明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4C39544-464B-4DAD-AC6E-FFD012F97D44}"/>
              </a:ext>
            </a:extLst>
          </p:cNvPr>
          <p:cNvSpPr/>
          <p:nvPr/>
        </p:nvSpPr>
        <p:spPr>
          <a:xfrm>
            <a:off x="3808296" y="987574"/>
            <a:ext cx="1512168" cy="2061944"/>
          </a:xfrm>
          <a:prstGeom prst="rect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9E36CCDA-ED42-4C2B-9787-7B4DB4969740}"/>
              </a:ext>
            </a:extLst>
          </p:cNvPr>
          <p:cNvSpPr/>
          <p:nvPr/>
        </p:nvSpPr>
        <p:spPr>
          <a:xfrm>
            <a:off x="3753033" y="1203598"/>
            <a:ext cx="1622694" cy="164285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DE6844A-033C-4793-B219-326D4E77851D}"/>
              </a:ext>
            </a:extLst>
          </p:cNvPr>
          <p:cNvSpPr txBox="1"/>
          <p:nvPr/>
        </p:nvSpPr>
        <p:spPr>
          <a:xfrm>
            <a:off x="8820472" y="465998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854C5D-64AD-48F0-BC5C-C59F840938EB}" type="slidenum">
              <a:rPr lang="zh-TW" altLang="en-US" sz="1200" smtClean="0"/>
              <a:t>33</a:t>
            </a:fld>
            <a:endParaRPr lang="zh-TW" altLang="en-US" sz="1200" dirty="0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87CCB2DB-EBD2-4750-B0B0-9CE1A2E39537}"/>
              </a:ext>
            </a:extLst>
          </p:cNvPr>
          <p:cNvGrpSpPr/>
          <p:nvPr/>
        </p:nvGrpSpPr>
        <p:grpSpPr>
          <a:xfrm>
            <a:off x="3984052" y="1513854"/>
            <a:ext cx="1175896" cy="1057896"/>
            <a:chOff x="2280400" y="2783466"/>
            <a:chExt cx="2049611" cy="1832214"/>
          </a:xfrm>
        </p:grpSpPr>
        <p:pic>
          <p:nvPicPr>
            <p:cNvPr id="11" name="Picture 2" descr="电脑屏幕图片素材-电脑屏幕图片大全-电脑屏幕高清图片素材-电脑屏幕 ...">
              <a:extLst>
                <a:ext uri="{FF2B5EF4-FFF2-40B4-BE49-F238E27FC236}">
                  <a16:creationId xmlns:a16="http://schemas.microsoft.com/office/drawing/2014/main" id="{EB14B79D-301F-4DEE-B60B-EF817ED89B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37" t="7487" r="9225" b="16968"/>
            <a:stretch/>
          </p:blipFill>
          <p:spPr bwMode="auto">
            <a:xfrm>
              <a:off x="2280400" y="2783466"/>
              <a:ext cx="2049611" cy="1832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ED716B22-861B-4692-9F7B-97589BCB4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477" y="2933400"/>
              <a:ext cx="1808733" cy="1143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52078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zh-TW" altLang="en-US" dirty="0"/>
              <a:t>登入</a:t>
            </a:r>
            <a:r>
              <a:rPr lang="en-US" altLang="zh-TW" dirty="0"/>
              <a:t>TAIPEION</a:t>
            </a:r>
            <a:r>
              <a:rPr lang="zh-TW" altLang="en-US" dirty="0"/>
              <a:t> </a:t>
            </a:r>
            <a:r>
              <a:rPr lang="en-US" altLang="zh-TW" dirty="0"/>
              <a:t>WEB</a:t>
            </a:r>
            <a:endParaRPr lang="zh-TW" altLang="en-US" dirty="0"/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E825ACA6-3820-4525-87FA-D9A90D1F6E17}"/>
              </a:ext>
            </a:extLst>
          </p:cNvPr>
          <p:cNvSpPr txBox="1"/>
          <p:nvPr/>
        </p:nvSpPr>
        <p:spPr>
          <a:xfrm>
            <a:off x="8820472" y="465998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854C5D-64AD-48F0-BC5C-C59F840938EB}" type="slidenum">
              <a:rPr lang="zh-TW" altLang="en-US" sz="1200" smtClean="0"/>
              <a:t>34</a:t>
            </a:fld>
            <a:endParaRPr lang="zh-TW" altLang="en-US" sz="1200" dirty="0"/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3CBF0F29-232D-424A-9B09-BE1AFB01A732}"/>
              </a:ext>
            </a:extLst>
          </p:cNvPr>
          <p:cNvGrpSpPr/>
          <p:nvPr/>
        </p:nvGrpSpPr>
        <p:grpSpPr>
          <a:xfrm>
            <a:off x="1547664" y="1059582"/>
            <a:ext cx="4341530" cy="3285326"/>
            <a:chOff x="2438794" y="1149291"/>
            <a:chExt cx="4549236" cy="3573710"/>
          </a:xfrm>
        </p:grpSpPr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id="{025C3ED5-D07B-4D9C-A943-887B6BFA2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794" y="1149291"/>
              <a:ext cx="4549236" cy="357371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" name="矩形: 圓角 20">
              <a:extLst>
                <a:ext uri="{FF2B5EF4-FFF2-40B4-BE49-F238E27FC236}">
                  <a16:creationId xmlns:a16="http://schemas.microsoft.com/office/drawing/2014/main" id="{B59441D7-F765-48AD-9D11-807CA9A21C1F}"/>
                </a:ext>
              </a:extLst>
            </p:cNvPr>
            <p:cNvSpPr/>
            <p:nvPr/>
          </p:nvSpPr>
          <p:spPr>
            <a:xfrm>
              <a:off x="3125486" y="2978009"/>
              <a:ext cx="1348919" cy="112280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2" name="圖片 21">
              <a:extLst>
                <a:ext uri="{FF2B5EF4-FFF2-40B4-BE49-F238E27FC236}">
                  <a16:creationId xmlns:a16="http://schemas.microsoft.com/office/drawing/2014/main" id="{43E2670D-D1D5-4E2F-A1F5-E9A6D33AF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2628" y="3185405"/>
              <a:ext cx="883179" cy="954795"/>
            </a:xfrm>
            <a:prstGeom prst="rect">
              <a:avLst/>
            </a:prstGeom>
          </p:spPr>
        </p:pic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id="{98202846-520C-4FE8-9EB6-1D7E8BD58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9588" y="3185404"/>
              <a:ext cx="883180" cy="954796"/>
            </a:xfrm>
            <a:prstGeom prst="rect">
              <a:avLst/>
            </a:prstGeom>
          </p:spPr>
        </p:pic>
        <p:sp>
          <p:nvSpPr>
            <p:cNvPr id="24" name="矩形: 圓角 23">
              <a:extLst>
                <a:ext uri="{FF2B5EF4-FFF2-40B4-BE49-F238E27FC236}">
                  <a16:creationId xmlns:a16="http://schemas.microsoft.com/office/drawing/2014/main" id="{731875ED-E77C-48BE-BAC2-2319ADFCE28B}"/>
                </a:ext>
              </a:extLst>
            </p:cNvPr>
            <p:cNvSpPr/>
            <p:nvPr/>
          </p:nvSpPr>
          <p:spPr>
            <a:xfrm>
              <a:off x="3125486" y="4140200"/>
              <a:ext cx="1424240" cy="1608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C95F01BE-BF1B-45A7-9893-812789F5F0AE}"/>
                </a:ext>
              </a:extLst>
            </p:cNvPr>
            <p:cNvSpPr txBox="1"/>
            <p:nvPr/>
          </p:nvSpPr>
          <p:spPr>
            <a:xfrm>
              <a:off x="2600910" y="3019467"/>
              <a:ext cx="977249" cy="272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8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Noto Naskh Arabic UI" panose="020B0502040504020204" pitchFamily="34" charset="-78"/>
                </a:rPr>
                <a:t>TAIPEION</a:t>
              </a:r>
              <a:endParaRPr lang="zh-TW" altLang="en-US" sz="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Naskh Arabic UI" panose="020B0502040504020204" pitchFamily="34" charset="-78"/>
              </a:endParaRPr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8D733185-164D-4B76-99B6-963CE4954DB3}"/>
                </a:ext>
              </a:extLst>
            </p:cNvPr>
            <p:cNvSpPr txBox="1"/>
            <p:nvPr/>
          </p:nvSpPr>
          <p:spPr>
            <a:xfrm>
              <a:off x="3848239" y="3029551"/>
              <a:ext cx="854529" cy="272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8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Noto Naskh Arabic UI" panose="020B0502040504020204" pitchFamily="34" charset="-78"/>
                </a:rPr>
                <a:t>台北通</a:t>
              </a:r>
            </a:p>
          </p:txBody>
        </p:sp>
      </p:grp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95B42B00-DD09-4D07-85AC-B3DA83D1B805}"/>
              </a:ext>
            </a:extLst>
          </p:cNvPr>
          <p:cNvGrpSpPr/>
          <p:nvPr/>
        </p:nvGrpSpPr>
        <p:grpSpPr>
          <a:xfrm rot="1031446">
            <a:off x="5742039" y="1539950"/>
            <a:ext cx="1841452" cy="3295978"/>
            <a:chOff x="5513490" y="1276350"/>
            <a:chExt cx="3041882" cy="5444603"/>
          </a:xfrm>
        </p:grpSpPr>
        <p:pic>
          <p:nvPicPr>
            <p:cNvPr id="28" name="圖片 27">
              <a:extLst>
                <a:ext uri="{FF2B5EF4-FFF2-40B4-BE49-F238E27FC236}">
                  <a16:creationId xmlns:a16="http://schemas.microsoft.com/office/drawing/2014/main" id="{43ED926C-3459-4CFA-B204-3DBC931B6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13490" y="1276350"/>
              <a:ext cx="3041882" cy="5444603"/>
            </a:xfrm>
            <a:prstGeom prst="rect">
              <a:avLst/>
            </a:prstGeom>
          </p:spPr>
        </p:pic>
        <p:pic>
          <p:nvPicPr>
            <p:cNvPr id="29" name="圖片 28">
              <a:extLst>
                <a:ext uri="{FF2B5EF4-FFF2-40B4-BE49-F238E27FC236}">
                  <a16:creationId xmlns:a16="http://schemas.microsoft.com/office/drawing/2014/main" id="{A160D7E3-5ACD-499B-9B03-2ECA132A36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89"/>
            <a:stretch/>
          </p:blipFill>
          <p:spPr>
            <a:xfrm>
              <a:off x="5738836" y="1876425"/>
              <a:ext cx="2588290" cy="4441825"/>
            </a:xfrm>
            <a:prstGeom prst="rect">
              <a:avLst/>
            </a:prstGeom>
          </p:spPr>
        </p:pic>
        <p:grpSp>
          <p:nvGrpSpPr>
            <p:cNvPr id="30" name="群組 29">
              <a:extLst>
                <a:ext uri="{FF2B5EF4-FFF2-40B4-BE49-F238E27FC236}">
                  <a16:creationId xmlns:a16="http://schemas.microsoft.com/office/drawing/2014/main" id="{BE9447FC-F0B5-496C-8B87-66263038D1E5}"/>
                </a:ext>
              </a:extLst>
            </p:cNvPr>
            <p:cNvGrpSpPr/>
            <p:nvPr/>
          </p:nvGrpSpPr>
          <p:grpSpPr>
            <a:xfrm>
              <a:off x="6444420" y="3330509"/>
              <a:ext cx="1127335" cy="1245251"/>
              <a:chOff x="9444921" y="2677987"/>
              <a:chExt cx="1913063" cy="1913063"/>
            </a:xfrm>
          </p:grpSpPr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DDBA6278-2978-40CF-96EF-FD196042C9EF}"/>
                  </a:ext>
                </a:extLst>
              </p:cNvPr>
              <p:cNvSpPr/>
              <p:nvPr/>
            </p:nvSpPr>
            <p:spPr>
              <a:xfrm>
                <a:off x="9586786" y="2779587"/>
                <a:ext cx="1633289" cy="16654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32" name="Picture 2">
                <a:extLst>
                  <a:ext uri="{FF2B5EF4-FFF2-40B4-BE49-F238E27FC236}">
                    <a16:creationId xmlns:a16="http://schemas.microsoft.com/office/drawing/2014/main" id="{E7191962-17FD-4EBD-86B2-61910CE394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44921" y="2677987"/>
                <a:ext cx="1913063" cy="1913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761BBD16-E6F9-4396-B842-DF70BAB49A64}"/>
              </a:ext>
            </a:extLst>
          </p:cNvPr>
          <p:cNvSpPr txBox="1"/>
          <p:nvPr/>
        </p:nvSpPr>
        <p:spPr>
          <a:xfrm>
            <a:off x="1499334" y="4440667"/>
            <a:ext cx="3575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err="1">
                <a:solidFill>
                  <a:srgbClr val="FF0000"/>
                </a:solidFill>
              </a:rPr>
              <a:t>QRCode</a:t>
            </a:r>
            <a:r>
              <a:rPr lang="zh-TW" altLang="en-US" sz="1400" dirty="0">
                <a:solidFill>
                  <a:srgbClr val="FF0000"/>
                </a:solidFill>
              </a:rPr>
              <a:t>為示意圖，請以系統實際畫面為主</a:t>
            </a:r>
          </a:p>
        </p:txBody>
      </p: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BB436FA9-B7FD-43B6-86A8-3ED01466F82D}"/>
              </a:ext>
            </a:extLst>
          </p:cNvPr>
          <p:cNvGrpSpPr/>
          <p:nvPr/>
        </p:nvGrpSpPr>
        <p:grpSpPr>
          <a:xfrm rot="1047281">
            <a:off x="6320450" y="2802937"/>
            <a:ext cx="715908" cy="707929"/>
            <a:chOff x="1647652" y="2255731"/>
            <a:chExt cx="1271258" cy="1257090"/>
          </a:xfrm>
        </p:grpSpPr>
        <p:pic>
          <p:nvPicPr>
            <p:cNvPr id="34" name="圖片 33">
              <a:extLst>
                <a:ext uri="{FF2B5EF4-FFF2-40B4-BE49-F238E27FC236}">
                  <a16:creationId xmlns:a16="http://schemas.microsoft.com/office/drawing/2014/main" id="{FA8438D7-E69D-440D-9870-783BEE522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652" y="2255731"/>
              <a:ext cx="1257090" cy="1257090"/>
            </a:xfrm>
            <a:prstGeom prst="rect">
              <a:avLst/>
            </a:prstGeom>
          </p:spPr>
        </p:pic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76DC740E-8838-4DD4-88C0-5C9409B1268F}"/>
                </a:ext>
              </a:extLst>
            </p:cNvPr>
            <p:cNvSpPr/>
            <p:nvPr/>
          </p:nvSpPr>
          <p:spPr>
            <a:xfrm>
              <a:off x="1661820" y="2275474"/>
              <a:ext cx="1257090" cy="1217604"/>
            </a:xfrm>
            <a:prstGeom prst="rect">
              <a:avLst/>
            </a:prstGeom>
            <a:solidFill>
              <a:srgbClr val="808080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grpSp>
        <p:nvGrpSpPr>
          <p:cNvPr id="39" name="群組 38">
            <a:extLst>
              <a:ext uri="{FF2B5EF4-FFF2-40B4-BE49-F238E27FC236}">
                <a16:creationId xmlns:a16="http://schemas.microsoft.com/office/drawing/2014/main" id="{804EAB38-9AD7-4D66-A17E-3111A5BCDEBA}"/>
              </a:ext>
            </a:extLst>
          </p:cNvPr>
          <p:cNvGrpSpPr/>
          <p:nvPr/>
        </p:nvGrpSpPr>
        <p:grpSpPr>
          <a:xfrm>
            <a:off x="1765025" y="2969040"/>
            <a:ext cx="798809" cy="789906"/>
            <a:chOff x="1647652" y="2255731"/>
            <a:chExt cx="1271258" cy="1257090"/>
          </a:xfrm>
        </p:grpSpPr>
        <p:pic>
          <p:nvPicPr>
            <p:cNvPr id="40" name="圖片 39">
              <a:extLst>
                <a:ext uri="{FF2B5EF4-FFF2-40B4-BE49-F238E27FC236}">
                  <a16:creationId xmlns:a16="http://schemas.microsoft.com/office/drawing/2014/main" id="{1017A4AC-7BBB-493D-BD28-7BD630A84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652" y="2255731"/>
              <a:ext cx="1257090" cy="1257090"/>
            </a:xfrm>
            <a:prstGeom prst="rect">
              <a:avLst/>
            </a:prstGeom>
          </p:spPr>
        </p:pic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8CEB5456-BA5B-4C2E-8D0B-DF3D1F5477D8}"/>
                </a:ext>
              </a:extLst>
            </p:cNvPr>
            <p:cNvSpPr/>
            <p:nvPr/>
          </p:nvSpPr>
          <p:spPr>
            <a:xfrm>
              <a:off x="1661820" y="2275474"/>
              <a:ext cx="1257090" cy="1217604"/>
            </a:xfrm>
            <a:prstGeom prst="rect">
              <a:avLst/>
            </a:prstGeom>
            <a:solidFill>
              <a:srgbClr val="808080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grpSp>
        <p:nvGrpSpPr>
          <p:cNvPr id="42" name="群組 41">
            <a:extLst>
              <a:ext uri="{FF2B5EF4-FFF2-40B4-BE49-F238E27FC236}">
                <a16:creationId xmlns:a16="http://schemas.microsoft.com/office/drawing/2014/main" id="{D6B9F674-1E29-4D33-8EF9-D30E6713A75B}"/>
              </a:ext>
            </a:extLst>
          </p:cNvPr>
          <p:cNvGrpSpPr/>
          <p:nvPr/>
        </p:nvGrpSpPr>
        <p:grpSpPr>
          <a:xfrm>
            <a:off x="2893898" y="2980051"/>
            <a:ext cx="798809" cy="789906"/>
            <a:chOff x="1647652" y="2255731"/>
            <a:chExt cx="1271258" cy="1257090"/>
          </a:xfrm>
        </p:grpSpPr>
        <p:pic>
          <p:nvPicPr>
            <p:cNvPr id="43" name="圖片 42">
              <a:extLst>
                <a:ext uri="{FF2B5EF4-FFF2-40B4-BE49-F238E27FC236}">
                  <a16:creationId xmlns:a16="http://schemas.microsoft.com/office/drawing/2014/main" id="{A4402AF7-C0E6-44FC-B5FD-1658BB9D2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652" y="2255731"/>
              <a:ext cx="1257090" cy="1257090"/>
            </a:xfrm>
            <a:prstGeom prst="rect">
              <a:avLst/>
            </a:prstGeom>
          </p:spPr>
        </p:pic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D619DB67-497D-46B7-B22C-23A5E67DAA42}"/>
                </a:ext>
              </a:extLst>
            </p:cNvPr>
            <p:cNvSpPr/>
            <p:nvPr/>
          </p:nvSpPr>
          <p:spPr>
            <a:xfrm>
              <a:off x="1661820" y="2275474"/>
              <a:ext cx="1257090" cy="1217604"/>
            </a:xfrm>
            <a:prstGeom prst="rect">
              <a:avLst/>
            </a:prstGeom>
            <a:solidFill>
              <a:srgbClr val="808080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760187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en-US" altLang="zh-TW" dirty="0"/>
              <a:t>TAIPEION</a:t>
            </a:r>
            <a:r>
              <a:rPr lang="zh-TW" altLang="en-US" dirty="0"/>
              <a:t>首頁</a:t>
            </a: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E825ACA6-3820-4525-87FA-D9A90D1F6E17}"/>
              </a:ext>
            </a:extLst>
          </p:cNvPr>
          <p:cNvSpPr txBox="1"/>
          <p:nvPr/>
        </p:nvSpPr>
        <p:spPr>
          <a:xfrm>
            <a:off x="8820472" y="465998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854C5D-64AD-48F0-BC5C-C59F840938EB}" type="slidenum">
              <a:rPr lang="zh-TW" altLang="en-US" sz="1200" smtClean="0"/>
              <a:t>35</a:t>
            </a:fld>
            <a:endParaRPr lang="zh-TW" altLang="en-US" sz="1200" dirty="0"/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E0B7AB9F-E665-4FD3-8EA1-47ACC241B56A}"/>
              </a:ext>
            </a:extLst>
          </p:cNvPr>
          <p:cNvGrpSpPr/>
          <p:nvPr/>
        </p:nvGrpSpPr>
        <p:grpSpPr>
          <a:xfrm>
            <a:off x="1512284" y="676190"/>
            <a:ext cx="6119431" cy="4227934"/>
            <a:chOff x="1475656" y="699542"/>
            <a:chExt cx="6119431" cy="4227934"/>
          </a:xfrm>
        </p:grpSpPr>
        <p:grpSp>
          <p:nvGrpSpPr>
            <p:cNvPr id="13" name="群組 12">
              <a:extLst>
                <a:ext uri="{FF2B5EF4-FFF2-40B4-BE49-F238E27FC236}">
                  <a16:creationId xmlns:a16="http://schemas.microsoft.com/office/drawing/2014/main" id="{E958D7F0-852F-47B8-AAEC-7B61C010E752}"/>
                </a:ext>
              </a:extLst>
            </p:cNvPr>
            <p:cNvGrpSpPr/>
            <p:nvPr/>
          </p:nvGrpSpPr>
          <p:grpSpPr>
            <a:xfrm>
              <a:off x="1475656" y="699542"/>
              <a:ext cx="6119431" cy="4227934"/>
              <a:chOff x="1475656" y="627534"/>
              <a:chExt cx="6119431" cy="4227934"/>
            </a:xfrm>
          </p:grpSpPr>
          <p:grpSp>
            <p:nvGrpSpPr>
              <p:cNvPr id="6" name="群組 5">
                <a:extLst>
                  <a:ext uri="{FF2B5EF4-FFF2-40B4-BE49-F238E27FC236}">
                    <a16:creationId xmlns:a16="http://schemas.microsoft.com/office/drawing/2014/main" id="{B5DBF7FD-AE8A-4D69-82F8-20D4FCE247AE}"/>
                  </a:ext>
                </a:extLst>
              </p:cNvPr>
              <p:cNvGrpSpPr/>
              <p:nvPr/>
            </p:nvGrpSpPr>
            <p:grpSpPr>
              <a:xfrm>
                <a:off x="1475656" y="627534"/>
                <a:ext cx="6119431" cy="4227934"/>
                <a:chOff x="830082" y="0"/>
                <a:chExt cx="7483836" cy="5143500"/>
              </a:xfrm>
            </p:grpSpPr>
            <p:pic>
              <p:nvPicPr>
                <p:cNvPr id="4" name="圖片 3">
                  <a:extLst>
                    <a:ext uri="{FF2B5EF4-FFF2-40B4-BE49-F238E27FC236}">
                      <a16:creationId xmlns:a16="http://schemas.microsoft.com/office/drawing/2014/main" id="{10213D75-C1F6-4E62-BA47-1CFBDFB349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0082" y="0"/>
                  <a:ext cx="7483836" cy="51435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sp>
              <p:nvSpPr>
                <p:cNvPr id="5" name="矩形 4">
                  <a:extLst>
                    <a:ext uri="{FF2B5EF4-FFF2-40B4-BE49-F238E27FC236}">
                      <a16:creationId xmlns:a16="http://schemas.microsoft.com/office/drawing/2014/main" id="{E976C54B-91F4-4E3E-A5B1-F0ECDE654729}"/>
                    </a:ext>
                  </a:extLst>
                </p:cNvPr>
                <p:cNvSpPr/>
                <p:nvPr/>
              </p:nvSpPr>
              <p:spPr>
                <a:xfrm>
                  <a:off x="899592" y="2628043"/>
                  <a:ext cx="1296144" cy="663787"/>
                </a:xfrm>
                <a:prstGeom prst="rect">
                  <a:avLst/>
                </a:prstGeom>
                <a:solidFill>
                  <a:srgbClr val="2EB6C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/>
                </a:p>
              </p:txBody>
            </p:sp>
          </p:grpSp>
          <p:pic>
            <p:nvPicPr>
              <p:cNvPr id="10" name="圖片 9">
                <a:extLst>
                  <a:ext uri="{FF2B5EF4-FFF2-40B4-BE49-F238E27FC236}">
                    <a16:creationId xmlns:a16="http://schemas.microsoft.com/office/drawing/2014/main" id="{E0DCEAC5-D636-4BEA-8AFD-20E26EF769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9792" y="915566"/>
                <a:ext cx="4829220" cy="541530"/>
              </a:xfrm>
              <a:prstGeom prst="rect">
                <a:avLst/>
              </a:prstGeom>
            </p:spPr>
          </p:pic>
          <p:pic>
            <p:nvPicPr>
              <p:cNvPr id="12" name="圖片 11">
                <a:extLst>
                  <a:ext uri="{FF2B5EF4-FFF2-40B4-BE49-F238E27FC236}">
                    <a16:creationId xmlns:a16="http://schemas.microsoft.com/office/drawing/2014/main" id="{29A6EDB5-CC04-4D5C-8547-B98C4AE3FB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17548" y="904240"/>
                <a:ext cx="161812" cy="544348"/>
              </a:xfrm>
              <a:prstGeom prst="rect">
                <a:avLst/>
              </a:prstGeom>
            </p:spPr>
          </p:pic>
        </p:grp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531CE20-8422-46CA-ACC7-D17D661EFC02}"/>
                </a:ext>
              </a:extLst>
            </p:cNvPr>
            <p:cNvSpPr/>
            <p:nvPr/>
          </p:nvSpPr>
          <p:spPr>
            <a:xfrm>
              <a:off x="2699792" y="981911"/>
              <a:ext cx="4829220" cy="5528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844D4796-B93B-4D70-9A38-FFC18D755287}"/>
                </a:ext>
              </a:extLst>
            </p:cNvPr>
            <p:cNvSpPr/>
            <p:nvPr/>
          </p:nvSpPr>
          <p:spPr>
            <a:xfrm>
              <a:off x="1490677" y="1244168"/>
              <a:ext cx="1143040" cy="168762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7936ED51-BFA6-4A92-8105-E4D55950E973}"/>
                </a:ext>
              </a:extLst>
            </p:cNvPr>
            <p:cNvSpPr/>
            <p:nvPr/>
          </p:nvSpPr>
          <p:spPr>
            <a:xfrm>
              <a:off x="2700312" y="1635646"/>
              <a:ext cx="4828700" cy="129614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10AAFEA-9DE8-45D7-85CB-AAA18563AB98}"/>
                </a:ext>
              </a:extLst>
            </p:cNvPr>
            <p:cNvSpPr/>
            <p:nvPr/>
          </p:nvSpPr>
          <p:spPr>
            <a:xfrm>
              <a:off x="2710095" y="3044890"/>
              <a:ext cx="4828700" cy="188258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401DE210-7D52-465D-849A-B31B1E17CA2D}"/>
              </a:ext>
            </a:extLst>
          </p:cNvPr>
          <p:cNvSpPr/>
          <p:nvPr/>
        </p:nvSpPr>
        <p:spPr>
          <a:xfrm>
            <a:off x="411799" y="1879961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cs typeface="Arial" pitchFamily="34" charset="0"/>
              </a:rPr>
              <a:t>選單列表</a:t>
            </a:r>
            <a:endParaRPr lang="en-US" altLang="zh-TW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1AAE3A8-AAAA-4AC5-8230-5C0DB4F3FFF7}"/>
              </a:ext>
            </a:extLst>
          </p:cNvPr>
          <p:cNvSpPr/>
          <p:nvPr/>
        </p:nvSpPr>
        <p:spPr>
          <a:xfrm>
            <a:off x="7579239" y="106758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cs typeface="Arial" pitchFamily="34" charset="0"/>
              </a:rPr>
              <a:t>個人儀表板</a:t>
            </a:r>
            <a:endParaRPr lang="en-US" altLang="zh-TW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3AEACAF-5329-4481-B4FA-2B859DE23CED}"/>
              </a:ext>
            </a:extLst>
          </p:cNvPr>
          <p:cNvSpPr/>
          <p:nvPr/>
        </p:nvSpPr>
        <p:spPr>
          <a:xfrm>
            <a:off x="7590216" y="2126407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cs typeface="Arial" pitchFamily="34" charset="0"/>
              </a:rPr>
              <a:t>布告欄</a:t>
            </a:r>
            <a:endParaRPr lang="en-US" altLang="zh-TW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FC3EFF5-AF29-4109-8D05-20890A7DE683}"/>
              </a:ext>
            </a:extLst>
          </p:cNvPr>
          <p:cNvSpPr/>
          <p:nvPr/>
        </p:nvSpPr>
        <p:spPr>
          <a:xfrm>
            <a:off x="7596336" y="372114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cs typeface="Arial" pitchFamily="34" charset="0"/>
              </a:rPr>
              <a:t>行事曆</a:t>
            </a:r>
            <a:endParaRPr lang="en-US" altLang="zh-TW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4129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zh-TW" altLang="en-US" dirty="0"/>
              <a:t>系統列表</a:t>
            </a: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E825ACA6-3820-4525-87FA-D9A90D1F6E17}"/>
              </a:ext>
            </a:extLst>
          </p:cNvPr>
          <p:cNvSpPr txBox="1"/>
          <p:nvPr/>
        </p:nvSpPr>
        <p:spPr>
          <a:xfrm>
            <a:off x="8820472" y="465998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854C5D-64AD-48F0-BC5C-C59F840938EB}" type="slidenum">
              <a:rPr lang="zh-TW" altLang="en-US" sz="1200" smtClean="0"/>
              <a:t>36</a:t>
            </a:fld>
            <a:endParaRPr lang="zh-TW" altLang="en-US" sz="1200" dirty="0"/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FE5026C6-F32C-474F-8FAC-FB7B0D01477B}"/>
              </a:ext>
            </a:extLst>
          </p:cNvPr>
          <p:cNvGrpSpPr/>
          <p:nvPr/>
        </p:nvGrpSpPr>
        <p:grpSpPr>
          <a:xfrm>
            <a:off x="1677549" y="708662"/>
            <a:ext cx="5788902" cy="3416088"/>
            <a:chOff x="223258" y="863706"/>
            <a:chExt cx="5788902" cy="3416088"/>
          </a:xfrm>
        </p:grpSpPr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EFCB8479-88AC-40B7-B24D-980731152DCE}"/>
                </a:ext>
              </a:extLst>
            </p:cNvPr>
            <p:cNvGrpSpPr/>
            <p:nvPr/>
          </p:nvGrpSpPr>
          <p:grpSpPr>
            <a:xfrm>
              <a:off x="223258" y="863706"/>
              <a:ext cx="5764860" cy="3416088"/>
              <a:chOff x="223258" y="863706"/>
              <a:chExt cx="5764860" cy="3416088"/>
            </a:xfrm>
          </p:grpSpPr>
          <p:pic>
            <p:nvPicPr>
              <p:cNvPr id="4" name="圖片 3">
                <a:extLst>
                  <a:ext uri="{FF2B5EF4-FFF2-40B4-BE49-F238E27FC236}">
                    <a16:creationId xmlns:a16="http://schemas.microsoft.com/office/drawing/2014/main" id="{0661529B-6F23-4E35-9FA3-B0B5D5F442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258" y="863706"/>
                <a:ext cx="5764860" cy="34160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10C3AA47-CC13-4527-A3DC-0D026F1130B6}"/>
                  </a:ext>
                </a:extLst>
              </p:cNvPr>
              <p:cNvSpPr/>
              <p:nvPr/>
            </p:nvSpPr>
            <p:spPr>
              <a:xfrm>
                <a:off x="251520" y="2931790"/>
                <a:ext cx="1008112" cy="545630"/>
              </a:xfrm>
              <a:prstGeom prst="rect">
                <a:avLst/>
              </a:prstGeom>
              <a:solidFill>
                <a:srgbClr val="2EB6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832FC3D-BA14-4050-955A-B67036667290}"/>
                </a:ext>
              </a:extLst>
            </p:cNvPr>
            <p:cNvSpPr/>
            <p:nvPr/>
          </p:nvSpPr>
          <p:spPr>
            <a:xfrm>
              <a:off x="1403649" y="1082790"/>
              <a:ext cx="4608511" cy="5528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68F028F-7341-4086-845D-DB74390E62BE}"/>
                </a:ext>
              </a:extLst>
            </p:cNvPr>
            <p:cNvSpPr/>
            <p:nvPr/>
          </p:nvSpPr>
          <p:spPr>
            <a:xfrm>
              <a:off x="262612" y="1707654"/>
              <a:ext cx="1008113" cy="79208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CA11BB6-11CE-48D1-AF6D-E5FFAF9AC600}"/>
                </a:ext>
              </a:extLst>
            </p:cNvPr>
            <p:cNvSpPr/>
            <p:nvPr/>
          </p:nvSpPr>
          <p:spPr>
            <a:xfrm>
              <a:off x="4177583" y="2360034"/>
              <a:ext cx="216025" cy="21171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05F5DE55-5314-44CF-BBCD-9494A21B8183}"/>
              </a:ext>
            </a:extLst>
          </p:cNvPr>
          <p:cNvGrpSpPr/>
          <p:nvPr/>
        </p:nvGrpSpPr>
        <p:grpSpPr>
          <a:xfrm>
            <a:off x="1331640" y="2962548"/>
            <a:ext cx="6684040" cy="1656184"/>
            <a:chOff x="2051720" y="3124886"/>
            <a:chExt cx="6684040" cy="1656184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154FF979-D37E-479E-AF32-4755ADABE0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769"/>
            <a:stretch/>
          </p:blipFill>
          <p:spPr>
            <a:xfrm>
              <a:off x="2051720" y="3124886"/>
              <a:ext cx="6684040" cy="16561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C322938E-8C08-4021-962E-F4BEBDAACC2F}"/>
                </a:ext>
              </a:extLst>
            </p:cNvPr>
            <p:cNvSpPr/>
            <p:nvPr/>
          </p:nvSpPr>
          <p:spPr>
            <a:xfrm>
              <a:off x="2097575" y="3921002"/>
              <a:ext cx="602217" cy="13970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cxnSp>
        <p:nvCxnSpPr>
          <p:cNvPr id="16" name="接點: 弧形 15">
            <a:extLst>
              <a:ext uri="{FF2B5EF4-FFF2-40B4-BE49-F238E27FC236}">
                <a16:creationId xmlns:a16="http://schemas.microsoft.com/office/drawing/2014/main" id="{20CCEAB9-E896-44B4-A5D1-C959E14D95B4}"/>
              </a:ext>
            </a:extLst>
          </p:cNvPr>
          <p:cNvCxnSpPr>
            <a:cxnSpLocks/>
            <a:stCxn id="13" idx="1"/>
            <a:endCxn id="12" idx="3"/>
          </p:cNvCxnSpPr>
          <p:nvPr/>
        </p:nvCxnSpPr>
        <p:spPr>
          <a:xfrm rot="10800000" flipV="1">
            <a:off x="1979712" y="2310848"/>
            <a:ext cx="3652162" cy="1517670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32ACAE46-8516-4672-9898-AA58C7731564}"/>
              </a:ext>
            </a:extLst>
          </p:cNvPr>
          <p:cNvSpPr/>
          <p:nvPr/>
        </p:nvSpPr>
        <p:spPr>
          <a:xfrm>
            <a:off x="624130" y="1589106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cs typeface="Arial" pitchFamily="34" charset="0"/>
              </a:rPr>
              <a:t>原愛上網</a:t>
            </a:r>
            <a:endParaRPr lang="en-US" altLang="zh-TW" dirty="0">
              <a:solidFill>
                <a:srgbClr val="FF0000"/>
              </a:solidFill>
              <a:cs typeface="Arial" pitchFamily="34" charset="0"/>
            </a:endParaRPr>
          </a:p>
          <a:p>
            <a:r>
              <a:rPr lang="zh-TW" altLang="en-US" dirty="0">
                <a:solidFill>
                  <a:srgbClr val="FF0000"/>
                </a:solidFill>
                <a:cs typeface="Arial" pitchFamily="34" charset="0"/>
              </a:rPr>
              <a:t>分類項目</a:t>
            </a:r>
            <a:endParaRPr lang="en-US" altLang="zh-TW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3D6F352-4176-486C-A812-9E176ACB9239}"/>
              </a:ext>
            </a:extLst>
          </p:cNvPr>
          <p:cNvSpPr/>
          <p:nvPr/>
        </p:nvSpPr>
        <p:spPr>
          <a:xfrm>
            <a:off x="224391" y="364385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cs typeface="Arial" pitchFamily="34" charset="0"/>
              </a:rPr>
              <a:t>常用系統</a:t>
            </a:r>
            <a:endParaRPr lang="en-US" altLang="zh-TW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7BD171D1-E27A-4538-8486-8C03748A932A}"/>
              </a:ext>
            </a:extLst>
          </p:cNvPr>
          <p:cNvSpPr/>
          <p:nvPr/>
        </p:nvSpPr>
        <p:spPr>
          <a:xfrm>
            <a:off x="7442409" y="101950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cs typeface="Arial" pitchFamily="34" charset="0"/>
              </a:rPr>
              <a:t>系統搜尋</a:t>
            </a:r>
            <a:endParaRPr lang="en-US" altLang="zh-TW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1470B2A-7132-42DE-A52F-5E3EF1F99EE6}"/>
              </a:ext>
            </a:extLst>
          </p:cNvPr>
          <p:cNvSpPr/>
          <p:nvPr/>
        </p:nvSpPr>
        <p:spPr>
          <a:xfrm>
            <a:off x="3821172" y="2883740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cs typeface="Arial" pitchFamily="34" charset="0"/>
              </a:rPr>
              <a:t>新增</a:t>
            </a:r>
            <a:r>
              <a:rPr lang="en-US" altLang="zh-TW" dirty="0">
                <a:solidFill>
                  <a:srgbClr val="FF0000"/>
                </a:solidFill>
                <a:cs typeface="Arial" pitchFamily="34" charset="0"/>
              </a:rPr>
              <a:t>/</a:t>
            </a:r>
            <a:r>
              <a:rPr lang="zh-TW" altLang="en-US" dirty="0">
                <a:solidFill>
                  <a:srgbClr val="FF0000"/>
                </a:solidFill>
                <a:cs typeface="Arial" pitchFamily="34" charset="0"/>
              </a:rPr>
              <a:t>刪除 常用系統</a:t>
            </a:r>
            <a:endParaRPr lang="en-US" altLang="zh-TW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9849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zh-TW" altLang="en-US" dirty="0"/>
              <a:t>通訊錄</a:t>
            </a: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E825ACA6-3820-4525-87FA-D9A90D1F6E17}"/>
              </a:ext>
            </a:extLst>
          </p:cNvPr>
          <p:cNvSpPr txBox="1"/>
          <p:nvPr/>
        </p:nvSpPr>
        <p:spPr>
          <a:xfrm>
            <a:off x="8820472" y="465998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854C5D-64AD-48F0-BC5C-C59F840938EB}" type="slidenum">
              <a:rPr lang="zh-TW" altLang="en-US" sz="1200" smtClean="0"/>
              <a:t>37</a:t>
            </a:fld>
            <a:endParaRPr lang="zh-TW" altLang="en-US" sz="1200" dirty="0"/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4DA93E96-58CB-4B2E-ABF4-77B382741A58}"/>
              </a:ext>
            </a:extLst>
          </p:cNvPr>
          <p:cNvGrpSpPr/>
          <p:nvPr/>
        </p:nvGrpSpPr>
        <p:grpSpPr>
          <a:xfrm>
            <a:off x="1224136" y="1088841"/>
            <a:ext cx="7668344" cy="3216416"/>
            <a:chOff x="1187624" y="731465"/>
            <a:chExt cx="7668344" cy="3216416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AE560F2D-B71A-418E-B259-ACFA02193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731465"/>
              <a:ext cx="7668344" cy="321641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F55A9D97-FA48-40CA-AB4E-3DA6BC3261EB}"/>
                </a:ext>
              </a:extLst>
            </p:cNvPr>
            <p:cNvSpPr/>
            <p:nvPr/>
          </p:nvSpPr>
          <p:spPr>
            <a:xfrm>
              <a:off x="1671055" y="1735154"/>
              <a:ext cx="576064" cy="22133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EEE441A-8A3B-4B54-860D-6E311F3F2A8A}"/>
                </a:ext>
              </a:extLst>
            </p:cNvPr>
            <p:cNvSpPr/>
            <p:nvPr/>
          </p:nvSpPr>
          <p:spPr>
            <a:xfrm>
              <a:off x="8380853" y="2256217"/>
              <a:ext cx="247476" cy="24635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690DF18F-800C-4EF9-9544-9437DD013645}"/>
                </a:ext>
              </a:extLst>
            </p:cNvPr>
            <p:cNvSpPr/>
            <p:nvPr/>
          </p:nvSpPr>
          <p:spPr>
            <a:xfrm>
              <a:off x="3074738" y="1701923"/>
              <a:ext cx="3153445" cy="22133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03D6932D-ECA6-4606-8552-FEF660CEDA14}"/>
                </a:ext>
              </a:extLst>
            </p:cNvPr>
            <p:cNvSpPr/>
            <p:nvPr/>
          </p:nvSpPr>
          <p:spPr>
            <a:xfrm>
              <a:off x="4447929" y="1353294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dirty="0">
                  <a:solidFill>
                    <a:srgbClr val="FF0000"/>
                  </a:solidFill>
                  <a:cs typeface="Arial" pitchFamily="34" charset="0"/>
                </a:rPr>
                <a:t>關鍵字搜尋</a:t>
              </a:r>
              <a:endParaRPr lang="en-US" altLang="zh-TW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2BDFA6F2-45F4-4E27-990C-88B5C8BF1A1F}"/>
              </a:ext>
            </a:extLst>
          </p:cNvPr>
          <p:cNvGrpSpPr/>
          <p:nvPr/>
        </p:nvGrpSpPr>
        <p:grpSpPr>
          <a:xfrm>
            <a:off x="216024" y="2857118"/>
            <a:ext cx="7485265" cy="2018888"/>
            <a:chOff x="179512" y="2813310"/>
            <a:chExt cx="7485265" cy="2018888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A004E440-962F-4C83-BD67-671D9E5BA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2813310"/>
              <a:ext cx="7485265" cy="20188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EF221CB-7344-46C8-A394-524B0111B469}"/>
                </a:ext>
              </a:extLst>
            </p:cNvPr>
            <p:cNvSpPr/>
            <p:nvPr/>
          </p:nvSpPr>
          <p:spPr>
            <a:xfrm>
              <a:off x="611560" y="3579862"/>
              <a:ext cx="648072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13" name="接點: 弧形 12">
            <a:extLst>
              <a:ext uri="{FF2B5EF4-FFF2-40B4-BE49-F238E27FC236}">
                <a16:creationId xmlns:a16="http://schemas.microsoft.com/office/drawing/2014/main" id="{1FD1C334-A577-480F-B0EE-BA6E2337BE69}"/>
              </a:ext>
            </a:extLst>
          </p:cNvPr>
          <p:cNvCxnSpPr>
            <a:stCxn id="10" idx="2"/>
            <a:endCxn id="8" idx="3"/>
          </p:cNvCxnSpPr>
          <p:nvPr/>
        </p:nvCxnSpPr>
        <p:spPr>
          <a:xfrm rot="5400000">
            <a:off x="4482755" y="-326666"/>
            <a:ext cx="871738" cy="7244959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F103E0E0-00F0-4BF0-A5A0-5A5F37043948}"/>
              </a:ext>
            </a:extLst>
          </p:cNvPr>
          <p:cNvSpPr/>
          <p:nvPr/>
        </p:nvSpPr>
        <p:spPr>
          <a:xfrm>
            <a:off x="3958656" y="3047606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cs typeface="Arial" pitchFamily="34" charset="0"/>
              </a:rPr>
              <a:t>加入</a:t>
            </a:r>
            <a:r>
              <a:rPr lang="en-US" altLang="zh-TW" dirty="0">
                <a:solidFill>
                  <a:srgbClr val="FF0000"/>
                </a:solidFill>
                <a:cs typeface="Arial" pitchFamily="34" charset="0"/>
              </a:rPr>
              <a:t>/</a:t>
            </a:r>
            <a:r>
              <a:rPr lang="zh-TW" altLang="en-US" dirty="0">
                <a:solidFill>
                  <a:srgbClr val="FF0000"/>
                </a:solidFill>
                <a:cs typeface="Arial" pitchFamily="34" charset="0"/>
              </a:rPr>
              <a:t>移除 個人通訊錄</a:t>
            </a:r>
            <a:endParaRPr lang="en-US" altLang="zh-TW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DE93B1F-3B06-400D-BF15-E6C3F2C9B0E7}"/>
              </a:ext>
            </a:extLst>
          </p:cNvPr>
          <p:cNvSpPr/>
          <p:nvPr/>
        </p:nvSpPr>
        <p:spPr>
          <a:xfrm>
            <a:off x="107371" y="699542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000" dirty="0"/>
              <a:t>情境：經常連絡的人員可加入至個人通訊錄。</a:t>
            </a:r>
          </a:p>
        </p:txBody>
      </p:sp>
    </p:spTree>
    <p:extLst>
      <p:ext uri="{BB962C8B-B14F-4D97-AF65-F5344CB8AC3E}">
        <p14:creationId xmlns:p14="http://schemas.microsoft.com/office/powerpoint/2010/main" val="29116316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zh-TW" altLang="en-US" dirty="0"/>
              <a:t>行事曆</a:t>
            </a:r>
            <a:r>
              <a:rPr lang="en-US" altLang="zh-TW" dirty="0"/>
              <a:t>(1/5)</a:t>
            </a:r>
            <a:endParaRPr lang="zh-TW" altLang="en-US" dirty="0"/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E825ACA6-3820-4525-87FA-D9A90D1F6E17}"/>
              </a:ext>
            </a:extLst>
          </p:cNvPr>
          <p:cNvSpPr txBox="1"/>
          <p:nvPr/>
        </p:nvSpPr>
        <p:spPr>
          <a:xfrm>
            <a:off x="8820472" y="465998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854C5D-64AD-48F0-BC5C-C59F840938EB}" type="slidenum">
              <a:rPr lang="zh-TW" altLang="en-US" sz="1200" smtClean="0"/>
              <a:t>38</a:t>
            </a:fld>
            <a:endParaRPr lang="zh-TW" altLang="en-US" sz="1200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B0CFEA4-E9F0-419F-BB49-089B2BF5EF2C}"/>
              </a:ext>
            </a:extLst>
          </p:cNvPr>
          <p:cNvSpPr/>
          <p:nvPr/>
        </p:nvSpPr>
        <p:spPr>
          <a:xfrm>
            <a:off x="107371" y="699542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000" dirty="0"/>
              <a:t>情境：組長想要</a:t>
            </a:r>
            <a:r>
              <a:rPr lang="zh-TW" altLang="en-US" sz="2000" dirty="0">
                <a:solidFill>
                  <a:srgbClr val="FF0000"/>
                </a:solidFill>
              </a:rPr>
              <a:t>分享行事曆</a:t>
            </a:r>
            <a:r>
              <a:rPr lang="zh-TW" altLang="en-US" sz="2000" dirty="0"/>
              <a:t>給組員觀看。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874DDF05-C342-4487-96A4-7CDFD187F6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23" b="2646"/>
          <a:stretch/>
        </p:blipFill>
        <p:spPr>
          <a:xfrm>
            <a:off x="107504" y="1118200"/>
            <a:ext cx="6919439" cy="38357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11DB6C11-ED9E-426E-9497-77B71B0CD708}"/>
              </a:ext>
            </a:extLst>
          </p:cNvPr>
          <p:cNvSpPr/>
          <p:nvPr/>
        </p:nvSpPr>
        <p:spPr>
          <a:xfrm>
            <a:off x="1782079" y="4369448"/>
            <a:ext cx="14401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223C63F9-AAE6-43C6-A366-9C8354156C3C}"/>
              </a:ext>
            </a:extLst>
          </p:cNvPr>
          <p:cNvSpPr/>
          <p:nvPr/>
        </p:nvSpPr>
        <p:spPr>
          <a:xfrm>
            <a:off x="1566055" y="4103035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F3046C42-7301-4A78-B491-A8F0F69EBEE4}"/>
              </a:ext>
            </a:extLst>
          </p:cNvPr>
          <p:cNvSpPr/>
          <p:nvPr/>
        </p:nvSpPr>
        <p:spPr>
          <a:xfrm>
            <a:off x="1707375" y="4061671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solidFill>
                  <a:srgbClr val="FF0000"/>
                </a:solidFill>
                <a:cs typeface="Arial" pitchFamily="34" charset="0"/>
              </a:rPr>
              <a:t>選擇分享行事曆</a:t>
            </a:r>
            <a:endParaRPr lang="en-US" altLang="zh-TW" sz="14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46D0B258-48EA-4D37-BB69-88006DE6AFC6}"/>
              </a:ext>
            </a:extLst>
          </p:cNvPr>
          <p:cNvSpPr/>
          <p:nvPr/>
        </p:nvSpPr>
        <p:spPr>
          <a:xfrm>
            <a:off x="2548768" y="4541230"/>
            <a:ext cx="655080" cy="2025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B479FF33-59DF-4647-A7BA-B0666257CB34}"/>
              </a:ext>
            </a:extLst>
          </p:cNvPr>
          <p:cNvSpPr/>
          <p:nvPr/>
        </p:nvSpPr>
        <p:spPr>
          <a:xfrm>
            <a:off x="3115487" y="4297440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61309FF6-14A3-460D-B9C6-4E9EAB91CE61}"/>
              </a:ext>
            </a:extLst>
          </p:cNvPr>
          <p:cNvGrpSpPr/>
          <p:nvPr/>
        </p:nvGrpSpPr>
        <p:grpSpPr>
          <a:xfrm>
            <a:off x="3685425" y="1590131"/>
            <a:ext cx="4008222" cy="3363838"/>
            <a:chOff x="3569723" y="1198328"/>
            <a:chExt cx="4008222" cy="3363838"/>
          </a:xfrm>
        </p:grpSpPr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C8A8BDF1-4E69-497D-A62A-3CA61F795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9723" y="1198328"/>
              <a:ext cx="4008222" cy="33638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37" name="群組 36">
              <a:extLst>
                <a:ext uri="{FF2B5EF4-FFF2-40B4-BE49-F238E27FC236}">
                  <a16:creationId xmlns:a16="http://schemas.microsoft.com/office/drawing/2014/main" id="{E4C000DC-59F6-4642-A83E-B588ED4B81A0}"/>
                </a:ext>
              </a:extLst>
            </p:cNvPr>
            <p:cNvGrpSpPr/>
            <p:nvPr/>
          </p:nvGrpSpPr>
          <p:grpSpPr>
            <a:xfrm>
              <a:off x="3679370" y="2288988"/>
              <a:ext cx="748614" cy="498786"/>
              <a:chOff x="3679370" y="2288988"/>
              <a:chExt cx="748614" cy="498786"/>
            </a:xfrm>
          </p:grpSpPr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014A1ADA-AC34-49A6-B207-6A51377A6563}"/>
                  </a:ext>
                </a:extLst>
              </p:cNvPr>
              <p:cNvSpPr/>
              <p:nvPr/>
            </p:nvSpPr>
            <p:spPr>
              <a:xfrm>
                <a:off x="3679370" y="2542082"/>
                <a:ext cx="676605" cy="24569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36" name="橢圓 35">
                <a:extLst>
                  <a:ext uri="{FF2B5EF4-FFF2-40B4-BE49-F238E27FC236}">
                    <a16:creationId xmlns:a16="http://schemas.microsoft.com/office/drawing/2014/main" id="{DE50CB2D-46F0-47F7-A69A-BDE54A9B4F12}"/>
                  </a:ext>
                </a:extLst>
              </p:cNvPr>
              <p:cNvSpPr/>
              <p:nvPr/>
            </p:nvSpPr>
            <p:spPr>
              <a:xfrm>
                <a:off x="4211960" y="2288988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3</a:t>
                </a:r>
                <a:endParaRPr lang="zh-TW" altLang="en-US" dirty="0"/>
              </a:p>
            </p:txBody>
          </p:sp>
        </p:grpSp>
      </p:grpSp>
      <p:pic>
        <p:nvPicPr>
          <p:cNvPr id="26" name="圖片 25">
            <a:extLst>
              <a:ext uri="{FF2B5EF4-FFF2-40B4-BE49-F238E27FC236}">
                <a16:creationId xmlns:a16="http://schemas.microsoft.com/office/drawing/2014/main" id="{AC539FF1-6BC7-48A3-B851-1BC701C4FB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808" y="1368152"/>
            <a:ext cx="3751688" cy="30758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6226EDC2-CA5F-4BAB-A278-F1239B757395}"/>
              </a:ext>
            </a:extLst>
          </p:cNvPr>
          <p:cNvSpPr/>
          <p:nvPr/>
        </p:nvSpPr>
        <p:spPr>
          <a:xfrm>
            <a:off x="5940153" y="1756921"/>
            <a:ext cx="360040" cy="2456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橢圓 40">
            <a:extLst>
              <a:ext uri="{FF2B5EF4-FFF2-40B4-BE49-F238E27FC236}">
                <a16:creationId xmlns:a16="http://schemas.microsoft.com/office/drawing/2014/main" id="{731A3DF2-A1F6-4FAB-B901-B760A8ADD6E2}"/>
              </a:ext>
            </a:extLst>
          </p:cNvPr>
          <p:cNvSpPr/>
          <p:nvPr/>
        </p:nvSpPr>
        <p:spPr>
          <a:xfrm>
            <a:off x="6339532" y="1674635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597402DB-64D5-4A77-97E3-D353D24D1D71}"/>
              </a:ext>
            </a:extLst>
          </p:cNvPr>
          <p:cNvSpPr/>
          <p:nvPr/>
        </p:nvSpPr>
        <p:spPr>
          <a:xfrm>
            <a:off x="6541927" y="1628758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solidFill>
                  <a:srgbClr val="FF0000"/>
                </a:solidFill>
                <a:cs typeface="Arial" pitchFamily="34" charset="0"/>
              </a:rPr>
              <a:t>選擇系發組</a:t>
            </a:r>
            <a:endParaRPr lang="en-US" altLang="zh-TW" sz="14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87C36575-2928-4A0E-99CD-2362DD860D4A}"/>
              </a:ext>
            </a:extLst>
          </p:cNvPr>
          <p:cNvSpPr/>
          <p:nvPr/>
        </p:nvSpPr>
        <p:spPr>
          <a:xfrm>
            <a:off x="6935217" y="4169209"/>
            <a:ext cx="445639" cy="2456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5F8D4A07-3D2C-466D-887D-A60DADA491F7}"/>
              </a:ext>
            </a:extLst>
          </p:cNvPr>
          <p:cNvSpPr/>
          <p:nvPr/>
        </p:nvSpPr>
        <p:spPr>
          <a:xfrm>
            <a:off x="5460203" y="4588596"/>
            <a:ext cx="445639" cy="2456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C1881946-C736-4224-B928-D363344D1D42}"/>
              </a:ext>
            </a:extLst>
          </p:cNvPr>
          <p:cNvSpPr/>
          <p:nvPr/>
        </p:nvSpPr>
        <p:spPr>
          <a:xfrm>
            <a:off x="5674535" y="2673990"/>
            <a:ext cx="432352" cy="1886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橢圓 45">
            <a:extLst>
              <a:ext uri="{FF2B5EF4-FFF2-40B4-BE49-F238E27FC236}">
                <a16:creationId xmlns:a16="http://schemas.microsoft.com/office/drawing/2014/main" id="{23667DA6-8125-440E-A284-9BD31F0910E0}"/>
              </a:ext>
            </a:extLst>
          </p:cNvPr>
          <p:cNvSpPr/>
          <p:nvPr/>
        </p:nvSpPr>
        <p:spPr>
          <a:xfrm>
            <a:off x="5432500" y="2646632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47" name="橢圓 46">
            <a:extLst>
              <a:ext uri="{FF2B5EF4-FFF2-40B4-BE49-F238E27FC236}">
                <a16:creationId xmlns:a16="http://schemas.microsoft.com/office/drawing/2014/main" id="{013E0E53-FC4E-4B96-90CF-B2E482AA2A50}"/>
              </a:ext>
            </a:extLst>
          </p:cNvPr>
          <p:cNvSpPr/>
          <p:nvPr/>
        </p:nvSpPr>
        <p:spPr>
          <a:xfrm>
            <a:off x="6660099" y="4186570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6</a:t>
            </a:r>
            <a:endParaRPr lang="zh-TW" altLang="en-US" dirty="0"/>
          </a:p>
        </p:txBody>
      </p:sp>
      <p:sp>
        <p:nvSpPr>
          <p:cNvPr id="48" name="橢圓 47">
            <a:extLst>
              <a:ext uri="{FF2B5EF4-FFF2-40B4-BE49-F238E27FC236}">
                <a16:creationId xmlns:a16="http://schemas.microsoft.com/office/drawing/2014/main" id="{C0236EEC-C9AE-4EBB-916F-BA4F3BAE6A3A}"/>
              </a:ext>
            </a:extLst>
          </p:cNvPr>
          <p:cNvSpPr/>
          <p:nvPr/>
        </p:nvSpPr>
        <p:spPr>
          <a:xfrm>
            <a:off x="5192673" y="4603430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085739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zh-TW" altLang="en-US" dirty="0"/>
              <a:t>行事曆</a:t>
            </a:r>
            <a:r>
              <a:rPr lang="en-US" altLang="zh-TW" dirty="0"/>
              <a:t>(2/5)</a:t>
            </a:r>
            <a:endParaRPr lang="zh-TW" altLang="en-US" dirty="0"/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E825ACA6-3820-4525-87FA-D9A90D1F6E17}"/>
              </a:ext>
            </a:extLst>
          </p:cNvPr>
          <p:cNvSpPr txBox="1"/>
          <p:nvPr/>
        </p:nvSpPr>
        <p:spPr>
          <a:xfrm>
            <a:off x="8820472" y="465998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854C5D-64AD-48F0-BC5C-C59F840938EB}" type="slidenum">
              <a:rPr lang="zh-TW" altLang="en-US" sz="1200" smtClean="0"/>
              <a:t>39</a:t>
            </a:fld>
            <a:endParaRPr lang="zh-TW" altLang="en-US" sz="12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D390297-CCB5-4925-AF20-EDF7736EAAD6}"/>
              </a:ext>
            </a:extLst>
          </p:cNvPr>
          <p:cNvSpPr/>
          <p:nvPr/>
        </p:nvSpPr>
        <p:spPr>
          <a:xfrm>
            <a:off x="107371" y="699542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000" dirty="0"/>
              <a:t>情境：組員可以成功看到組長分享行事曆。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1DE95A4-88C0-4C2E-B7FD-D19BDC7FAF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99652"/>
            <a:ext cx="6389654" cy="38202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5FDB4E63-7130-4828-A66E-707B5E4F7EBB}"/>
              </a:ext>
            </a:extLst>
          </p:cNvPr>
          <p:cNvSpPr/>
          <p:nvPr/>
        </p:nvSpPr>
        <p:spPr>
          <a:xfrm>
            <a:off x="1674034" y="4546620"/>
            <a:ext cx="593709" cy="1886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4860DF6-2218-432A-B4C6-80BBCFC9CA74}"/>
              </a:ext>
            </a:extLst>
          </p:cNvPr>
          <p:cNvSpPr/>
          <p:nvPr/>
        </p:nvSpPr>
        <p:spPr>
          <a:xfrm>
            <a:off x="7201033" y="1099652"/>
            <a:ext cx="448253" cy="1886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8230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b="1" dirty="0">
                <a:latin typeface="Arial Unicode MS (本文)"/>
                <a:ea typeface="Microsoft JhengHei Light" panose="020B0304030504040204" pitchFamily="34" charset="-120"/>
              </a:rPr>
              <a:t>介紹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4C39544-464B-4DAD-AC6E-FFD012F97D44}"/>
              </a:ext>
            </a:extLst>
          </p:cNvPr>
          <p:cNvSpPr/>
          <p:nvPr/>
        </p:nvSpPr>
        <p:spPr>
          <a:xfrm>
            <a:off x="3808296" y="987574"/>
            <a:ext cx="1512168" cy="2061944"/>
          </a:xfrm>
          <a:prstGeom prst="rect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A408D208-A38F-4EA8-9B99-A2E48A380CF7}"/>
              </a:ext>
            </a:extLst>
          </p:cNvPr>
          <p:cNvGrpSpPr/>
          <p:nvPr/>
        </p:nvGrpSpPr>
        <p:grpSpPr>
          <a:xfrm>
            <a:off x="3753033" y="1203598"/>
            <a:ext cx="1622694" cy="1642859"/>
            <a:chOff x="3683127" y="1118627"/>
            <a:chExt cx="1777746" cy="1799838"/>
          </a:xfrm>
        </p:grpSpPr>
        <p:sp>
          <p:nvSpPr>
            <p:cNvPr id="13" name="橢圓 12">
              <a:extLst>
                <a:ext uri="{FF2B5EF4-FFF2-40B4-BE49-F238E27FC236}">
                  <a16:creationId xmlns:a16="http://schemas.microsoft.com/office/drawing/2014/main" id="{9E36CCDA-ED42-4C2B-9787-7B4DB4969740}"/>
                </a:ext>
              </a:extLst>
            </p:cNvPr>
            <p:cNvSpPr/>
            <p:nvPr/>
          </p:nvSpPr>
          <p:spPr>
            <a:xfrm>
              <a:off x="3683127" y="1118627"/>
              <a:ext cx="1777746" cy="17998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2FD0FA45-B528-432F-ADF3-F0BDB1AE3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127" y="1768955"/>
              <a:ext cx="1750300" cy="499182"/>
            </a:xfrm>
            <a:prstGeom prst="rect">
              <a:avLst/>
            </a:prstGeom>
          </p:spPr>
        </p:pic>
      </p:grp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03A7CE4C-5E5F-476E-8236-5478244485ED}"/>
              </a:ext>
            </a:extLst>
          </p:cNvPr>
          <p:cNvSpPr txBox="1"/>
          <p:nvPr/>
        </p:nvSpPr>
        <p:spPr>
          <a:xfrm>
            <a:off x="8820472" y="465998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854C5D-64AD-48F0-BC5C-C59F840938EB}" type="slidenum">
              <a:rPr lang="zh-TW" altLang="en-US" sz="1200" smtClean="0"/>
              <a:t>4</a:t>
            </a:fld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zh-TW" altLang="en-US" dirty="0"/>
              <a:t>行事曆</a:t>
            </a:r>
            <a:r>
              <a:rPr lang="en-US" altLang="zh-TW" dirty="0"/>
              <a:t>(3/5)</a:t>
            </a:r>
            <a:endParaRPr lang="zh-TW" altLang="en-US" dirty="0"/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E825ACA6-3820-4525-87FA-D9A90D1F6E17}"/>
              </a:ext>
            </a:extLst>
          </p:cNvPr>
          <p:cNvSpPr txBox="1"/>
          <p:nvPr/>
        </p:nvSpPr>
        <p:spPr>
          <a:xfrm>
            <a:off x="8820472" y="465998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854C5D-64AD-48F0-BC5C-C59F840938EB}" type="slidenum">
              <a:rPr lang="zh-TW" altLang="en-US" sz="1200" smtClean="0"/>
              <a:t>40</a:t>
            </a:fld>
            <a:endParaRPr lang="zh-TW" altLang="en-US" sz="12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49D0D19-EEC6-4FB5-8F39-F9ED9272DE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2"/>
          <a:stretch/>
        </p:blipFill>
        <p:spPr>
          <a:xfrm>
            <a:off x="287391" y="1093178"/>
            <a:ext cx="6408712" cy="37828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DC003971-9C38-4B34-91B5-577E1634AC2D}"/>
              </a:ext>
            </a:extLst>
          </p:cNvPr>
          <p:cNvSpPr/>
          <p:nvPr/>
        </p:nvSpPr>
        <p:spPr>
          <a:xfrm>
            <a:off x="719439" y="4419405"/>
            <a:ext cx="1152128" cy="2128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40955422-1178-47E5-A14D-0DA48659F50D}"/>
              </a:ext>
            </a:extLst>
          </p:cNvPr>
          <p:cNvGrpSpPr/>
          <p:nvPr/>
        </p:nvGrpSpPr>
        <p:grpSpPr>
          <a:xfrm>
            <a:off x="3851920" y="2499742"/>
            <a:ext cx="4710264" cy="1954675"/>
            <a:chOff x="3851920" y="2499742"/>
            <a:chExt cx="4710264" cy="1954675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798C8D07-F564-41C8-8CD0-04340F9F7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20" y="2499742"/>
              <a:ext cx="4710264" cy="19546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0F06D40B-84B3-4133-A17D-BF7153CC19DE}"/>
                </a:ext>
              </a:extLst>
            </p:cNvPr>
            <p:cNvSpPr/>
            <p:nvPr/>
          </p:nvSpPr>
          <p:spPr>
            <a:xfrm>
              <a:off x="7596336" y="3219822"/>
              <a:ext cx="360040" cy="2398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/>
                <a:t>                                                                                                   </a:t>
              </a:r>
            </a:p>
          </p:txBody>
        </p:sp>
      </p:grpSp>
      <p:cxnSp>
        <p:nvCxnSpPr>
          <p:cNvPr id="17" name="接點: 弧形 16">
            <a:extLst>
              <a:ext uri="{FF2B5EF4-FFF2-40B4-BE49-F238E27FC236}">
                <a16:creationId xmlns:a16="http://schemas.microsoft.com/office/drawing/2014/main" id="{7B0E27D2-7993-4196-96EA-2305BF333375}"/>
              </a:ext>
            </a:extLst>
          </p:cNvPr>
          <p:cNvCxnSpPr>
            <a:stCxn id="15" idx="3"/>
          </p:cNvCxnSpPr>
          <p:nvPr/>
        </p:nvCxnSpPr>
        <p:spPr>
          <a:xfrm flipV="1">
            <a:off x="1871567" y="3726802"/>
            <a:ext cx="1872208" cy="799018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E7248BBE-AE28-4CAF-BAB4-3AF4818E9C40}"/>
              </a:ext>
            </a:extLst>
          </p:cNvPr>
          <p:cNvSpPr/>
          <p:nvPr/>
        </p:nvSpPr>
        <p:spPr>
          <a:xfrm>
            <a:off x="107370" y="699542"/>
            <a:ext cx="77769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000" dirty="0"/>
              <a:t>情境：組長如</a:t>
            </a:r>
            <a:r>
              <a:rPr lang="zh-TW" altLang="en-US" sz="2000" dirty="0">
                <a:solidFill>
                  <a:srgbClr val="FF0000"/>
                </a:solidFill>
              </a:rPr>
              <a:t>分享編輯權限</a:t>
            </a:r>
            <a:r>
              <a:rPr lang="zh-TW" altLang="en-US" sz="2000" dirty="0"/>
              <a:t>，組員</a:t>
            </a:r>
            <a:r>
              <a:rPr lang="zh-TW" altLang="en-US" sz="2000" dirty="0">
                <a:solidFill>
                  <a:srgbClr val="FF0000"/>
                </a:solidFill>
              </a:rPr>
              <a:t>接受</a:t>
            </a:r>
            <a:r>
              <a:rPr lang="zh-TW" altLang="en-US" sz="2000" dirty="0"/>
              <a:t>被授權的行事曆後即可編輯。</a:t>
            </a:r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6FEC3174-9761-49F8-93A4-C8C547AF321F}"/>
              </a:ext>
            </a:extLst>
          </p:cNvPr>
          <p:cNvSpPr/>
          <p:nvPr/>
        </p:nvSpPr>
        <p:spPr>
          <a:xfrm>
            <a:off x="553553" y="4218823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7E319DFA-A859-440F-8119-4E11135C0C95}"/>
              </a:ext>
            </a:extLst>
          </p:cNvPr>
          <p:cNvSpPr/>
          <p:nvPr/>
        </p:nvSpPr>
        <p:spPr>
          <a:xfrm>
            <a:off x="7413119" y="3003798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15486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zh-TW" altLang="en-US" dirty="0"/>
              <a:t>行事曆</a:t>
            </a:r>
            <a:r>
              <a:rPr lang="en-US" altLang="zh-TW" dirty="0"/>
              <a:t>(4/5)</a:t>
            </a:r>
            <a:endParaRPr lang="zh-TW" altLang="en-US" dirty="0"/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E825ACA6-3820-4525-87FA-D9A90D1F6E17}"/>
              </a:ext>
            </a:extLst>
          </p:cNvPr>
          <p:cNvSpPr txBox="1"/>
          <p:nvPr/>
        </p:nvSpPr>
        <p:spPr>
          <a:xfrm>
            <a:off x="8820472" y="465998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854C5D-64AD-48F0-BC5C-C59F840938EB}" type="slidenum">
              <a:rPr lang="zh-TW" altLang="en-US" sz="1200" smtClean="0"/>
              <a:t>41</a:t>
            </a:fld>
            <a:endParaRPr lang="zh-TW" altLang="en-US" sz="1200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ECFF53D-FC8B-4DB6-89E7-DE95FCA902D7}"/>
              </a:ext>
            </a:extLst>
          </p:cNvPr>
          <p:cNvSpPr/>
          <p:nvPr/>
        </p:nvSpPr>
        <p:spPr>
          <a:xfrm>
            <a:off x="107370" y="699542"/>
            <a:ext cx="77769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000" dirty="0"/>
              <a:t>情境：組員想要</a:t>
            </a:r>
            <a:r>
              <a:rPr lang="zh-TW" altLang="en-US" sz="2000" dirty="0">
                <a:solidFill>
                  <a:srgbClr val="FF0000"/>
                </a:solidFill>
              </a:rPr>
              <a:t>邀約組長</a:t>
            </a:r>
            <a:r>
              <a:rPr lang="zh-TW" altLang="en-US" sz="2000" dirty="0"/>
              <a:t>的行程。</a:t>
            </a:r>
          </a:p>
        </p:txBody>
      </p:sp>
      <p:grpSp>
        <p:nvGrpSpPr>
          <p:cNvPr id="59" name="群組 58">
            <a:extLst>
              <a:ext uri="{FF2B5EF4-FFF2-40B4-BE49-F238E27FC236}">
                <a16:creationId xmlns:a16="http://schemas.microsoft.com/office/drawing/2014/main" id="{288F64A6-1AC5-411E-B958-88AB830271EB}"/>
              </a:ext>
            </a:extLst>
          </p:cNvPr>
          <p:cNvGrpSpPr/>
          <p:nvPr/>
        </p:nvGrpSpPr>
        <p:grpSpPr>
          <a:xfrm>
            <a:off x="179512" y="1131590"/>
            <a:ext cx="8503245" cy="3507854"/>
            <a:chOff x="179512" y="1169670"/>
            <a:chExt cx="8503245" cy="3507854"/>
          </a:xfrm>
        </p:grpSpPr>
        <p:pic>
          <p:nvPicPr>
            <p:cNvPr id="60" name="圖片 59">
              <a:extLst>
                <a:ext uri="{FF2B5EF4-FFF2-40B4-BE49-F238E27FC236}">
                  <a16:creationId xmlns:a16="http://schemas.microsoft.com/office/drawing/2014/main" id="{5C59526B-FCE6-43F0-990F-5F8D98E90F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800"/>
            <a:stretch/>
          </p:blipFill>
          <p:spPr>
            <a:xfrm>
              <a:off x="179512" y="1169670"/>
              <a:ext cx="8503245" cy="35078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63D6FC8C-85E1-435B-AF0E-05F27F286A50}"/>
                </a:ext>
              </a:extLst>
            </p:cNvPr>
            <p:cNvSpPr/>
            <p:nvPr/>
          </p:nvSpPr>
          <p:spPr>
            <a:xfrm>
              <a:off x="8058912" y="2062579"/>
              <a:ext cx="487680" cy="24570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62" name="圖片 61">
            <a:extLst>
              <a:ext uri="{FF2B5EF4-FFF2-40B4-BE49-F238E27FC236}">
                <a16:creationId xmlns:a16="http://schemas.microsoft.com/office/drawing/2014/main" id="{50207C96-9054-4244-AF39-44DF30356A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08954"/>
            <a:ext cx="2878887" cy="2407610"/>
          </a:xfrm>
          <a:prstGeom prst="rect">
            <a:avLst/>
          </a:prstGeom>
        </p:spPr>
      </p:pic>
      <p:grpSp>
        <p:nvGrpSpPr>
          <p:cNvPr id="63" name="群組 62">
            <a:extLst>
              <a:ext uri="{FF2B5EF4-FFF2-40B4-BE49-F238E27FC236}">
                <a16:creationId xmlns:a16="http://schemas.microsoft.com/office/drawing/2014/main" id="{4F5E6D17-5E9E-478C-8FE5-2AEF414CCFB0}"/>
              </a:ext>
            </a:extLst>
          </p:cNvPr>
          <p:cNvGrpSpPr/>
          <p:nvPr/>
        </p:nvGrpSpPr>
        <p:grpSpPr>
          <a:xfrm>
            <a:off x="4488388" y="1593102"/>
            <a:ext cx="2842151" cy="3337053"/>
            <a:chOff x="4488388" y="1631182"/>
            <a:chExt cx="2842151" cy="3337053"/>
          </a:xfrm>
        </p:grpSpPr>
        <p:grpSp>
          <p:nvGrpSpPr>
            <p:cNvPr id="64" name="群組 63">
              <a:extLst>
                <a:ext uri="{FF2B5EF4-FFF2-40B4-BE49-F238E27FC236}">
                  <a16:creationId xmlns:a16="http://schemas.microsoft.com/office/drawing/2014/main" id="{9410F776-548B-4818-B5CF-7120F4C31DCE}"/>
                </a:ext>
              </a:extLst>
            </p:cNvPr>
            <p:cNvGrpSpPr/>
            <p:nvPr/>
          </p:nvGrpSpPr>
          <p:grpSpPr>
            <a:xfrm>
              <a:off x="4488388" y="1631182"/>
              <a:ext cx="2842151" cy="3337053"/>
              <a:chOff x="4488388" y="1631182"/>
              <a:chExt cx="2842151" cy="3337053"/>
            </a:xfrm>
          </p:grpSpPr>
          <p:grpSp>
            <p:nvGrpSpPr>
              <p:cNvPr id="66" name="群組 65">
                <a:extLst>
                  <a:ext uri="{FF2B5EF4-FFF2-40B4-BE49-F238E27FC236}">
                    <a16:creationId xmlns:a16="http://schemas.microsoft.com/office/drawing/2014/main" id="{76C67081-2C77-466F-8835-362D4D27BBE7}"/>
                  </a:ext>
                </a:extLst>
              </p:cNvPr>
              <p:cNvGrpSpPr/>
              <p:nvPr/>
            </p:nvGrpSpPr>
            <p:grpSpPr>
              <a:xfrm>
                <a:off x="4488388" y="1631182"/>
                <a:ext cx="2842151" cy="3337053"/>
                <a:chOff x="5149512" y="1119247"/>
                <a:chExt cx="2842151" cy="3337053"/>
              </a:xfrm>
            </p:grpSpPr>
            <p:pic>
              <p:nvPicPr>
                <p:cNvPr id="68" name="圖片 67">
                  <a:extLst>
                    <a:ext uri="{FF2B5EF4-FFF2-40B4-BE49-F238E27FC236}">
                      <a16:creationId xmlns:a16="http://schemas.microsoft.com/office/drawing/2014/main" id="{37C21312-AFA0-46B3-87AF-1052EED761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49512" y="1119247"/>
                  <a:ext cx="2842151" cy="3337053"/>
                </a:xfrm>
                <a:prstGeom prst="rect">
                  <a:avLst/>
                </a:prstGeom>
              </p:spPr>
            </p:pic>
            <p:pic>
              <p:nvPicPr>
                <p:cNvPr id="69" name="圖片 68">
                  <a:extLst>
                    <a:ext uri="{FF2B5EF4-FFF2-40B4-BE49-F238E27FC236}">
                      <a16:creationId xmlns:a16="http://schemas.microsoft.com/office/drawing/2014/main" id="{59C28DD7-94B1-4558-8E01-D8CCCE7069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82" t="49718" r="10819" b="3820"/>
                <a:stretch/>
              </p:blipFill>
              <p:spPr>
                <a:xfrm>
                  <a:off x="5179621" y="3208399"/>
                  <a:ext cx="2765379" cy="1217297"/>
                </a:xfrm>
                <a:prstGeom prst="rect">
                  <a:avLst/>
                </a:prstGeom>
              </p:spPr>
            </p:pic>
          </p:grpSp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F204DE45-9657-46ED-8676-501C03E05242}"/>
                  </a:ext>
                </a:extLst>
              </p:cNvPr>
              <p:cNvSpPr/>
              <p:nvPr/>
            </p:nvSpPr>
            <p:spPr>
              <a:xfrm>
                <a:off x="4572000" y="3775555"/>
                <a:ext cx="576064" cy="24570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FA64BF7A-A1E1-41C1-8553-2FD5D43593C5}"/>
                </a:ext>
              </a:extLst>
            </p:cNvPr>
            <p:cNvSpPr/>
            <p:nvPr/>
          </p:nvSpPr>
          <p:spPr>
            <a:xfrm>
              <a:off x="5820520" y="4746606"/>
              <a:ext cx="432048" cy="18427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0" name="橢圓 69">
            <a:extLst>
              <a:ext uri="{FF2B5EF4-FFF2-40B4-BE49-F238E27FC236}">
                <a16:creationId xmlns:a16="http://schemas.microsoft.com/office/drawing/2014/main" id="{C7952345-756A-4D9A-A951-B437B99C8B3B}"/>
              </a:ext>
            </a:extLst>
          </p:cNvPr>
          <p:cNvSpPr/>
          <p:nvPr/>
        </p:nvSpPr>
        <p:spPr>
          <a:xfrm>
            <a:off x="8189168" y="1770349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71" name="橢圓 70">
            <a:extLst>
              <a:ext uri="{FF2B5EF4-FFF2-40B4-BE49-F238E27FC236}">
                <a16:creationId xmlns:a16="http://schemas.microsoft.com/office/drawing/2014/main" id="{D5E4B232-605F-4D0D-88A8-2204D154DC66}"/>
              </a:ext>
            </a:extLst>
          </p:cNvPr>
          <p:cNvSpPr/>
          <p:nvPr/>
        </p:nvSpPr>
        <p:spPr>
          <a:xfrm>
            <a:off x="5209901" y="3767156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72" name="橢圓 71">
            <a:extLst>
              <a:ext uri="{FF2B5EF4-FFF2-40B4-BE49-F238E27FC236}">
                <a16:creationId xmlns:a16="http://schemas.microsoft.com/office/drawing/2014/main" id="{4317A2C2-FD53-4483-B893-585211827D43}"/>
              </a:ext>
            </a:extLst>
          </p:cNvPr>
          <p:cNvSpPr/>
          <p:nvPr/>
        </p:nvSpPr>
        <p:spPr>
          <a:xfrm>
            <a:off x="6317227" y="4676787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</a:t>
            </a:r>
            <a:endParaRPr lang="zh-TW" altLang="en-US" dirty="0"/>
          </a:p>
        </p:txBody>
      </p:sp>
      <p:cxnSp>
        <p:nvCxnSpPr>
          <p:cNvPr id="73" name="接點: 弧形 72">
            <a:extLst>
              <a:ext uri="{FF2B5EF4-FFF2-40B4-BE49-F238E27FC236}">
                <a16:creationId xmlns:a16="http://schemas.microsoft.com/office/drawing/2014/main" id="{FD6D0F76-F273-44A5-B519-0838179E19B2}"/>
              </a:ext>
            </a:extLst>
          </p:cNvPr>
          <p:cNvCxnSpPr>
            <a:stCxn id="61" idx="2"/>
          </p:cNvCxnSpPr>
          <p:nvPr/>
        </p:nvCxnSpPr>
        <p:spPr>
          <a:xfrm rot="5400000">
            <a:off x="7468889" y="2131855"/>
            <a:ext cx="695514" cy="972213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接點: 弧形 73">
            <a:extLst>
              <a:ext uri="{FF2B5EF4-FFF2-40B4-BE49-F238E27FC236}">
                <a16:creationId xmlns:a16="http://schemas.microsoft.com/office/drawing/2014/main" id="{C6168A30-4E50-4292-9FF0-374F9380E1B0}"/>
              </a:ext>
            </a:extLst>
          </p:cNvPr>
          <p:cNvCxnSpPr>
            <a:stCxn id="67" idx="1"/>
            <a:endCxn id="62" idx="3"/>
          </p:cNvCxnSpPr>
          <p:nvPr/>
        </p:nvCxnSpPr>
        <p:spPr>
          <a:xfrm rot="10800000">
            <a:off x="4210528" y="3412760"/>
            <a:ext cx="361473" cy="447569"/>
          </a:xfrm>
          <a:prstGeom prst="curvedConnector3">
            <a:avLst>
              <a:gd name="adj1" fmla="val 28077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矩形 74">
            <a:extLst>
              <a:ext uri="{FF2B5EF4-FFF2-40B4-BE49-F238E27FC236}">
                <a16:creationId xmlns:a16="http://schemas.microsoft.com/office/drawing/2014/main" id="{0F26E7AD-432A-417F-B7E9-51C5A5785D30}"/>
              </a:ext>
            </a:extLst>
          </p:cNvPr>
          <p:cNvSpPr/>
          <p:nvPr/>
        </p:nvSpPr>
        <p:spPr>
          <a:xfrm>
            <a:off x="2558091" y="4353456"/>
            <a:ext cx="432048" cy="1842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橢圓 75">
            <a:extLst>
              <a:ext uri="{FF2B5EF4-FFF2-40B4-BE49-F238E27FC236}">
                <a16:creationId xmlns:a16="http://schemas.microsoft.com/office/drawing/2014/main" id="{1EEA483C-925F-4CE3-A517-A38A1020E4BA}"/>
              </a:ext>
            </a:extLst>
          </p:cNvPr>
          <p:cNvSpPr/>
          <p:nvPr/>
        </p:nvSpPr>
        <p:spPr>
          <a:xfrm>
            <a:off x="2274678" y="4337583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cxnSp>
        <p:nvCxnSpPr>
          <p:cNvPr id="77" name="接點: 弧形 76">
            <a:extLst>
              <a:ext uri="{FF2B5EF4-FFF2-40B4-BE49-F238E27FC236}">
                <a16:creationId xmlns:a16="http://schemas.microsoft.com/office/drawing/2014/main" id="{EC6CFA18-F25A-4E20-B99A-28A23FAD0B8B}"/>
              </a:ext>
            </a:extLst>
          </p:cNvPr>
          <p:cNvCxnSpPr>
            <a:cxnSpLocks/>
            <a:stCxn id="75" idx="2"/>
          </p:cNvCxnSpPr>
          <p:nvPr/>
        </p:nvCxnSpPr>
        <p:spPr>
          <a:xfrm rot="16200000" flipH="1">
            <a:off x="4165852" y="3145998"/>
            <a:ext cx="262930" cy="3046404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7980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zh-TW" altLang="en-US" dirty="0"/>
              <a:t>行事曆</a:t>
            </a:r>
            <a:r>
              <a:rPr lang="en-US" altLang="zh-TW" dirty="0"/>
              <a:t>(5/5)</a:t>
            </a:r>
            <a:endParaRPr lang="zh-TW" altLang="en-US" dirty="0"/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E825ACA6-3820-4525-87FA-D9A90D1F6E17}"/>
              </a:ext>
            </a:extLst>
          </p:cNvPr>
          <p:cNvSpPr txBox="1"/>
          <p:nvPr/>
        </p:nvSpPr>
        <p:spPr>
          <a:xfrm>
            <a:off x="8820472" y="465998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854C5D-64AD-48F0-BC5C-C59F840938EB}" type="slidenum">
              <a:rPr lang="zh-TW" altLang="en-US" sz="1200" smtClean="0"/>
              <a:t>42</a:t>
            </a:fld>
            <a:endParaRPr lang="zh-TW" altLang="en-US" sz="1200" dirty="0"/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9F9E8AB8-3ED4-417E-8BBE-97D9D6B1813D}"/>
              </a:ext>
            </a:extLst>
          </p:cNvPr>
          <p:cNvGrpSpPr/>
          <p:nvPr/>
        </p:nvGrpSpPr>
        <p:grpSpPr>
          <a:xfrm>
            <a:off x="2807121" y="1231286"/>
            <a:ext cx="5821303" cy="3613696"/>
            <a:chOff x="2807121" y="1303294"/>
            <a:chExt cx="5821303" cy="3613696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11066C1C-3936-48A6-879A-8F362D8F0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73" b="31129"/>
            <a:stretch/>
          </p:blipFill>
          <p:spPr>
            <a:xfrm>
              <a:off x="2807121" y="1303294"/>
              <a:ext cx="5821303" cy="36136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10FCB6BD-63D2-467D-A609-498276E0FD29}"/>
                </a:ext>
              </a:extLst>
            </p:cNvPr>
            <p:cNvSpPr/>
            <p:nvPr/>
          </p:nvSpPr>
          <p:spPr>
            <a:xfrm>
              <a:off x="7092280" y="2320711"/>
              <a:ext cx="753272" cy="24570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4" name="接點: 弧形 3">
            <a:extLst>
              <a:ext uri="{FF2B5EF4-FFF2-40B4-BE49-F238E27FC236}">
                <a16:creationId xmlns:a16="http://schemas.microsoft.com/office/drawing/2014/main" id="{B45B7B6E-3BC4-468F-AC5D-E515C4953FB2}"/>
              </a:ext>
            </a:extLst>
          </p:cNvPr>
          <p:cNvCxnSpPr>
            <a:cxnSpLocks/>
            <a:stCxn id="16" idx="0"/>
          </p:cNvCxnSpPr>
          <p:nvPr/>
        </p:nvCxnSpPr>
        <p:spPr>
          <a:xfrm rot="16200000" flipV="1">
            <a:off x="6165516" y="945302"/>
            <a:ext cx="738382" cy="1868419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6739549B-98E8-4413-9275-BB268E2B3007}"/>
              </a:ext>
            </a:extLst>
          </p:cNvPr>
          <p:cNvGrpSpPr/>
          <p:nvPr/>
        </p:nvGrpSpPr>
        <p:grpSpPr>
          <a:xfrm>
            <a:off x="223865" y="1203598"/>
            <a:ext cx="5376631" cy="1872208"/>
            <a:chOff x="223865" y="987574"/>
            <a:chExt cx="5376631" cy="1872208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6676B840-5146-4C55-9482-1AE16DD4A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3" t="26981" r="19532" b="37527"/>
            <a:stretch/>
          </p:blipFill>
          <p:spPr>
            <a:xfrm>
              <a:off x="223865" y="987574"/>
              <a:ext cx="5376631" cy="187220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0434E0BA-060E-481B-83D2-D16CA5A66383}"/>
                </a:ext>
              </a:extLst>
            </p:cNvPr>
            <p:cNvSpPr/>
            <p:nvPr/>
          </p:nvSpPr>
          <p:spPr>
            <a:xfrm>
              <a:off x="4826840" y="1705815"/>
              <a:ext cx="366952" cy="24490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18" name="接點: 弧形 17">
            <a:extLst>
              <a:ext uri="{FF2B5EF4-FFF2-40B4-BE49-F238E27FC236}">
                <a16:creationId xmlns:a16="http://schemas.microsoft.com/office/drawing/2014/main" id="{D83FE5E3-3E6B-4783-816F-80711AE15CEB}"/>
              </a:ext>
            </a:extLst>
          </p:cNvPr>
          <p:cNvCxnSpPr>
            <a:cxnSpLocks/>
            <a:stCxn id="17" idx="2"/>
          </p:cNvCxnSpPr>
          <p:nvPr/>
        </p:nvCxnSpPr>
        <p:spPr>
          <a:xfrm rot="5400000">
            <a:off x="3858409" y="1707874"/>
            <a:ext cx="693037" cy="1610779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74EE72E5-66F6-4466-8D9B-02678AC69C76}"/>
              </a:ext>
            </a:extLst>
          </p:cNvPr>
          <p:cNvGrpSpPr/>
          <p:nvPr/>
        </p:nvGrpSpPr>
        <p:grpSpPr>
          <a:xfrm>
            <a:off x="323528" y="2653790"/>
            <a:ext cx="3004001" cy="1973018"/>
            <a:chOff x="395536" y="2435425"/>
            <a:chExt cx="3004001" cy="1973018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C0CB2B71-BEC3-4800-835D-2260AD52B5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" t="1260" r="1553" b="3062"/>
            <a:stretch/>
          </p:blipFill>
          <p:spPr>
            <a:xfrm>
              <a:off x="395536" y="2435425"/>
              <a:ext cx="3004001" cy="197301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B6BF21C6-DAB9-48F6-AC4E-9A9D34767EBE}"/>
                </a:ext>
              </a:extLst>
            </p:cNvPr>
            <p:cNvSpPr/>
            <p:nvPr/>
          </p:nvSpPr>
          <p:spPr>
            <a:xfrm>
              <a:off x="1644056" y="4081016"/>
              <a:ext cx="504056" cy="24490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24" name="接點: 弧形 23">
            <a:extLst>
              <a:ext uri="{FF2B5EF4-FFF2-40B4-BE49-F238E27FC236}">
                <a16:creationId xmlns:a16="http://schemas.microsoft.com/office/drawing/2014/main" id="{D26BA3A0-38C2-4DC3-9E77-973399699A8A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2076104" y="3287475"/>
            <a:ext cx="1415776" cy="1134359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橢圓 28">
            <a:extLst>
              <a:ext uri="{FF2B5EF4-FFF2-40B4-BE49-F238E27FC236}">
                <a16:creationId xmlns:a16="http://schemas.microsoft.com/office/drawing/2014/main" id="{6F78D324-29BF-4B89-8F80-BE7A1739EEB6}"/>
              </a:ext>
            </a:extLst>
          </p:cNvPr>
          <p:cNvSpPr/>
          <p:nvPr/>
        </p:nvSpPr>
        <p:spPr>
          <a:xfrm>
            <a:off x="7493910" y="1983933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E7657944-F7BE-4466-BF95-814FCC607AA6}"/>
              </a:ext>
            </a:extLst>
          </p:cNvPr>
          <p:cNvSpPr/>
          <p:nvPr/>
        </p:nvSpPr>
        <p:spPr>
          <a:xfrm>
            <a:off x="5249718" y="1936280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F2A16374-08E9-4872-AEC2-1379024F1092}"/>
              </a:ext>
            </a:extLst>
          </p:cNvPr>
          <p:cNvSpPr/>
          <p:nvPr/>
        </p:nvSpPr>
        <p:spPr>
          <a:xfrm>
            <a:off x="1306193" y="4309974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4309A610-45AE-41EE-9BF8-002573D35DCA}"/>
              </a:ext>
            </a:extLst>
          </p:cNvPr>
          <p:cNvSpPr/>
          <p:nvPr/>
        </p:nvSpPr>
        <p:spPr>
          <a:xfrm>
            <a:off x="107370" y="699542"/>
            <a:ext cx="77769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000" dirty="0"/>
              <a:t>情境：組長同意組員行程邀約。</a:t>
            </a:r>
          </a:p>
        </p:txBody>
      </p:sp>
    </p:spTree>
    <p:extLst>
      <p:ext uri="{BB962C8B-B14F-4D97-AF65-F5344CB8AC3E}">
        <p14:creationId xmlns:p14="http://schemas.microsoft.com/office/powerpoint/2010/main" val="35015002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zh-TW" altLang="en-US" dirty="0"/>
              <a:t>布告欄</a:t>
            </a: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E825ACA6-3820-4525-87FA-D9A90D1F6E17}"/>
              </a:ext>
            </a:extLst>
          </p:cNvPr>
          <p:cNvSpPr txBox="1"/>
          <p:nvPr/>
        </p:nvSpPr>
        <p:spPr>
          <a:xfrm>
            <a:off x="8820472" y="465998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854C5D-64AD-48F0-BC5C-C59F840938EB}" type="slidenum">
              <a:rPr lang="zh-TW" altLang="en-US" sz="1200" smtClean="0"/>
              <a:t>43</a:t>
            </a:fld>
            <a:endParaRPr lang="zh-TW" altLang="en-US" sz="1200" dirty="0"/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3A925E66-6FAC-4EFA-B28D-BB94852FA3E8}"/>
              </a:ext>
            </a:extLst>
          </p:cNvPr>
          <p:cNvGrpSpPr/>
          <p:nvPr/>
        </p:nvGrpSpPr>
        <p:grpSpPr>
          <a:xfrm>
            <a:off x="184977" y="1122869"/>
            <a:ext cx="6660232" cy="2889041"/>
            <a:chOff x="184977" y="1122869"/>
            <a:chExt cx="6660232" cy="2889041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7A6B4998-F74E-45ED-8069-134E0A6B1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77" y="1122869"/>
              <a:ext cx="6660232" cy="288904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586F3BCA-EACD-4C6E-8202-4EB777CF8F26}"/>
                </a:ext>
              </a:extLst>
            </p:cNvPr>
            <p:cNvSpPr/>
            <p:nvPr/>
          </p:nvSpPr>
          <p:spPr>
            <a:xfrm>
              <a:off x="1809928" y="2923069"/>
              <a:ext cx="2258015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D49ECAC3-E3E5-4381-931E-B3FE83135A5A}"/>
              </a:ext>
            </a:extLst>
          </p:cNvPr>
          <p:cNvGrpSpPr/>
          <p:nvPr/>
        </p:nvGrpSpPr>
        <p:grpSpPr>
          <a:xfrm>
            <a:off x="2998144" y="1996664"/>
            <a:ext cx="5822328" cy="2941295"/>
            <a:chOff x="2998144" y="1996664"/>
            <a:chExt cx="5822328" cy="2941295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3BDFA7F5-0AFC-4097-A7BD-5993EDACA9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61"/>
            <a:stretch/>
          </p:blipFill>
          <p:spPr>
            <a:xfrm>
              <a:off x="2998144" y="1996664"/>
              <a:ext cx="5822328" cy="294129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EEBC03B4-5C2C-45C5-863B-7648C5BB475F}"/>
                </a:ext>
              </a:extLst>
            </p:cNvPr>
            <p:cNvSpPr/>
            <p:nvPr/>
          </p:nvSpPr>
          <p:spPr>
            <a:xfrm>
              <a:off x="7531203" y="2911164"/>
              <a:ext cx="224010" cy="25101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22C14F9C-3154-4583-80F5-EE33FEC9E773}"/>
              </a:ext>
            </a:extLst>
          </p:cNvPr>
          <p:cNvGrpSpPr/>
          <p:nvPr/>
        </p:nvGrpSpPr>
        <p:grpSpPr>
          <a:xfrm>
            <a:off x="184977" y="3342501"/>
            <a:ext cx="6660232" cy="1605513"/>
            <a:chOff x="184977" y="3342501"/>
            <a:chExt cx="6660232" cy="1605513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62671BF2-A766-4DC8-A361-C8860C02F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77" y="3342501"/>
              <a:ext cx="6660232" cy="16055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6CF4597-C038-4CB9-88C4-09A2F5992FCD}"/>
                </a:ext>
              </a:extLst>
            </p:cNvPr>
            <p:cNvSpPr/>
            <p:nvPr/>
          </p:nvSpPr>
          <p:spPr>
            <a:xfrm>
              <a:off x="584059" y="4204052"/>
              <a:ext cx="504056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cxnSp>
        <p:nvCxnSpPr>
          <p:cNvPr id="18" name="接點: 弧形 17">
            <a:extLst>
              <a:ext uri="{FF2B5EF4-FFF2-40B4-BE49-F238E27FC236}">
                <a16:creationId xmlns:a16="http://schemas.microsoft.com/office/drawing/2014/main" id="{4DE84C5C-45F7-4FEC-84F1-161B1504DD96}"/>
              </a:ext>
            </a:extLst>
          </p:cNvPr>
          <p:cNvCxnSpPr>
            <a:cxnSpLocks/>
            <a:stCxn id="16" idx="2"/>
          </p:cNvCxnSpPr>
          <p:nvPr/>
        </p:nvCxnSpPr>
        <p:spPr>
          <a:xfrm rot="5400000" flipH="1" flipV="1">
            <a:off x="3647456" y="2286557"/>
            <a:ext cx="144016" cy="1561056"/>
          </a:xfrm>
          <a:prstGeom prst="curvedConnector4">
            <a:avLst>
              <a:gd name="adj1" fmla="val -158732"/>
              <a:gd name="adj2" fmla="val 86162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接點: 弧形 27">
            <a:extLst>
              <a:ext uri="{FF2B5EF4-FFF2-40B4-BE49-F238E27FC236}">
                <a16:creationId xmlns:a16="http://schemas.microsoft.com/office/drawing/2014/main" id="{8DD22080-9394-4E2F-99BF-34B58A129CEA}"/>
              </a:ext>
            </a:extLst>
          </p:cNvPr>
          <p:cNvCxnSpPr>
            <a:stCxn id="12" idx="1"/>
          </p:cNvCxnSpPr>
          <p:nvPr/>
        </p:nvCxnSpPr>
        <p:spPr>
          <a:xfrm rot="10800000" flipV="1">
            <a:off x="1088115" y="3036672"/>
            <a:ext cx="6443088" cy="1263270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E6DCA6AF-7F7E-4D5B-982B-6DFB2BB66BEA}"/>
              </a:ext>
            </a:extLst>
          </p:cNvPr>
          <p:cNvSpPr/>
          <p:nvPr/>
        </p:nvSpPr>
        <p:spPr>
          <a:xfrm>
            <a:off x="5386161" y="2684778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cs typeface="Arial" pitchFamily="34" charset="0"/>
              </a:rPr>
              <a:t>新增</a:t>
            </a:r>
            <a:r>
              <a:rPr lang="en-US" altLang="zh-TW" dirty="0">
                <a:solidFill>
                  <a:srgbClr val="FF0000"/>
                </a:solidFill>
                <a:cs typeface="Arial" pitchFamily="34" charset="0"/>
              </a:rPr>
              <a:t>/</a:t>
            </a:r>
            <a:r>
              <a:rPr lang="zh-TW" altLang="en-US" dirty="0">
                <a:solidFill>
                  <a:srgbClr val="FF0000"/>
                </a:solidFill>
                <a:cs typeface="Arial" pitchFamily="34" charset="0"/>
              </a:rPr>
              <a:t>移除 關注公告</a:t>
            </a:r>
            <a:endParaRPr lang="en-US" altLang="zh-TW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F58ADCC-1665-4C2F-AC57-7A8D692E6A6A}"/>
              </a:ext>
            </a:extLst>
          </p:cNvPr>
          <p:cNvSpPr/>
          <p:nvPr/>
        </p:nvSpPr>
        <p:spPr>
          <a:xfrm>
            <a:off x="107371" y="699542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000" dirty="0"/>
              <a:t>情境：重要公告可使用關注公告收藏起來。</a:t>
            </a:r>
          </a:p>
        </p:txBody>
      </p:sp>
    </p:spTree>
    <p:extLst>
      <p:ext uri="{BB962C8B-B14F-4D97-AF65-F5344CB8AC3E}">
        <p14:creationId xmlns:p14="http://schemas.microsoft.com/office/powerpoint/2010/main" val="9826970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APP</a:t>
            </a:r>
            <a:r>
              <a:rPr lang="zh-TW" altLang="en-US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操作說明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4C39544-464B-4DAD-AC6E-FFD012F97D44}"/>
              </a:ext>
            </a:extLst>
          </p:cNvPr>
          <p:cNvSpPr/>
          <p:nvPr/>
        </p:nvSpPr>
        <p:spPr>
          <a:xfrm>
            <a:off x="3808296" y="987574"/>
            <a:ext cx="1512168" cy="2061944"/>
          </a:xfrm>
          <a:prstGeom prst="rect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9E36CCDA-ED42-4C2B-9787-7B4DB4969740}"/>
              </a:ext>
            </a:extLst>
          </p:cNvPr>
          <p:cNvSpPr/>
          <p:nvPr/>
        </p:nvSpPr>
        <p:spPr>
          <a:xfrm>
            <a:off x="3753033" y="1203598"/>
            <a:ext cx="1622694" cy="164285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DE6844A-033C-4793-B219-326D4E77851D}"/>
              </a:ext>
            </a:extLst>
          </p:cNvPr>
          <p:cNvSpPr txBox="1"/>
          <p:nvPr/>
        </p:nvSpPr>
        <p:spPr>
          <a:xfrm>
            <a:off x="8820472" y="465998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854C5D-64AD-48F0-BC5C-C59F840938EB}" type="slidenum">
              <a:rPr lang="zh-TW" altLang="en-US" sz="1200" smtClean="0"/>
              <a:t>44</a:t>
            </a:fld>
            <a:endParaRPr lang="zh-TW" altLang="en-US" sz="1200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BF5E8056-2A29-4253-AA22-FD11BB62B1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941" y="1373903"/>
            <a:ext cx="749867" cy="130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777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en-US" altLang="zh-TW" dirty="0"/>
              <a:t>TAIPEION</a:t>
            </a:r>
            <a:r>
              <a:rPr lang="zh-TW" altLang="en-US" dirty="0"/>
              <a:t>首頁</a:t>
            </a: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E825ACA6-3820-4525-87FA-D9A90D1F6E17}"/>
              </a:ext>
            </a:extLst>
          </p:cNvPr>
          <p:cNvSpPr txBox="1"/>
          <p:nvPr/>
        </p:nvSpPr>
        <p:spPr>
          <a:xfrm>
            <a:off x="8820472" y="465998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854C5D-64AD-48F0-BC5C-C59F840938EB}" type="slidenum">
              <a:rPr lang="zh-TW" altLang="en-US" sz="1200" smtClean="0"/>
              <a:t>45</a:t>
            </a:fld>
            <a:endParaRPr lang="zh-TW" altLang="en-US" sz="1200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1AAE3A8-AAAA-4AC5-8230-5C0DB4F3FFF7}"/>
              </a:ext>
            </a:extLst>
          </p:cNvPr>
          <p:cNvSpPr/>
          <p:nvPr/>
        </p:nvSpPr>
        <p:spPr>
          <a:xfrm>
            <a:off x="707381" y="177966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cs typeface="Arial" pitchFamily="34" charset="0"/>
              </a:rPr>
              <a:t>個人儀表板</a:t>
            </a:r>
            <a:endParaRPr lang="en-US" altLang="zh-TW" dirty="0">
              <a:solidFill>
                <a:srgbClr val="FF0000"/>
              </a:solidFill>
              <a:cs typeface="Arial" pitchFamily="34" charset="0"/>
            </a:endParaRPr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01ECD902-5B67-4225-9449-7A5649CE8E8B}"/>
              </a:ext>
            </a:extLst>
          </p:cNvPr>
          <p:cNvGrpSpPr/>
          <p:nvPr/>
        </p:nvGrpSpPr>
        <p:grpSpPr>
          <a:xfrm>
            <a:off x="2046209" y="664925"/>
            <a:ext cx="2357961" cy="4220467"/>
            <a:chOff x="2080533" y="1048272"/>
            <a:chExt cx="3041882" cy="5444603"/>
          </a:xfrm>
        </p:grpSpPr>
        <p:pic>
          <p:nvPicPr>
            <p:cNvPr id="24" name="圖片 23">
              <a:extLst>
                <a:ext uri="{FF2B5EF4-FFF2-40B4-BE49-F238E27FC236}">
                  <a16:creationId xmlns:a16="http://schemas.microsoft.com/office/drawing/2014/main" id="{BC8EA523-299E-428F-9E53-AA67DD6DD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80533" y="1048272"/>
              <a:ext cx="3041882" cy="5444603"/>
            </a:xfrm>
            <a:prstGeom prst="rect">
              <a:avLst/>
            </a:prstGeom>
          </p:spPr>
        </p:pic>
        <p:pic>
          <p:nvPicPr>
            <p:cNvPr id="25" name="圖片 24">
              <a:extLst>
                <a:ext uri="{FF2B5EF4-FFF2-40B4-BE49-F238E27FC236}">
                  <a16:creationId xmlns:a16="http://schemas.microsoft.com/office/drawing/2014/main" id="{7C498F3C-1ADD-4BF4-ABEF-BEDB23CC4E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25"/>
            <a:stretch/>
          </p:blipFill>
          <p:spPr>
            <a:xfrm>
              <a:off x="2300572" y="1631950"/>
              <a:ext cx="2590451" cy="4424488"/>
            </a:xfrm>
            <a:prstGeom prst="rect">
              <a:avLst/>
            </a:prstGeom>
          </p:spPr>
        </p:pic>
      </p:grp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3645E9BE-1925-4D01-B4B6-23316802AF3A}"/>
              </a:ext>
            </a:extLst>
          </p:cNvPr>
          <p:cNvGrpSpPr/>
          <p:nvPr/>
        </p:nvGrpSpPr>
        <p:grpSpPr>
          <a:xfrm>
            <a:off x="4572000" y="663461"/>
            <a:ext cx="2357961" cy="4220467"/>
            <a:chOff x="8148839" y="786623"/>
            <a:chExt cx="3041882" cy="5444603"/>
          </a:xfrm>
        </p:grpSpPr>
        <p:pic>
          <p:nvPicPr>
            <p:cNvPr id="29" name="圖片 28">
              <a:extLst>
                <a:ext uri="{FF2B5EF4-FFF2-40B4-BE49-F238E27FC236}">
                  <a16:creationId xmlns:a16="http://schemas.microsoft.com/office/drawing/2014/main" id="{C82535A3-16F1-473A-ACA1-384761750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48839" y="786623"/>
              <a:ext cx="3041882" cy="5444603"/>
            </a:xfrm>
            <a:prstGeom prst="rect">
              <a:avLst/>
            </a:prstGeom>
          </p:spPr>
        </p:pic>
        <p:pic>
          <p:nvPicPr>
            <p:cNvPr id="30" name="圖片 29">
              <a:extLst>
                <a:ext uri="{FF2B5EF4-FFF2-40B4-BE49-F238E27FC236}">
                  <a16:creationId xmlns:a16="http://schemas.microsoft.com/office/drawing/2014/main" id="{0620EE07-160C-471C-9B0A-2EDABEEF21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00"/>
            <a:stretch/>
          </p:blipFill>
          <p:spPr>
            <a:xfrm>
              <a:off x="8365988" y="1368859"/>
              <a:ext cx="2598058" cy="4432287"/>
            </a:xfrm>
            <a:prstGeom prst="rect">
              <a:avLst/>
            </a:prstGeom>
          </p:spPr>
        </p:pic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id="{1BC82DC8-4DBA-41C6-9FC9-EADE442FEEA9}"/>
              </a:ext>
            </a:extLst>
          </p:cNvPr>
          <p:cNvSpPr/>
          <p:nvPr/>
        </p:nvSpPr>
        <p:spPr>
          <a:xfrm>
            <a:off x="6863189" y="192367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cs typeface="Arial" pitchFamily="34" charset="0"/>
              </a:rPr>
              <a:t>布告欄</a:t>
            </a:r>
            <a:endParaRPr lang="en-US" altLang="zh-TW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520F819-6C09-4FBC-9A16-61E6BF3B4E26}"/>
              </a:ext>
            </a:extLst>
          </p:cNvPr>
          <p:cNvSpPr/>
          <p:nvPr/>
        </p:nvSpPr>
        <p:spPr>
          <a:xfrm>
            <a:off x="6883150" y="351714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cs typeface="Arial" pitchFamily="34" charset="0"/>
              </a:rPr>
              <a:t>行事曆</a:t>
            </a:r>
            <a:endParaRPr lang="en-US" altLang="zh-TW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1750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zh-TW" altLang="en-US" dirty="0"/>
              <a:t>即時交談</a:t>
            </a: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E825ACA6-3820-4525-87FA-D9A90D1F6E17}"/>
              </a:ext>
            </a:extLst>
          </p:cNvPr>
          <p:cNvSpPr txBox="1"/>
          <p:nvPr/>
        </p:nvSpPr>
        <p:spPr>
          <a:xfrm>
            <a:off x="8820472" y="465998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854C5D-64AD-48F0-BC5C-C59F840938EB}" type="slidenum">
              <a:rPr lang="zh-TW" altLang="en-US" sz="1200" smtClean="0"/>
              <a:t>46</a:t>
            </a:fld>
            <a:endParaRPr lang="zh-TW" altLang="en-US" sz="1200" dirty="0"/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38576D09-EA13-4ECA-AA06-1C44825B74B2}"/>
              </a:ext>
            </a:extLst>
          </p:cNvPr>
          <p:cNvGrpSpPr/>
          <p:nvPr/>
        </p:nvGrpSpPr>
        <p:grpSpPr>
          <a:xfrm>
            <a:off x="5940152" y="631086"/>
            <a:ext cx="2404313" cy="4303432"/>
            <a:chOff x="10075072" y="488118"/>
            <a:chExt cx="3041882" cy="5444603"/>
          </a:xfrm>
        </p:grpSpPr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7866962A-9435-49FE-ABA6-C3BB786F6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75072" y="488118"/>
              <a:ext cx="3041882" cy="5444603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F15F323B-63D9-45C6-9222-D55BC130DC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48" b="8236"/>
            <a:stretch/>
          </p:blipFill>
          <p:spPr>
            <a:xfrm>
              <a:off x="10294802" y="1062967"/>
              <a:ext cx="2595406" cy="4455824"/>
            </a:xfrm>
            <a:prstGeom prst="rect">
              <a:avLst/>
            </a:prstGeom>
          </p:spPr>
        </p:pic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25E79B3C-23C6-49B4-97C9-6881ADD56B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3649"/>
            <a:stretch/>
          </p:blipFill>
          <p:spPr>
            <a:xfrm>
              <a:off x="10294802" y="1044909"/>
              <a:ext cx="2595406" cy="4443928"/>
            </a:xfrm>
            <a:prstGeom prst="rect">
              <a:avLst/>
            </a:prstGeom>
          </p:spPr>
        </p:pic>
      </p:grp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F4B45D3B-4182-4889-8CB3-C52530E871B7}"/>
              </a:ext>
            </a:extLst>
          </p:cNvPr>
          <p:cNvGrpSpPr/>
          <p:nvPr/>
        </p:nvGrpSpPr>
        <p:grpSpPr>
          <a:xfrm>
            <a:off x="3383928" y="631086"/>
            <a:ext cx="2404313" cy="4303432"/>
            <a:chOff x="6938363" y="488118"/>
            <a:chExt cx="3041882" cy="5444603"/>
          </a:xfrm>
        </p:grpSpPr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id="{FC2FCA09-6C1E-47DC-AAED-765B8AB4B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38363" y="488118"/>
              <a:ext cx="3041882" cy="5444603"/>
            </a:xfrm>
            <a:prstGeom prst="rect">
              <a:avLst/>
            </a:prstGeom>
          </p:spPr>
        </p:pic>
        <p:pic>
          <p:nvPicPr>
            <p:cNvPr id="26" name="圖片 25">
              <a:extLst>
                <a:ext uri="{FF2B5EF4-FFF2-40B4-BE49-F238E27FC236}">
                  <a16:creationId xmlns:a16="http://schemas.microsoft.com/office/drawing/2014/main" id="{32679998-8A8A-4F97-8BAE-D2AA2CF2E2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24"/>
            <a:stretch/>
          </p:blipFill>
          <p:spPr>
            <a:xfrm>
              <a:off x="7161705" y="1056805"/>
              <a:ext cx="2590433" cy="4432031"/>
            </a:xfrm>
            <a:prstGeom prst="rect">
              <a:avLst/>
            </a:prstGeom>
          </p:spPr>
        </p:pic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7EDF204B-1959-4624-B85D-CDBFC7EAA830}"/>
              </a:ext>
            </a:extLst>
          </p:cNvPr>
          <p:cNvGrpSpPr/>
          <p:nvPr/>
        </p:nvGrpSpPr>
        <p:grpSpPr>
          <a:xfrm>
            <a:off x="827584" y="631086"/>
            <a:ext cx="2404313" cy="4303432"/>
            <a:chOff x="827584" y="631086"/>
            <a:chExt cx="2404313" cy="4303432"/>
          </a:xfrm>
        </p:grpSpPr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0D06F57E-3D39-4FDE-9334-298743302FF1}"/>
                </a:ext>
              </a:extLst>
            </p:cNvPr>
            <p:cNvGrpSpPr/>
            <p:nvPr/>
          </p:nvGrpSpPr>
          <p:grpSpPr>
            <a:xfrm>
              <a:off x="827584" y="631086"/>
              <a:ext cx="2404313" cy="4303432"/>
              <a:chOff x="4568139" y="724632"/>
              <a:chExt cx="3041882" cy="5444603"/>
            </a:xfrm>
          </p:grpSpPr>
          <p:pic>
            <p:nvPicPr>
              <p:cNvPr id="18" name="圖片 17">
                <a:extLst>
                  <a:ext uri="{FF2B5EF4-FFF2-40B4-BE49-F238E27FC236}">
                    <a16:creationId xmlns:a16="http://schemas.microsoft.com/office/drawing/2014/main" id="{B8932B1F-1667-4263-A47E-3612209AD4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68139" y="724632"/>
                <a:ext cx="3041882" cy="5444603"/>
              </a:xfrm>
              <a:prstGeom prst="rect">
                <a:avLst/>
              </a:prstGeom>
            </p:spPr>
          </p:pic>
          <p:pic>
            <p:nvPicPr>
              <p:cNvPr id="20" name="圖片 19">
                <a:extLst>
                  <a:ext uri="{FF2B5EF4-FFF2-40B4-BE49-F238E27FC236}">
                    <a16:creationId xmlns:a16="http://schemas.microsoft.com/office/drawing/2014/main" id="{B5D1B28A-1301-43CC-84E8-9E6174BDF4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064"/>
              <a:stretch/>
            </p:blipFill>
            <p:spPr>
              <a:xfrm>
                <a:off x="4792509" y="1333499"/>
                <a:ext cx="2589406" cy="4414575"/>
              </a:xfrm>
              <a:prstGeom prst="rect">
                <a:avLst/>
              </a:prstGeom>
            </p:spPr>
          </p:pic>
        </p:grp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A2E3F4B7-974B-46D6-AB21-3205E06BB772}"/>
                </a:ext>
              </a:extLst>
            </p:cNvPr>
            <p:cNvSpPr/>
            <p:nvPr/>
          </p:nvSpPr>
          <p:spPr>
            <a:xfrm>
              <a:off x="1066024" y="4325079"/>
              <a:ext cx="307923" cy="28284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06653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zh-TW" altLang="en-US" dirty="0"/>
              <a:t>即時交談</a:t>
            </a: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E825ACA6-3820-4525-87FA-D9A90D1F6E17}"/>
              </a:ext>
            </a:extLst>
          </p:cNvPr>
          <p:cNvSpPr txBox="1"/>
          <p:nvPr/>
        </p:nvSpPr>
        <p:spPr>
          <a:xfrm>
            <a:off x="8820472" y="465998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854C5D-64AD-48F0-BC5C-C59F840938EB}" type="slidenum">
              <a:rPr lang="zh-TW" altLang="en-US" sz="1200" smtClean="0"/>
              <a:t>47</a:t>
            </a:fld>
            <a:endParaRPr lang="zh-TW" altLang="en-US" sz="1200" dirty="0"/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32ADF7DC-C4AA-49C1-9DB9-4107E1C2F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86" y="1624760"/>
            <a:ext cx="1722377" cy="3082848"/>
          </a:xfrm>
          <a:prstGeom prst="rect">
            <a:avLst/>
          </a:prstGeom>
        </p:spPr>
      </p:pic>
      <p:grpSp>
        <p:nvGrpSpPr>
          <p:cNvPr id="49" name="群組 48">
            <a:extLst>
              <a:ext uri="{FF2B5EF4-FFF2-40B4-BE49-F238E27FC236}">
                <a16:creationId xmlns:a16="http://schemas.microsoft.com/office/drawing/2014/main" id="{DDCC8F2F-E9DF-43BE-8A9F-54E49082422D}"/>
              </a:ext>
            </a:extLst>
          </p:cNvPr>
          <p:cNvGrpSpPr/>
          <p:nvPr/>
        </p:nvGrpSpPr>
        <p:grpSpPr>
          <a:xfrm>
            <a:off x="5436840" y="1630203"/>
            <a:ext cx="1722377" cy="3082848"/>
            <a:chOff x="5436840" y="1630203"/>
            <a:chExt cx="1722377" cy="3082848"/>
          </a:xfrm>
        </p:grpSpPr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7866962A-9435-49FE-ABA6-C3BB786F6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36840" y="1630203"/>
              <a:ext cx="1722377" cy="3082848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EC25ACB6-28E0-41D2-9CEF-36A44DBE19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34"/>
            <a:stretch/>
          </p:blipFill>
          <p:spPr>
            <a:xfrm>
              <a:off x="5563989" y="1960751"/>
              <a:ext cx="1474388" cy="2519655"/>
            </a:xfrm>
            <a:prstGeom prst="rect">
              <a:avLst/>
            </a:prstGeom>
          </p:spPr>
        </p:pic>
      </p:grp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A1F7E7E2-6AF9-4DBB-8097-8D7705032A5B}"/>
              </a:ext>
            </a:extLst>
          </p:cNvPr>
          <p:cNvGrpSpPr/>
          <p:nvPr/>
        </p:nvGrpSpPr>
        <p:grpSpPr>
          <a:xfrm>
            <a:off x="275894" y="1624760"/>
            <a:ext cx="1722377" cy="3082848"/>
            <a:chOff x="275894" y="1624760"/>
            <a:chExt cx="1722377" cy="3082848"/>
          </a:xfrm>
        </p:grpSpPr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B8932B1F-1667-4263-A47E-3612209AD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5894" y="1624760"/>
              <a:ext cx="1722377" cy="3082848"/>
            </a:xfrm>
            <a:prstGeom prst="rect">
              <a:avLst/>
            </a:prstGeom>
          </p:spPr>
        </p:pic>
        <p:pic>
          <p:nvPicPr>
            <p:cNvPr id="28" name="圖片 27">
              <a:extLst>
                <a:ext uri="{FF2B5EF4-FFF2-40B4-BE49-F238E27FC236}">
                  <a16:creationId xmlns:a16="http://schemas.microsoft.com/office/drawing/2014/main" id="{044D18D4-3F58-4DCA-8F31-63358D0D6F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82"/>
            <a:stretch/>
          </p:blipFill>
          <p:spPr>
            <a:xfrm>
              <a:off x="401350" y="1970314"/>
              <a:ext cx="1465156" cy="2502626"/>
            </a:xfrm>
            <a:prstGeom prst="rect">
              <a:avLst/>
            </a:prstGeom>
          </p:spPr>
        </p:pic>
        <p:pic>
          <p:nvPicPr>
            <p:cNvPr id="24" name="圖片 23">
              <a:extLst>
                <a:ext uri="{FF2B5EF4-FFF2-40B4-BE49-F238E27FC236}">
                  <a16:creationId xmlns:a16="http://schemas.microsoft.com/office/drawing/2014/main" id="{EA0FB9EE-ED54-4528-9960-BEDF8B5DEA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87" t="32188" r="19365" b="27777"/>
            <a:stretch/>
          </p:blipFill>
          <p:spPr>
            <a:xfrm>
              <a:off x="694508" y="2891839"/>
              <a:ext cx="878840" cy="10378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id="{33B779F8-E4C1-4CDD-BB1C-0BD97D62D726}"/>
              </a:ext>
            </a:extLst>
          </p:cNvPr>
          <p:cNvSpPr/>
          <p:nvPr/>
        </p:nvSpPr>
        <p:spPr>
          <a:xfrm>
            <a:off x="1318061" y="2183525"/>
            <a:ext cx="487680" cy="1939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F29B546A-9E61-4C61-BFE2-97F4093BEB5D}"/>
              </a:ext>
            </a:extLst>
          </p:cNvPr>
          <p:cNvSpPr/>
          <p:nvPr/>
        </p:nvSpPr>
        <p:spPr>
          <a:xfrm>
            <a:off x="1698572" y="1960154"/>
            <a:ext cx="140388" cy="1724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698D7FB-E389-4F50-A59F-9121AEC338B3}"/>
              </a:ext>
            </a:extLst>
          </p:cNvPr>
          <p:cNvSpPr/>
          <p:nvPr/>
        </p:nvSpPr>
        <p:spPr>
          <a:xfrm>
            <a:off x="1506465" y="1774725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5" name="橢圓 34">
            <a:extLst>
              <a:ext uri="{FF2B5EF4-FFF2-40B4-BE49-F238E27FC236}">
                <a16:creationId xmlns:a16="http://schemas.microsoft.com/office/drawing/2014/main" id="{93610ECA-3C2D-4FE3-A659-D4052679F5D5}"/>
              </a:ext>
            </a:extLst>
          </p:cNvPr>
          <p:cNvSpPr/>
          <p:nvPr/>
        </p:nvSpPr>
        <p:spPr>
          <a:xfrm>
            <a:off x="1114628" y="2013997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6" name="橢圓 35">
            <a:extLst>
              <a:ext uri="{FF2B5EF4-FFF2-40B4-BE49-F238E27FC236}">
                <a16:creationId xmlns:a16="http://schemas.microsoft.com/office/drawing/2014/main" id="{1C19A2BC-F93B-46E5-8229-52135AE0DF9E}"/>
              </a:ext>
            </a:extLst>
          </p:cNvPr>
          <p:cNvSpPr/>
          <p:nvPr/>
        </p:nvSpPr>
        <p:spPr>
          <a:xfrm>
            <a:off x="683404" y="2859564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67F1B499-B89F-494A-B88D-71B95092DA51}"/>
              </a:ext>
            </a:extLst>
          </p:cNvPr>
          <p:cNvSpPr/>
          <p:nvPr/>
        </p:nvSpPr>
        <p:spPr>
          <a:xfrm>
            <a:off x="107371" y="730791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000" dirty="0"/>
              <a:t>情境：因為疫情臨時被交派工作，但需要與相關同仁合作。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CAB4C9A6-A488-462D-A0FA-ABE6867FBF92}"/>
              </a:ext>
            </a:extLst>
          </p:cNvPr>
          <p:cNvSpPr/>
          <p:nvPr/>
        </p:nvSpPr>
        <p:spPr>
          <a:xfrm>
            <a:off x="884188" y="1091520"/>
            <a:ext cx="75610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000" dirty="0"/>
              <a:t>這時只要透過</a:t>
            </a:r>
            <a:r>
              <a:rPr lang="en-US" altLang="zh-TW" sz="2000" dirty="0"/>
              <a:t>TAIPEION</a:t>
            </a:r>
            <a:r>
              <a:rPr lang="zh-TW" altLang="en-US" sz="2000" dirty="0"/>
              <a:t>，快速建立群組，無需等待對方回復。</a:t>
            </a:r>
          </a:p>
        </p:txBody>
      </p: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9AFBAAE2-10E2-4131-932E-E4FF5E734936}"/>
              </a:ext>
            </a:extLst>
          </p:cNvPr>
          <p:cNvGrpSpPr/>
          <p:nvPr/>
        </p:nvGrpSpPr>
        <p:grpSpPr>
          <a:xfrm>
            <a:off x="2119746" y="1756875"/>
            <a:ext cx="1492134" cy="2702323"/>
            <a:chOff x="2119746" y="1756875"/>
            <a:chExt cx="1492134" cy="2702323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81524223-FD64-4FA5-B0B8-CB79A0B50F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78"/>
            <a:stretch/>
          </p:blipFill>
          <p:spPr>
            <a:xfrm>
              <a:off x="2119746" y="1938918"/>
              <a:ext cx="1476968" cy="2520280"/>
            </a:xfrm>
            <a:prstGeom prst="rect">
              <a:avLst/>
            </a:prstGeom>
          </p:spPr>
        </p:pic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FF8A4718-1FF5-4443-A38C-CA76A8024660}"/>
                </a:ext>
              </a:extLst>
            </p:cNvPr>
            <p:cNvSpPr/>
            <p:nvPr/>
          </p:nvSpPr>
          <p:spPr>
            <a:xfrm>
              <a:off x="3287939" y="1929001"/>
              <a:ext cx="323941" cy="18427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橢圓 39">
              <a:extLst>
                <a:ext uri="{FF2B5EF4-FFF2-40B4-BE49-F238E27FC236}">
                  <a16:creationId xmlns:a16="http://schemas.microsoft.com/office/drawing/2014/main" id="{09F3E5A4-548C-408A-A778-7CCEAB5C4174}"/>
                </a:ext>
              </a:extLst>
            </p:cNvPr>
            <p:cNvSpPr/>
            <p:nvPr/>
          </p:nvSpPr>
          <p:spPr>
            <a:xfrm>
              <a:off x="3079469" y="1756875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4</a:t>
              </a:r>
              <a:endParaRPr lang="zh-TW" altLang="en-US" dirty="0"/>
            </a:p>
          </p:txBody>
        </p:sp>
      </p:grpSp>
      <p:sp>
        <p:nvSpPr>
          <p:cNvPr id="41" name="矩形 40">
            <a:extLst>
              <a:ext uri="{FF2B5EF4-FFF2-40B4-BE49-F238E27FC236}">
                <a16:creationId xmlns:a16="http://schemas.microsoft.com/office/drawing/2014/main" id="{7C28D303-86DE-4177-8FDD-7A12E4B9736D}"/>
              </a:ext>
            </a:extLst>
          </p:cNvPr>
          <p:cNvSpPr/>
          <p:nvPr/>
        </p:nvSpPr>
        <p:spPr>
          <a:xfrm>
            <a:off x="1031618" y="3190272"/>
            <a:ext cx="487680" cy="1939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2" name="群組 41">
            <a:extLst>
              <a:ext uri="{FF2B5EF4-FFF2-40B4-BE49-F238E27FC236}">
                <a16:creationId xmlns:a16="http://schemas.microsoft.com/office/drawing/2014/main" id="{6DECEDF5-67DA-45DF-A169-6C1BFABBBE0A}"/>
              </a:ext>
            </a:extLst>
          </p:cNvPr>
          <p:cNvGrpSpPr/>
          <p:nvPr/>
        </p:nvGrpSpPr>
        <p:grpSpPr>
          <a:xfrm>
            <a:off x="3719534" y="1624760"/>
            <a:ext cx="1722377" cy="3082848"/>
            <a:chOff x="3719534" y="1624760"/>
            <a:chExt cx="1722377" cy="3082848"/>
          </a:xfrm>
        </p:grpSpPr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id="{FC2FCA09-6C1E-47DC-AAED-765B8AB4B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9534" y="1624760"/>
              <a:ext cx="1722377" cy="3082848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1B2F2F4B-A3E1-4706-9143-57E0EEF2DE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77"/>
            <a:stretch/>
          </p:blipFill>
          <p:spPr>
            <a:xfrm>
              <a:off x="3841611" y="1960155"/>
              <a:ext cx="1472410" cy="2509902"/>
            </a:xfrm>
            <a:prstGeom prst="rect">
              <a:avLst/>
            </a:prstGeom>
          </p:spPr>
        </p:pic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E11CA86A-2728-4406-B058-97A20DEFEF60}"/>
                </a:ext>
              </a:extLst>
            </p:cNvPr>
            <p:cNvSpPr/>
            <p:nvPr/>
          </p:nvSpPr>
          <p:spPr>
            <a:xfrm>
              <a:off x="3994208" y="1938918"/>
              <a:ext cx="1166850" cy="18427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839056EF-A8D2-4960-A90B-C4997503EF15}"/>
                </a:ext>
              </a:extLst>
            </p:cNvPr>
            <p:cNvSpPr/>
            <p:nvPr/>
          </p:nvSpPr>
          <p:spPr>
            <a:xfrm>
              <a:off x="4208581" y="2180942"/>
              <a:ext cx="343099" cy="25745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橢圓 44">
              <a:extLst>
                <a:ext uri="{FF2B5EF4-FFF2-40B4-BE49-F238E27FC236}">
                  <a16:creationId xmlns:a16="http://schemas.microsoft.com/office/drawing/2014/main" id="{A5655969-82DC-47C4-AE0B-A4BF5FAD1A51}"/>
                </a:ext>
              </a:extLst>
            </p:cNvPr>
            <p:cNvSpPr/>
            <p:nvPr/>
          </p:nvSpPr>
          <p:spPr>
            <a:xfrm>
              <a:off x="3949783" y="2201659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5</a:t>
              </a:r>
              <a:endParaRPr lang="zh-TW" altLang="en-US" dirty="0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8A788A9B-815A-4EDC-A5C7-C5E1D9C32344}"/>
                </a:ext>
              </a:extLst>
            </p:cNvPr>
            <p:cNvSpPr/>
            <p:nvPr/>
          </p:nvSpPr>
          <p:spPr>
            <a:xfrm>
              <a:off x="3796450" y="2789471"/>
              <a:ext cx="15696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1200" dirty="0">
                  <a:solidFill>
                    <a:srgbClr val="FF0000"/>
                  </a:solidFill>
                  <a:cs typeface="Arial" pitchFamily="34" charset="0"/>
                </a:rPr>
                <a:t>想要更改交談室名稱</a:t>
              </a:r>
              <a:endParaRPr lang="en-US" altLang="zh-TW" sz="1200" dirty="0">
                <a:solidFill>
                  <a:srgbClr val="FF0000"/>
                </a:solidFill>
                <a:cs typeface="Arial" pitchFamily="34" charset="0"/>
              </a:endParaRPr>
            </a:p>
            <a:p>
              <a:pPr algn="ctr"/>
              <a:r>
                <a:rPr lang="zh-TW" altLang="en-US" sz="1200" dirty="0">
                  <a:solidFill>
                    <a:srgbClr val="FF0000"/>
                  </a:solidFill>
                  <a:cs typeface="Arial" pitchFamily="34" charset="0"/>
                </a:rPr>
                <a:t>需透過轉為群組</a:t>
              </a:r>
              <a:endParaRPr lang="en-US" altLang="zh-TW" sz="1200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sp>
        <p:nvSpPr>
          <p:cNvPr id="51" name="矩形 50">
            <a:extLst>
              <a:ext uri="{FF2B5EF4-FFF2-40B4-BE49-F238E27FC236}">
                <a16:creationId xmlns:a16="http://schemas.microsoft.com/office/drawing/2014/main" id="{E4671E13-344C-40D2-860A-CE948AB6F46C}"/>
              </a:ext>
            </a:extLst>
          </p:cNvPr>
          <p:cNvSpPr/>
          <p:nvPr/>
        </p:nvSpPr>
        <p:spPr>
          <a:xfrm>
            <a:off x="5589802" y="2180942"/>
            <a:ext cx="1451077" cy="3336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橢圓 51">
            <a:extLst>
              <a:ext uri="{FF2B5EF4-FFF2-40B4-BE49-F238E27FC236}">
                <a16:creationId xmlns:a16="http://schemas.microsoft.com/office/drawing/2014/main" id="{366A9215-B37B-4017-9238-A60E65321390}"/>
              </a:ext>
            </a:extLst>
          </p:cNvPr>
          <p:cNvSpPr/>
          <p:nvPr/>
        </p:nvSpPr>
        <p:spPr>
          <a:xfrm>
            <a:off x="5636899" y="1938371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6</a:t>
            </a:r>
            <a:endParaRPr lang="zh-TW" altLang="en-US" dirty="0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4D3D0AE4-B861-43DB-9F50-06B790CB4EDD}"/>
              </a:ext>
            </a:extLst>
          </p:cNvPr>
          <p:cNvSpPr/>
          <p:nvPr/>
        </p:nvSpPr>
        <p:spPr>
          <a:xfrm>
            <a:off x="5667086" y="2568769"/>
            <a:ext cx="1261884" cy="461665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algn="ctr"/>
            <a:r>
              <a:rPr lang="zh-TW" altLang="en-US" sz="1200" dirty="0">
                <a:solidFill>
                  <a:srgbClr val="FF0000"/>
                </a:solidFill>
                <a:cs typeface="Arial" pitchFamily="34" charset="0"/>
              </a:rPr>
              <a:t>輸入群組名稱</a:t>
            </a:r>
            <a:br>
              <a:rPr lang="en-US" altLang="zh-TW" sz="1200" dirty="0">
                <a:solidFill>
                  <a:srgbClr val="FF0000"/>
                </a:solidFill>
                <a:cs typeface="Arial" pitchFamily="34" charset="0"/>
              </a:rPr>
            </a:br>
            <a:r>
              <a:rPr lang="zh-TW" altLang="en-US" sz="1200" dirty="0">
                <a:solidFill>
                  <a:srgbClr val="FF0000"/>
                </a:solidFill>
                <a:cs typeface="Arial" pitchFamily="34" charset="0"/>
              </a:rPr>
              <a:t>或更改群組照片</a:t>
            </a:r>
            <a:endParaRPr lang="en-US" altLang="zh-TW" sz="1200" dirty="0">
              <a:solidFill>
                <a:srgbClr val="FF0000"/>
              </a:solidFill>
              <a:cs typeface="Arial" pitchFamily="34" charset="0"/>
            </a:endParaRPr>
          </a:p>
        </p:txBody>
      </p:sp>
      <p:grpSp>
        <p:nvGrpSpPr>
          <p:cNvPr id="50" name="群組 49">
            <a:extLst>
              <a:ext uri="{FF2B5EF4-FFF2-40B4-BE49-F238E27FC236}">
                <a16:creationId xmlns:a16="http://schemas.microsoft.com/office/drawing/2014/main" id="{65145D85-529F-4E24-9DA3-06D6727E318B}"/>
              </a:ext>
            </a:extLst>
          </p:cNvPr>
          <p:cNvGrpSpPr/>
          <p:nvPr/>
        </p:nvGrpSpPr>
        <p:grpSpPr>
          <a:xfrm>
            <a:off x="7164288" y="1635646"/>
            <a:ext cx="1722377" cy="3082848"/>
            <a:chOff x="7164288" y="1635646"/>
            <a:chExt cx="1722377" cy="3082848"/>
          </a:xfrm>
        </p:grpSpPr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id="{DE67EC0A-A219-45D2-9659-6BAC01FFB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64288" y="1635646"/>
              <a:ext cx="1722377" cy="3082848"/>
            </a:xfrm>
            <a:prstGeom prst="rect">
              <a:avLst/>
            </a:prstGeom>
          </p:spPr>
        </p:pic>
        <p:pic>
          <p:nvPicPr>
            <p:cNvPr id="55" name="圖片 54">
              <a:extLst>
                <a:ext uri="{FF2B5EF4-FFF2-40B4-BE49-F238E27FC236}">
                  <a16:creationId xmlns:a16="http://schemas.microsoft.com/office/drawing/2014/main" id="{D84CE0BC-C977-43A8-87D8-A13160538F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14"/>
            <a:stretch/>
          </p:blipFill>
          <p:spPr>
            <a:xfrm>
              <a:off x="7288211" y="1966157"/>
              <a:ext cx="1474077" cy="25144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35738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zh-TW" altLang="en-US" dirty="0"/>
              <a:t>團隊互動</a:t>
            </a: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E825ACA6-3820-4525-87FA-D9A90D1F6E17}"/>
              </a:ext>
            </a:extLst>
          </p:cNvPr>
          <p:cNvSpPr txBox="1"/>
          <p:nvPr/>
        </p:nvSpPr>
        <p:spPr>
          <a:xfrm>
            <a:off x="8820472" y="465998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854C5D-64AD-48F0-BC5C-C59F840938EB}" type="slidenum">
              <a:rPr lang="zh-TW" altLang="en-US" sz="1200" smtClean="0"/>
              <a:t>48</a:t>
            </a:fld>
            <a:endParaRPr lang="zh-TW" altLang="en-US" sz="1200" dirty="0"/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C73436CF-55F5-4EC4-B736-F9A8AB1918F8}"/>
              </a:ext>
            </a:extLst>
          </p:cNvPr>
          <p:cNvGrpSpPr/>
          <p:nvPr/>
        </p:nvGrpSpPr>
        <p:grpSpPr>
          <a:xfrm>
            <a:off x="6115958" y="1227863"/>
            <a:ext cx="1988187" cy="3558616"/>
            <a:chOff x="4575059" y="746214"/>
            <a:chExt cx="3041882" cy="5444603"/>
          </a:xfrm>
        </p:grpSpPr>
        <p:pic>
          <p:nvPicPr>
            <p:cNvPr id="21" name="圖片 20">
              <a:extLst>
                <a:ext uri="{FF2B5EF4-FFF2-40B4-BE49-F238E27FC236}">
                  <a16:creationId xmlns:a16="http://schemas.microsoft.com/office/drawing/2014/main" id="{704FF8FB-20D0-4047-89C4-D008DBFA3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5059" y="746214"/>
              <a:ext cx="3041882" cy="5444603"/>
            </a:xfrm>
            <a:prstGeom prst="rect">
              <a:avLst/>
            </a:prstGeom>
          </p:spPr>
        </p:pic>
        <p:pic>
          <p:nvPicPr>
            <p:cNvPr id="24" name="圖片 23">
              <a:extLst>
                <a:ext uri="{FF2B5EF4-FFF2-40B4-BE49-F238E27FC236}">
                  <a16:creationId xmlns:a16="http://schemas.microsoft.com/office/drawing/2014/main" id="{3E0B0B7B-2457-4DD1-9743-C75878C798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89"/>
            <a:stretch/>
          </p:blipFill>
          <p:spPr>
            <a:xfrm>
              <a:off x="4795460" y="1340857"/>
              <a:ext cx="2582049" cy="4410074"/>
            </a:xfrm>
            <a:prstGeom prst="rect">
              <a:avLst/>
            </a:prstGeom>
          </p:spPr>
        </p:pic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id="{5390CCC6-5087-4179-892D-E73A911BAA96}"/>
              </a:ext>
            </a:extLst>
          </p:cNvPr>
          <p:cNvGrpSpPr/>
          <p:nvPr/>
        </p:nvGrpSpPr>
        <p:grpSpPr>
          <a:xfrm>
            <a:off x="993559" y="1212861"/>
            <a:ext cx="1988187" cy="3558616"/>
            <a:chOff x="1205830" y="1347614"/>
            <a:chExt cx="1988187" cy="3558616"/>
          </a:xfrm>
        </p:grpSpPr>
        <p:pic>
          <p:nvPicPr>
            <p:cNvPr id="30" name="圖片 29">
              <a:extLst>
                <a:ext uri="{FF2B5EF4-FFF2-40B4-BE49-F238E27FC236}">
                  <a16:creationId xmlns:a16="http://schemas.microsoft.com/office/drawing/2014/main" id="{DFC63F84-0315-4EB9-92CA-2D3EAB144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5830" y="1347614"/>
              <a:ext cx="1988187" cy="3558616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6FB844A5-87D4-49F2-9D17-448828B2EC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09"/>
            <a:stretch/>
          </p:blipFill>
          <p:spPr>
            <a:xfrm>
              <a:off x="1355803" y="1722504"/>
              <a:ext cx="1697640" cy="2901920"/>
            </a:xfrm>
            <a:prstGeom prst="rect">
              <a:avLst/>
            </a:prstGeom>
          </p:spPr>
        </p:pic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7F3F107B-6B3F-460E-BB9E-611711387BDD}"/>
                </a:ext>
              </a:extLst>
            </p:cNvPr>
            <p:cNvSpPr/>
            <p:nvPr/>
          </p:nvSpPr>
          <p:spPr>
            <a:xfrm>
              <a:off x="1723700" y="4417969"/>
              <a:ext cx="258705" cy="23763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E2192E80-2D21-4D52-A8C7-1D5893BCE622}"/>
              </a:ext>
            </a:extLst>
          </p:cNvPr>
          <p:cNvGrpSpPr/>
          <p:nvPr/>
        </p:nvGrpSpPr>
        <p:grpSpPr>
          <a:xfrm>
            <a:off x="3557232" y="1212861"/>
            <a:ext cx="1988187" cy="3558616"/>
            <a:chOff x="3288324" y="959590"/>
            <a:chExt cx="2204304" cy="3945439"/>
          </a:xfrm>
        </p:grpSpPr>
        <p:grpSp>
          <p:nvGrpSpPr>
            <p:cNvPr id="32" name="群組 31">
              <a:extLst>
                <a:ext uri="{FF2B5EF4-FFF2-40B4-BE49-F238E27FC236}">
                  <a16:creationId xmlns:a16="http://schemas.microsoft.com/office/drawing/2014/main" id="{B8F55580-498C-47E8-A3BA-208BC3A969A9}"/>
                </a:ext>
              </a:extLst>
            </p:cNvPr>
            <p:cNvGrpSpPr/>
            <p:nvPr/>
          </p:nvGrpSpPr>
          <p:grpSpPr>
            <a:xfrm>
              <a:off x="3288324" y="959590"/>
              <a:ext cx="2204304" cy="3945439"/>
              <a:chOff x="-136934" y="875982"/>
              <a:chExt cx="3041882" cy="5444603"/>
            </a:xfrm>
          </p:grpSpPr>
          <p:pic>
            <p:nvPicPr>
              <p:cNvPr id="33" name="圖片 32">
                <a:extLst>
                  <a:ext uri="{FF2B5EF4-FFF2-40B4-BE49-F238E27FC236}">
                    <a16:creationId xmlns:a16="http://schemas.microsoft.com/office/drawing/2014/main" id="{4F33BD58-7C55-45FF-98D1-0D9027ED38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136934" y="875982"/>
                <a:ext cx="3041882" cy="5444603"/>
              </a:xfrm>
              <a:prstGeom prst="rect">
                <a:avLst/>
              </a:prstGeom>
            </p:spPr>
          </p:pic>
          <p:pic>
            <p:nvPicPr>
              <p:cNvPr id="34" name="圖片 33">
                <a:extLst>
                  <a:ext uri="{FF2B5EF4-FFF2-40B4-BE49-F238E27FC236}">
                    <a16:creationId xmlns:a16="http://schemas.microsoft.com/office/drawing/2014/main" id="{D4831791-576E-4154-8CB8-A0281497CB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09"/>
              <a:stretch/>
            </p:blipFill>
            <p:spPr>
              <a:xfrm>
                <a:off x="83161" y="1455994"/>
                <a:ext cx="2592165" cy="4426451"/>
              </a:xfrm>
              <a:prstGeom prst="rect">
                <a:avLst/>
              </a:prstGeom>
            </p:spPr>
          </p:pic>
        </p:grpSp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6F2D9184-F6EB-4D96-A712-EA272CA664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45" r="10015" b="7881"/>
            <a:stretch/>
          </p:blipFill>
          <p:spPr>
            <a:xfrm>
              <a:off x="4364331" y="1624598"/>
              <a:ext cx="967616" cy="254124"/>
            </a:xfrm>
            <a:prstGeom prst="rect">
              <a:avLst/>
            </a:prstGeom>
          </p:spPr>
        </p:pic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C8FA115C-1A00-4B90-8116-7D07CB0357C0}"/>
              </a:ext>
            </a:extLst>
          </p:cNvPr>
          <p:cNvSpPr/>
          <p:nvPr/>
        </p:nvSpPr>
        <p:spPr>
          <a:xfrm>
            <a:off x="3593932" y="851638"/>
            <a:ext cx="19881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000" dirty="0"/>
              <a:t>重要宣導不洗版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0DFDB33-63FD-4D5E-AF24-B144C3BB82E8}"/>
              </a:ext>
            </a:extLst>
          </p:cNvPr>
          <p:cNvSpPr/>
          <p:nvPr/>
        </p:nvSpPr>
        <p:spPr>
          <a:xfrm>
            <a:off x="6123700" y="851638"/>
            <a:ext cx="19881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000" dirty="0"/>
              <a:t>檔案集中好管理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CB8B6B9-F74C-4D30-A2CE-736FCC9A63DF}"/>
              </a:ext>
            </a:extLst>
          </p:cNvPr>
          <p:cNvSpPr/>
          <p:nvPr/>
        </p:nvSpPr>
        <p:spPr>
          <a:xfrm>
            <a:off x="993558" y="827229"/>
            <a:ext cx="19881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000" dirty="0"/>
              <a:t>團隊動態好掌握</a:t>
            </a:r>
          </a:p>
        </p:txBody>
      </p:sp>
    </p:spTree>
    <p:extLst>
      <p:ext uri="{BB962C8B-B14F-4D97-AF65-F5344CB8AC3E}">
        <p14:creationId xmlns:p14="http://schemas.microsoft.com/office/powerpoint/2010/main" val="5184168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zh-TW" altLang="en-US" dirty="0"/>
              <a:t>通訊錄</a:t>
            </a: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E825ACA6-3820-4525-87FA-D9A90D1F6E17}"/>
              </a:ext>
            </a:extLst>
          </p:cNvPr>
          <p:cNvSpPr txBox="1"/>
          <p:nvPr/>
        </p:nvSpPr>
        <p:spPr>
          <a:xfrm>
            <a:off x="8820472" y="465998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854C5D-64AD-48F0-BC5C-C59F840938EB}" type="slidenum">
              <a:rPr lang="zh-TW" altLang="en-US" sz="1200" smtClean="0"/>
              <a:t>49</a:t>
            </a:fld>
            <a:endParaRPr lang="zh-TW" altLang="en-US" sz="1200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0AF69A52-1850-48FF-9DF2-6C977C2C01A0}"/>
              </a:ext>
            </a:extLst>
          </p:cNvPr>
          <p:cNvGrpSpPr/>
          <p:nvPr/>
        </p:nvGrpSpPr>
        <p:grpSpPr>
          <a:xfrm>
            <a:off x="3369560" y="656927"/>
            <a:ext cx="2404879" cy="4304444"/>
            <a:chOff x="3391257" y="670600"/>
            <a:chExt cx="2366433" cy="4235630"/>
          </a:xfrm>
        </p:grpSpPr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5856D619-5DAF-4412-89EC-F392ECF10719}"/>
                </a:ext>
              </a:extLst>
            </p:cNvPr>
            <p:cNvGrpSpPr/>
            <p:nvPr/>
          </p:nvGrpSpPr>
          <p:grpSpPr>
            <a:xfrm>
              <a:off x="3391257" y="670600"/>
              <a:ext cx="2366433" cy="4235630"/>
              <a:chOff x="3391257" y="670600"/>
              <a:chExt cx="2366433" cy="4235630"/>
            </a:xfrm>
          </p:grpSpPr>
          <p:grpSp>
            <p:nvGrpSpPr>
              <p:cNvPr id="25" name="群組 24">
                <a:extLst>
                  <a:ext uri="{FF2B5EF4-FFF2-40B4-BE49-F238E27FC236}">
                    <a16:creationId xmlns:a16="http://schemas.microsoft.com/office/drawing/2014/main" id="{AE3BFC4F-78AA-4ACB-86F8-87C05AD39303}"/>
                  </a:ext>
                </a:extLst>
              </p:cNvPr>
              <p:cNvGrpSpPr/>
              <p:nvPr/>
            </p:nvGrpSpPr>
            <p:grpSpPr>
              <a:xfrm>
                <a:off x="3391257" y="670600"/>
                <a:ext cx="2366433" cy="4235630"/>
                <a:chOff x="3288324" y="959590"/>
                <a:chExt cx="2204304" cy="3945439"/>
              </a:xfrm>
            </p:grpSpPr>
            <p:pic>
              <p:nvPicPr>
                <p:cNvPr id="29" name="圖片 28">
                  <a:extLst>
                    <a:ext uri="{FF2B5EF4-FFF2-40B4-BE49-F238E27FC236}">
                      <a16:creationId xmlns:a16="http://schemas.microsoft.com/office/drawing/2014/main" id="{7D2C299E-D7EB-4186-B007-8A23EA131F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288324" y="959590"/>
                  <a:ext cx="2204304" cy="3945439"/>
                </a:xfrm>
                <a:prstGeom prst="rect">
                  <a:avLst/>
                </a:prstGeom>
              </p:spPr>
            </p:pic>
            <p:pic>
              <p:nvPicPr>
                <p:cNvPr id="28" name="圖片 27">
                  <a:extLst>
                    <a:ext uri="{FF2B5EF4-FFF2-40B4-BE49-F238E27FC236}">
                      <a16:creationId xmlns:a16="http://schemas.microsoft.com/office/drawing/2014/main" id="{79FC9FDC-3AC1-4C85-BF0B-F19313D68A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0845" r="10015" b="7881"/>
                <a:stretch/>
              </p:blipFill>
              <p:spPr>
                <a:xfrm>
                  <a:off x="4364331" y="1624598"/>
                  <a:ext cx="967616" cy="254124"/>
                </a:xfrm>
                <a:prstGeom prst="rect">
                  <a:avLst/>
                </a:prstGeom>
              </p:spPr>
            </p:pic>
          </p:grpSp>
          <p:pic>
            <p:nvPicPr>
              <p:cNvPr id="4" name="圖片 3">
                <a:extLst>
                  <a:ext uri="{FF2B5EF4-FFF2-40B4-BE49-F238E27FC236}">
                    <a16:creationId xmlns:a16="http://schemas.microsoft.com/office/drawing/2014/main" id="{6E243A57-FCB7-442B-B7E5-7E9A792249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176"/>
              <a:stretch/>
            </p:blipFill>
            <p:spPr>
              <a:xfrm>
                <a:off x="3563888" y="1131590"/>
                <a:ext cx="2021303" cy="3441976"/>
              </a:xfrm>
              <a:prstGeom prst="rect">
                <a:avLst/>
              </a:prstGeom>
            </p:spPr>
          </p:pic>
        </p:grp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544F92B8-C7F7-4325-961A-4A2F42BC5E03}"/>
                </a:ext>
              </a:extLst>
            </p:cNvPr>
            <p:cNvSpPr/>
            <p:nvPr/>
          </p:nvSpPr>
          <p:spPr>
            <a:xfrm>
              <a:off x="4827949" y="4300695"/>
              <a:ext cx="307923" cy="28284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9429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5CB594FE-B0D1-4765-BC2A-EC1CE91ED7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TAIPEION</a:t>
            </a:r>
            <a:r>
              <a:rPr lang="zh-TW" altLang="en-US" dirty="0"/>
              <a:t>是什麼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A394983-85D8-403B-8A44-E48D70239E79}"/>
              </a:ext>
            </a:extLst>
          </p:cNvPr>
          <p:cNvSpPr txBox="1"/>
          <p:nvPr/>
        </p:nvSpPr>
        <p:spPr>
          <a:xfrm>
            <a:off x="8820472" y="465998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854C5D-64AD-48F0-BC5C-C59F840938EB}" type="slidenum">
              <a:rPr lang="zh-TW" altLang="en-US" sz="1200" smtClean="0"/>
              <a:t>5</a:t>
            </a:fld>
            <a:endParaRPr lang="zh-TW" altLang="en-US" sz="12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F7DDFBE-27A0-4211-BBCD-B6F5DBBC6413}"/>
              </a:ext>
            </a:extLst>
          </p:cNvPr>
          <p:cNvSpPr/>
          <p:nvPr/>
        </p:nvSpPr>
        <p:spPr>
          <a:xfrm>
            <a:off x="539552" y="843558"/>
            <a:ext cx="80648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TW" altLang="en-US" sz="2000" dirty="0"/>
              <a:t>「</a:t>
            </a:r>
            <a:r>
              <a:rPr lang="en-US" altLang="zh-TW" sz="2000" dirty="0"/>
              <a:t>TAIPEION</a:t>
            </a:r>
            <a:r>
              <a:rPr lang="zh-TW" altLang="en-US" sz="2000" dirty="0"/>
              <a:t>」提供「</a:t>
            </a:r>
            <a:r>
              <a:rPr lang="en-US" altLang="zh-TW" sz="2000" dirty="0">
                <a:solidFill>
                  <a:srgbClr val="FF0000"/>
                </a:solidFill>
              </a:rPr>
              <a:t>WEB</a:t>
            </a:r>
            <a:r>
              <a:rPr lang="zh-TW" altLang="en-US" sz="2000" dirty="0"/>
              <a:t> 」與「 </a:t>
            </a:r>
            <a:r>
              <a:rPr lang="en-US" altLang="zh-TW" sz="2000" dirty="0">
                <a:solidFill>
                  <a:srgbClr val="FF0000"/>
                </a:solidFill>
              </a:rPr>
              <a:t>APP</a:t>
            </a:r>
            <a:r>
              <a:rPr lang="zh-TW" altLang="en-US" sz="2000" dirty="0"/>
              <a:t> 」</a:t>
            </a:r>
            <a:r>
              <a:rPr lang="en-US" altLang="zh-TW" sz="2000" dirty="0"/>
              <a:t>2</a:t>
            </a:r>
            <a:r>
              <a:rPr lang="zh-TW" altLang="en-US" sz="2000" dirty="0"/>
              <a:t>個版本。</a:t>
            </a:r>
            <a:endParaRPr lang="en-US" altLang="zh-TW" sz="2000" dirty="0"/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TW" altLang="en-US" sz="2000" dirty="0"/>
              <a:t>「</a:t>
            </a:r>
            <a:r>
              <a:rPr lang="en-US" altLang="zh-TW" sz="2000" dirty="0"/>
              <a:t>TAIPEION</a:t>
            </a:r>
            <a:r>
              <a:rPr lang="zh-TW" altLang="en-US" sz="2000" dirty="0"/>
              <a:t>」為本府員工愛上網改版，強化本府資訊系統身分驗證機制，及提供同仁</a:t>
            </a:r>
            <a:r>
              <a:rPr lang="zh-TW" altLang="en-US" sz="2000" dirty="0">
                <a:solidFill>
                  <a:srgbClr val="FF0000"/>
                </a:solidFill>
              </a:rPr>
              <a:t>整合性公務資訊入口網</a:t>
            </a:r>
            <a:r>
              <a:rPr lang="zh-TW" altLang="en-US" sz="2000" dirty="0"/>
              <a:t>與</a:t>
            </a:r>
            <a:r>
              <a:rPr lang="zh-TW" altLang="en-US" sz="2000" dirty="0">
                <a:solidFill>
                  <a:srgbClr val="FF0000"/>
                </a:solidFill>
              </a:rPr>
              <a:t>公務用即時通訊</a:t>
            </a:r>
            <a:r>
              <a:rPr lang="zh-TW" altLang="en-US" sz="2000" dirty="0"/>
              <a:t>。</a:t>
            </a: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0B4FCDFF-D0E3-45DA-8C88-205B86C0452C}"/>
              </a:ext>
            </a:extLst>
          </p:cNvPr>
          <p:cNvGrpSpPr/>
          <p:nvPr/>
        </p:nvGrpSpPr>
        <p:grpSpPr>
          <a:xfrm>
            <a:off x="1835696" y="2157125"/>
            <a:ext cx="2789046" cy="2509168"/>
            <a:chOff x="2280400" y="2783466"/>
            <a:chExt cx="2049611" cy="1832214"/>
          </a:xfrm>
        </p:grpSpPr>
        <p:pic>
          <p:nvPicPr>
            <p:cNvPr id="7" name="Picture 2" descr="电脑屏幕图片素材-电脑屏幕图片大全-电脑屏幕高清图片素材-电脑屏幕 ...">
              <a:extLst>
                <a:ext uri="{FF2B5EF4-FFF2-40B4-BE49-F238E27FC236}">
                  <a16:creationId xmlns:a16="http://schemas.microsoft.com/office/drawing/2014/main" id="{5A0782E2-16E9-4039-B96A-539BA2F26F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37" t="7487" r="9225" b="16968"/>
            <a:stretch/>
          </p:blipFill>
          <p:spPr bwMode="auto">
            <a:xfrm>
              <a:off x="2280400" y="2783466"/>
              <a:ext cx="2049611" cy="1832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C7831730-040D-4BDC-A2A8-8F81DB4A6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477" y="2933400"/>
              <a:ext cx="1808733" cy="1143651"/>
            </a:xfrm>
            <a:prstGeom prst="rect">
              <a:avLst/>
            </a:prstGeom>
          </p:spPr>
        </p:pic>
      </p:grpSp>
      <p:pic>
        <p:nvPicPr>
          <p:cNvPr id="9" name="圖片 8">
            <a:extLst>
              <a:ext uri="{FF2B5EF4-FFF2-40B4-BE49-F238E27FC236}">
                <a16:creationId xmlns:a16="http://schemas.microsoft.com/office/drawing/2014/main" id="{8908F633-8DDC-434B-B9DB-2E4AFA4603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490" y="2218770"/>
            <a:ext cx="1368152" cy="238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238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zh-TW" altLang="en-US" dirty="0"/>
              <a:t>應用中心</a:t>
            </a: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E825ACA6-3820-4525-87FA-D9A90D1F6E17}"/>
              </a:ext>
            </a:extLst>
          </p:cNvPr>
          <p:cNvSpPr txBox="1"/>
          <p:nvPr/>
        </p:nvSpPr>
        <p:spPr>
          <a:xfrm>
            <a:off x="8820472" y="465998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854C5D-64AD-48F0-BC5C-C59F840938EB}" type="slidenum">
              <a:rPr lang="zh-TW" altLang="en-US" sz="1200" smtClean="0"/>
              <a:t>50</a:t>
            </a:fld>
            <a:endParaRPr lang="zh-TW" altLang="en-US" sz="1200" dirty="0"/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DE2DD92D-C665-438A-A7EB-110E4465A767}"/>
              </a:ext>
            </a:extLst>
          </p:cNvPr>
          <p:cNvGrpSpPr/>
          <p:nvPr/>
        </p:nvGrpSpPr>
        <p:grpSpPr>
          <a:xfrm>
            <a:off x="3369560" y="678972"/>
            <a:ext cx="2404879" cy="4304444"/>
            <a:chOff x="3391257" y="670600"/>
            <a:chExt cx="2404879" cy="4304444"/>
          </a:xfrm>
        </p:grpSpPr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2CDFA127-5CD5-4EC2-A70C-6701CC779678}"/>
                </a:ext>
              </a:extLst>
            </p:cNvPr>
            <p:cNvGrpSpPr/>
            <p:nvPr/>
          </p:nvGrpSpPr>
          <p:grpSpPr>
            <a:xfrm>
              <a:off x="3391257" y="670600"/>
              <a:ext cx="2404879" cy="4304444"/>
              <a:chOff x="3391257" y="670600"/>
              <a:chExt cx="2404879" cy="4304444"/>
            </a:xfrm>
          </p:grpSpPr>
          <p:grpSp>
            <p:nvGrpSpPr>
              <p:cNvPr id="25" name="群組 24">
                <a:extLst>
                  <a:ext uri="{FF2B5EF4-FFF2-40B4-BE49-F238E27FC236}">
                    <a16:creationId xmlns:a16="http://schemas.microsoft.com/office/drawing/2014/main" id="{AE3BFC4F-78AA-4ACB-86F8-87C05AD39303}"/>
                  </a:ext>
                </a:extLst>
              </p:cNvPr>
              <p:cNvGrpSpPr/>
              <p:nvPr/>
            </p:nvGrpSpPr>
            <p:grpSpPr>
              <a:xfrm>
                <a:off x="3391257" y="670600"/>
                <a:ext cx="2404879" cy="4304444"/>
                <a:chOff x="3288324" y="959590"/>
                <a:chExt cx="2204304" cy="3945439"/>
              </a:xfrm>
            </p:grpSpPr>
            <p:pic>
              <p:nvPicPr>
                <p:cNvPr id="29" name="圖片 28">
                  <a:extLst>
                    <a:ext uri="{FF2B5EF4-FFF2-40B4-BE49-F238E27FC236}">
                      <a16:creationId xmlns:a16="http://schemas.microsoft.com/office/drawing/2014/main" id="{7D2C299E-D7EB-4186-B007-8A23EA131F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288324" y="959590"/>
                  <a:ext cx="2204304" cy="3945439"/>
                </a:xfrm>
                <a:prstGeom prst="rect">
                  <a:avLst/>
                </a:prstGeom>
              </p:spPr>
            </p:pic>
            <p:pic>
              <p:nvPicPr>
                <p:cNvPr id="28" name="圖片 27">
                  <a:extLst>
                    <a:ext uri="{FF2B5EF4-FFF2-40B4-BE49-F238E27FC236}">
                      <a16:creationId xmlns:a16="http://schemas.microsoft.com/office/drawing/2014/main" id="{79FC9FDC-3AC1-4C85-BF0B-F19313D68A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0845" r="10015" b="7881"/>
                <a:stretch/>
              </p:blipFill>
              <p:spPr>
                <a:xfrm>
                  <a:off x="4364331" y="1624598"/>
                  <a:ext cx="967616" cy="254124"/>
                </a:xfrm>
                <a:prstGeom prst="rect">
                  <a:avLst/>
                </a:prstGeom>
              </p:spPr>
            </p:pic>
          </p:grpSp>
          <p:pic>
            <p:nvPicPr>
              <p:cNvPr id="7" name="圖片 6">
                <a:extLst>
                  <a:ext uri="{FF2B5EF4-FFF2-40B4-BE49-F238E27FC236}">
                    <a16:creationId xmlns:a16="http://schemas.microsoft.com/office/drawing/2014/main" id="{A0796038-4118-4AB8-B6CB-C0D11277D6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029"/>
              <a:stretch/>
            </p:blipFill>
            <p:spPr>
              <a:xfrm>
                <a:off x="3565659" y="1123218"/>
                <a:ext cx="2047741" cy="3492369"/>
              </a:xfrm>
              <a:prstGeom prst="rect">
                <a:avLst/>
              </a:prstGeom>
            </p:spPr>
          </p:pic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544F92B8-C7F7-4325-961A-4A2F42BC5E03}"/>
                  </a:ext>
                </a:extLst>
              </p:cNvPr>
              <p:cNvSpPr/>
              <p:nvPr/>
            </p:nvSpPr>
            <p:spPr>
              <a:xfrm>
                <a:off x="5246732" y="4363578"/>
                <a:ext cx="312926" cy="28743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E84F5C3E-8EE8-42CF-92CE-B2B76F4C410A}"/>
                </a:ext>
              </a:extLst>
            </p:cNvPr>
            <p:cNvSpPr/>
            <p:nvPr/>
          </p:nvSpPr>
          <p:spPr>
            <a:xfrm>
              <a:off x="4644008" y="2643758"/>
              <a:ext cx="504056" cy="5040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00277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zh-TW" altLang="en-US" dirty="0"/>
              <a:t>行動打卡</a:t>
            </a:r>
            <a:endParaRPr lang="ko-KR" altLang="en-US" dirty="0"/>
          </a:p>
        </p:txBody>
      </p:sp>
      <p:sp>
        <p:nvSpPr>
          <p:cNvPr id="17" name="Round Same Side Corner Rectangle 8"/>
          <p:cNvSpPr/>
          <p:nvPr/>
        </p:nvSpPr>
        <p:spPr>
          <a:xfrm>
            <a:off x="5111422" y="2921007"/>
            <a:ext cx="324899" cy="332471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374043" y="2814152"/>
            <a:ext cx="341967" cy="396658"/>
            <a:chOff x="1308754" y="3454361"/>
            <a:chExt cx="2889328" cy="3280121"/>
          </a:xfrm>
          <a:solidFill>
            <a:schemeClr val="bg1"/>
          </a:solidFill>
        </p:grpSpPr>
        <p:sp>
          <p:nvSpPr>
            <p:cNvPr id="19" name="Donut 18"/>
            <p:cNvSpPr/>
            <p:nvPr/>
          </p:nvSpPr>
          <p:spPr>
            <a:xfrm>
              <a:off x="1308754" y="4335332"/>
              <a:ext cx="2399150" cy="2399150"/>
            </a:xfrm>
            <a:prstGeom prst="donut">
              <a:avLst>
                <a:gd name="adj" fmla="val 157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Up Arrow 19"/>
            <p:cNvSpPr/>
            <p:nvPr/>
          </p:nvSpPr>
          <p:spPr>
            <a:xfrm rot="2632973">
              <a:off x="3193286" y="3454361"/>
              <a:ext cx="1004796" cy="1639484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883919" y="3774733"/>
            <a:ext cx="2288156" cy="277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09021" y="1874024"/>
            <a:ext cx="2288156" cy="277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1A6C980F-42D6-45A5-BD81-61B7F31556C8}"/>
              </a:ext>
            </a:extLst>
          </p:cNvPr>
          <p:cNvGrpSpPr/>
          <p:nvPr/>
        </p:nvGrpSpPr>
        <p:grpSpPr>
          <a:xfrm>
            <a:off x="5920486" y="699542"/>
            <a:ext cx="2281667" cy="4172680"/>
            <a:chOff x="8148839" y="786623"/>
            <a:chExt cx="3041882" cy="5444603"/>
          </a:xfrm>
        </p:grpSpPr>
        <p:pic>
          <p:nvPicPr>
            <p:cNvPr id="31" name="圖片 30">
              <a:extLst>
                <a:ext uri="{FF2B5EF4-FFF2-40B4-BE49-F238E27FC236}">
                  <a16:creationId xmlns:a16="http://schemas.microsoft.com/office/drawing/2014/main" id="{70E13B30-CA6A-4C79-8ACE-C2D790BA5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48839" y="786623"/>
              <a:ext cx="3041882" cy="5444603"/>
            </a:xfrm>
            <a:prstGeom prst="rect">
              <a:avLst/>
            </a:prstGeom>
          </p:spPr>
        </p:pic>
        <p:pic>
          <p:nvPicPr>
            <p:cNvPr id="32" name="圖片 31">
              <a:extLst>
                <a:ext uri="{FF2B5EF4-FFF2-40B4-BE49-F238E27FC236}">
                  <a16:creationId xmlns:a16="http://schemas.microsoft.com/office/drawing/2014/main" id="{45E4B23C-6128-4854-8D52-0FDCB54A0B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81"/>
            <a:stretch/>
          </p:blipFill>
          <p:spPr>
            <a:xfrm>
              <a:off x="8373131" y="1376365"/>
              <a:ext cx="2590121" cy="4419599"/>
            </a:xfrm>
            <a:prstGeom prst="rect">
              <a:avLst/>
            </a:prstGeom>
          </p:spPr>
        </p:pic>
      </p:grp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88520902-3BFF-4ABF-B843-944BA143AC2D}"/>
              </a:ext>
            </a:extLst>
          </p:cNvPr>
          <p:cNvGrpSpPr/>
          <p:nvPr/>
        </p:nvGrpSpPr>
        <p:grpSpPr>
          <a:xfrm>
            <a:off x="3403325" y="699542"/>
            <a:ext cx="2281667" cy="4172680"/>
            <a:chOff x="4575059" y="746214"/>
            <a:chExt cx="3041882" cy="5444603"/>
          </a:xfrm>
        </p:grpSpPr>
        <p:pic>
          <p:nvPicPr>
            <p:cNvPr id="34" name="圖片 33">
              <a:extLst>
                <a:ext uri="{FF2B5EF4-FFF2-40B4-BE49-F238E27FC236}">
                  <a16:creationId xmlns:a16="http://schemas.microsoft.com/office/drawing/2014/main" id="{43E3797D-5329-4820-8A8D-E67F5C161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5059" y="746214"/>
              <a:ext cx="3041882" cy="5444603"/>
            </a:xfrm>
            <a:prstGeom prst="rect">
              <a:avLst/>
            </a:prstGeom>
          </p:spPr>
        </p:pic>
        <p:pic>
          <p:nvPicPr>
            <p:cNvPr id="35" name="圖片 34">
              <a:extLst>
                <a:ext uri="{FF2B5EF4-FFF2-40B4-BE49-F238E27FC236}">
                  <a16:creationId xmlns:a16="http://schemas.microsoft.com/office/drawing/2014/main" id="{265970D7-E7C3-46A7-9945-238993310F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20"/>
            <a:stretch/>
          </p:blipFill>
          <p:spPr>
            <a:xfrm>
              <a:off x="4798885" y="1336293"/>
              <a:ext cx="2589340" cy="4416504"/>
            </a:xfrm>
            <a:prstGeom prst="rect">
              <a:avLst/>
            </a:prstGeom>
          </p:spPr>
        </p:pic>
      </p:grp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36824754-5CF7-4C20-B37A-F06DC0B635D8}"/>
              </a:ext>
            </a:extLst>
          </p:cNvPr>
          <p:cNvGrpSpPr/>
          <p:nvPr/>
        </p:nvGrpSpPr>
        <p:grpSpPr>
          <a:xfrm>
            <a:off x="852398" y="727530"/>
            <a:ext cx="2281667" cy="4172680"/>
            <a:chOff x="5566798" y="590035"/>
            <a:chExt cx="2330339" cy="4171027"/>
          </a:xfrm>
        </p:grpSpPr>
        <p:grpSp>
          <p:nvGrpSpPr>
            <p:cNvPr id="21" name="Group 20"/>
            <p:cNvGrpSpPr/>
            <p:nvPr/>
          </p:nvGrpSpPr>
          <p:grpSpPr>
            <a:xfrm>
              <a:off x="6091456" y="2675549"/>
              <a:ext cx="409092" cy="394981"/>
              <a:chOff x="4462674" y="3512626"/>
              <a:chExt cx="3384287" cy="3267549"/>
            </a:xfrm>
            <a:solidFill>
              <a:schemeClr val="bg1"/>
            </a:solidFill>
          </p:grpSpPr>
          <p:sp>
            <p:nvSpPr>
              <p:cNvPr id="22" name="Donut 21"/>
              <p:cNvSpPr/>
              <p:nvPr/>
            </p:nvSpPr>
            <p:spPr>
              <a:xfrm>
                <a:off x="5447811" y="3512626"/>
                <a:ext cx="2399150" cy="2399150"/>
              </a:xfrm>
              <a:prstGeom prst="donut">
                <a:avLst>
                  <a:gd name="adj" fmla="val 1575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 rot="2700000">
                <a:off x="5162501" y="5103870"/>
                <a:ext cx="461837" cy="186149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 rot="8100000">
                <a:off x="5238958" y="5083288"/>
                <a:ext cx="461837" cy="169688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37" name="圖片 36">
              <a:extLst>
                <a:ext uri="{FF2B5EF4-FFF2-40B4-BE49-F238E27FC236}">
                  <a16:creationId xmlns:a16="http://schemas.microsoft.com/office/drawing/2014/main" id="{E8E02C35-F4BC-46AB-AF87-DE15F1B6B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66798" y="590035"/>
              <a:ext cx="2330339" cy="4171027"/>
            </a:xfrm>
            <a:prstGeom prst="rect">
              <a:avLst/>
            </a:prstGeom>
          </p:spPr>
        </p:pic>
        <p:pic>
          <p:nvPicPr>
            <p:cNvPr id="40" name="圖片 39">
              <a:extLst>
                <a:ext uri="{FF2B5EF4-FFF2-40B4-BE49-F238E27FC236}">
                  <a16:creationId xmlns:a16="http://schemas.microsoft.com/office/drawing/2014/main" id="{D5227E49-8FA5-4AA5-93F4-2FA2FAEABF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04"/>
            <a:stretch/>
          </p:blipFill>
          <p:spPr>
            <a:xfrm>
              <a:off x="5737421" y="1062990"/>
              <a:ext cx="1981883" cy="3380968"/>
            </a:xfrm>
            <a:prstGeom prst="rect">
              <a:avLst/>
            </a:prstGeom>
          </p:spPr>
        </p:pic>
      </p:grpSp>
      <p:sp>
        <p:nvSpPr>
          <p:cNvPr id="42" name="橢圓 41">
            <a:extLst>
              <a:ext uri="{FF2B5EF4-FFF2-40B4-BE49-F238E27FC236}">
                <a16:creationId xmlns:a16="http://schemas.microsoft.com/office/drawing/2014/main" id="{BD6EE1FA-797F-4DBA-8DC6-318507C1D3CE}"/>
              </a:ext>
            </a:extLst>
          </p:cNvPr>
          <p:cNvSpPr/>
          <p:nvPr/>
        </p:nvSpPr>
        <p:spPr>
          <a:xfrm>
            <a:off x="4619883" y="2061729"/>
            <a:ext cx="216024" cy="21602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橢圓 42">
            <a:extLst>
              <a:ext uri="{FF2B5EF4-FFF2-40B4-BE49-F238E27FC236}">
                <a16:creationId xmlns:a16="http://schemas.microsoft.com/office/drawing/2014/main" id="{3F4461B9-898F-40BD-8C3A-2C66B97DFB02}"/>
              </a:ext>
            </a:extLst>
          </p:cNvPr>
          <p:cNvSpPr/>
          <p:nvPr/>
        </p:nvSpPr>
        <p:spPr>
          <a:xfrm>
            <a:off x="4802617" y="4198191"/>
            <a:ext cx="415528" cy="41552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5" name="接點: 弧形 44">
            <a:extLst>
              <a:ext uri="{FF2B5EF4-FFF2-40B4-BE49-F238E27FC236}">
                <a16:creationId xmlns:a16="http://schemas.microsoft.com/office/drawing/2014/main" id="{F4927E6E-34A6-4E75-8A4C-641FFF51BBEB}"/>
              </a:ext>
            </a:extLst>
          </p:cNvPr>
          <p:cNvCxnSpPr>
            <a:cxnSpLocks/>
            <a:stCxn id="42" idx="1"/>
          </p:cNvCxnSpPr>
          <p:nvPr/>
        </p:nvCxnSpPr>
        <p:spPr>
          <a:xfrm rot="16200000" flipV="1">
            <a:off x="3745694" y="1187539"/>
            <a:ext cx="229103" cy="1582549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接點: 弧形 46">
            <a:extLst>
              <a:ext uri="{FF2B5EF4-FFF2-40B4-BE49-F238E27FC236}">
                <a16:creationId xmlns:a16="http://schemas.microsoft.com/office/drawing/2014/main" id="{8C8A8842-F325-43E3-AD57-FE5AAC068E88}"/>
              </a:ext>
            </a:extLst>
          </p:cNvPr>
          <p:cNvCxnSpPr>
            <a:cxnSpLocks/>
            <a:stCxn id="43" idx="6"/>
          </p:cNvCxnSpPr>
          <p:nvPr/>
        </p:nvCxnSpPr>
        <p:spPr>
          <a:xfrm flipV="1">
            <a:off x="5218145" y="3991729"/>
            <a:ext cx="794015" cy="414226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E825ACA6-3820-4525-87FA-D9A90D1F6E17}"/>
              </a:ext>
            </a:extLst>
          </p:cNvPr>
          <p:cNvSpPr txBox="1"/>
          <p:nvPr/>
        </p:nvSpPr>
        <p:spPr>
          <a:xfrm>
            <a:off x="8820472" y="465998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854C5D-64AD-48F0-BC5C-C59F840938EB}" type="slidenum">
              <a:rPr lang="zh-TW" altLang="en-US" sz="1200" smtClean="0"/>
              <a:t>51</a:t>
            </a:fld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331742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zh-TW" altLang="en-US" dirty="0"/>
              <a:t>行動叫修</a:t>
            </a:r>
            <a:endParaRPr lang="ko-KR" altLang="en-US" dirty="0"/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E825ACA6-3820-4525-87FA-D9A90D1F6E17}"/>
              </a:ext>
            </a:extLst>
          </p:cNvPr>
          <p:cNvSpPr txBox="1"/>
          <p:nvPr/>
        </p:nvSpPr>
        <p:spPr>
          <a:xfrm>
            <a:off x="8820472" y="465998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854C5D-64AD-48F0-BC5C-C59F840938EB}" type="slidenum">
              <a:rPr lang="zh-TW" altLang="en-US" sz="1200" smtClean="0"/>
              <a:t>52</a:t>
            </a:fld>
            <a:endParaRPr lang="zh-TW" altLang="en-US" sz="1200" dirty="0"/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F542F54D-AF9A-4D73-B814-2EF73E221633}"/>
              </a:ext>
            </a:extLst>
          </p:cNvPr>
          <p:cNvGrpSpPr/>
          <p:nvPr/>
        </p:nvGrpSpPr>
        <p:grpSpPr>
          <a:xfrm>
            <a:off x="3431166" y="759728"/>
            <a:ext cx="2281667" cy="4172680"/>
            <a:chOff x="4978636" y="727530"/>
            <a:chExt cx="2281667" cy="4172680"/>
          </a:xfrm>
        </p:grpSpPr>
        <p:grpSp>
          <p:nvGrpSpPr>
            <p:cNvPr id="49" name="群組 48">
              <a:extLst>
                <a:ext uri="{FF2B5EF4-FFF2-40B4-BE49-F238E27FC236}">
                  <a16:creationId xmlns:a16="http://schemas.microsoft.com/office/drawing/2014/main" id="{A82DBADE-8C60-4A39-8592-3891383F66E7}"/>
                </a:ext>
              </a:extLst>
            </p:cNvPr>
            <p:cNvGrpSpPr/>
            <p:nvPr/>
          </p:nvGrpSpPr>
          <p:grpSpPr>
            <a:xfrm>
              <a:off x="4978636" y="727530"/>
              <a:ext cx="2281667" cy="4172680"/>
              <a:chOff x="5566798" y="590035"/>
              <a:chExt cx="2330339" cy="4171027"/>
            </a:xfrm>
          </p:grpSpPr>
          <p:grpSp>
            <p:nvGrpSpPr>
              <p:cNvPr id="50" name="Group 20">
                <a:extLst>
                  <a:ext uri="{FF2B5EF4-FFF2-40B4-BE49-F238E27FC236}">
                    <a16:creationId xmlns:a16="http://schemas.microsoft.com/office/drawing/2014/main" id="{0016C7FC-2740-4D89-9A2D-7BFC5F77ED29}"/>
                  </a:ext>
                </a:extLst>
              </p:cNvPr>
              <p:cNvGrpSpPr/>
              <p:nvPr/>
            </p:nvGrpSpPr>
            <p:grpSpPr>
              <a:xfrm>
                <a:off x="6091456" y="2675549"/>
                <a:ext cx="409092" cy="394981"/>
                <a:chOff x="4462674" y="3512626"/>
                <a:chExt cx="3384287" cy="3267549"/>
              </a:xfrm>
              <a:solidFill>
                <a:schemeClr val="bg1"/>
              </a:solidFill>
            </p:grpSpPr>
            <p:sp>
              <p:nvSpPr>
                <p:cNvPr id="53" name="Donut 21">
                  <a:extLst>
                    <a:ext uri="{FF2B5EF4-FFF2-40B4-BE49-F238E27FC236}">
                      <a16:creationId xmlns:a16="http://schemas.microsoft.com/office/drawing/2014/main" id="{8ABB4046-5922-4660-98EC-BAFD10C41811}"/>
                    </a:ext>
                  </a:extLst>
                </p:cNvPr>
                <p:cNvSpPr/>
                <p:nvPr/>
              </p:nvSpPr>
              <p:spPr>
                <a:xfrm>
                  <a:off x="5447811" y="3512626"/>
                  <a:ext cx="2399150" cy="2399150"/>
                </a:xfrm>
                <a:prstGeom prst="donut">
                  <a:avLst>
                    <a:gd name="adj" fmla="val 15758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" name="Rounded Rectangle 22">
                  <a:extLst>
                    <a:ext uri="{FF2B5EF4-FFF2-40B4-BE49-F238E27FC236}">
                      <a16:creationId xmlns:a16="http://schemas.microsoft.com/office/drawing/2014/main" id="{1ED6C62A-5DC9-4897-B258-E965E62DF09F}"/>
                    </a:ext>
                  </a:extLst>
                </p:cNvPr>
                <p:cNvSpPr/>
                <p:nvPr/>
              </p:nvSpPr>
              <p:spPr>
                <a:xfrm rot="2700000">
                  <a:off x="5162501" y="5103870"/>
                  <a:ext cx="461837" cy="186149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6" name="Rounded Rectangle 23">
                  <a:extLst>
                    <a:ext uri="{FF2B5EF4-FFF2-40B4-BE49-F238E27FC236}">
                      <a16:creationId xmlns:a16="http://schemas.microsoft.com/office/drawing/2014/main" id="{9F117A1F-A476-47C1-B77C-E1ED60FC9781}"/>
                    </a:ext>
                  </a:extLst>
                </p:cNvPr>
                <p:cNvSpPr/>
                <p:nvPr/>
              </p:nvSpPr>
              <p:spPr>
                <a:xfrm rot="8100000">
                  <a:off x="5238958" y="5083288"/>
                  <a:ext cx="461837" cy="1696887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pic>
            <p:nvPicPr>
              <p:cNvPr id="51" name="圖片 50">
                <a:extLst>
                  <a:ext uri="{FF2B5EF4-FFF2-40B4-BE49-F238E27FC236}">
                    <a16:creationId xmlns:a16="http://schemas.microsoft.com/office/drawing/2014/main" id="{ABFDBC62-AE34-4879-B1F1-49DF7402C7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566798" y="590035"/>
                <a:ext cx="2330339" cy="4171027"/>
              </a:xfrm>
              <a:prstGeom prst="rect">
                <a:avLst/>
              </a:prstGeom>
            </p:spPr>
          </p:pic>
        </p:grpSp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2CAC5BE5-172B-4FDA-8C87-7C98A3EB74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61"/>
            <a:stretch/>
          </p:blipFill>
          <p:spPr>
            <a:xfrm>
              <a:off x="5143852" y="1189000"/>
              <a:ext cx="1948428" cy="3398974"/>
            </a:xfrm>
            <a:prstGeom prst="rect">
              <a:avLst/>
            </a:prstGeom>
          </p:spPr>
        </p:pic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id="{10DE1D46-B7B2-483E-80AD-500043FB15A9}"/>
              </a:ext>
            </a:extLst>
          </p:cNvPr>
          <p:cNvGrpSpPr/>
          <p:nvPr/>
        </p:nvGrpSpPr>
        <p:grpSpPr>
          <a:xfrm>
            <a:off x="1062101" y="699542"/>
            <a:ext cx="2281667" cy="4172680"/>
            <a:chOff x="2335966" y="727530"/>
            <a:chExt cx="2281667" cy="4172680"/>
          </a:xfrm>
        </p:grpSpPr>
        <p:grpSp>
          <p:nvGrpSpPr>
            <p:cNvPr id="29" name="群組 28">
              <a:extLst>
                <a:ext uri="{FF2B5EF4-FFF2-40B4-BE49-F238E27FC236}">
                  <a16:creationId xmlns:a16="http://schemas.microsoft.com/office/drawing/2014/main" id="{FF3FA59B-19C9-4FC1-BB83-359342303744}"/>
                </a:ext>
              </a:extLst>
            </p:cNvPr>
            <p:cNvGrpSpPr/>
            <p:nvPr/>
          </p:nvGrpSpPr>
          <p:grpSpPr>
            <a:xfrm>
              <a:off x="2335966" y="727530"/>
              <a:ext cx="2281667" cy="4172680"/>
              <a:chOff x="5566798" y="590035"/>
              <a:chExt cx="2330339" cy="4171027"/>
            </a:xfrm>
          </p:grpSpPr>
          <p:grpSp>
            <p:nvGrpSpPr>
              <p:cNvPr id="36" name="Group 20">
                <a:extLst>
                  <a:ext uri="{FF2B5EF4-FFF2-40B4-BE49-F238E27FC236}">
                    <a16:creationId xmlns:a16="http://schemas.microsoft.com/office/drawing/2014/main" id="{38ECB71F-6159-46C4-9BFB-D275B9C05CC0}"/>
                  </a:ext>
                </a:extLst>
              </p:cNvPr>
              <p:cNvGrpSpPr/>
              <p:nvPr/>
            </p:nvGrpSpPr>
            <p:grpSpPr>
              <a:xfrm>
                <a:off x="6091456" y="2675549"/>
                <a:ext cx="409092" cy="394981"/>
                <a:chOff x="4462674" y="3512626"/>
                <a:chExt cx="3384287" cy="3267549"/>
              </a:xfrm>
              <a:solidFill>
                <a:schemeClr val="bg1"/>
              </a:solidFill>
            </p:grpSpPr>
            <p:sp>
              <p:nvSpPr>
                <p:cNvPr id="44" name="Donut 21">
                  <a:extLst>
                    <a:ext uri="{FF2B5EF4-FFF2-40B4-BE49-F238E27FC236}">
                      <a16:creationId xmlns:a16="http://schemas.microsoft.com/office/drawing/2014/main" id="{75B6BD0B-9DD8-458C-AB35-4C18FB394FC4}"/>
                    </a:ext>
                  </a:extLst>
                </p:cNvPr>
                <p:cNvSpPr/>
                <p:nvPr/>
              </p:nvSpPr>
              <p:spPr>
                <a:xfrm>
                  <a:off x="5447811" y="3512626"/>
                  <a:ext cx="2399150" cy="2399150"/>
                </a:xfrm>
                <a:prstGeom prst="donut">
                  <a:avLst>
                    <a:gd name="adj" fmla="val 15758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" name="Rounded Rectangle 22">
                  <a:extLst>
                    <a:ext uri="{FF2B5EF4-FFF2-40B4-BE49-F238E27FC236}">
                      <a16:creationId xmlns:a16="http://schemas.microsoft.com/office/drawing/2014/main" id="{9D5A8636-1DDD-4ACD-A3D1-BEB16C7D76EC}"/>
                    </a:ext>
                  </a:extLst>
                </p:cNvPr>
                <p:cNvSpPr/>
                <p:nvPr/>
              </p:nvSpPr>
              <p:spPr>
                <a:xfrm rot="2700000">
                  <a:off x="5162501" y="5103870"/>
                  <a:ext cx="461837" cy="186149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8" name="Rounded Rectangle 23">
                  <a:extLst>
                    <a:ext uri="{FF2B5EF4-FFF2-40B4-BE49-F238E27FC236}">
                      <a16:creationId xmlns:a16="http://schemas.microsoft.com/office/drawing/2014/main" id="{6228897A-4411-4E3E-9CBF-400953142E74}"/>
                    </a:ext>
                  </a:extLst>
                </p:cNvPr>
                <p:cNvSpPr/>
                <p:nvPr/>
              </p:nvSpPr>
              <p:spPr>
                <a:xfrm rot="8100000">
                  <a:off x="5238958" y="5083288"/>
                  <a:ext cx="461837" cy="1696887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pic>
            <p:nvPicPr>
              <p:cNvPr id="38" name="圖片 37">
                <a:extLst>
                  <a:ext uri="{FF2B5EF4-FFF2-40B4-BE49-F238E27FC236}">
                    <a16:creationId xmlns:a16="http://schemas.microsoft.com/office/drawing/2014/main" id="{7FEEF40C-54D3-4AB2-9DFD-E53C4B761B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566798" y="590035"/>
                <a:ext cx="2330339" cy="4171027"/>
              </a:xfrm>
              <a:prstGeom prst="rect">
                <a:avLst/>
              </a:prstGeom>
            </p:spPr>
          </p:pic>
        </p:grpSp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6C2EBABA-84BE-4CFC-BCFC-1586400DDE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45"/>
            <a:stretch/>
          </p:blipFill>
          <p:spPr>
            <a:xfrm>
              <a:off x="2497512" y="1203598"/>
              <a:ext cx="1946958" cy="3384376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86BBEE91-0479-46C1-8DD8-93A1995CA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3974" y="1923261"/>
              <a:ext cx="1657182" cy="309584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8091783-2FFC-4157-A7BA-44B0D1B5F82B}"/>
                </a:ext>
              </a:extLst>
            </p:cNvPr>
            <p:cNvSpPr/>
            <p:nvPr/>
          </p:nvSpPr>
          <p:spPr>
            <a:xfrm>
              <a:off x="2555776" y="2283718"/>
              <a:ext cx="1872208" cy="1944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0E410E0F-77F9-42A8-813A-0D8AC81C1ECA}"/>
              </a:ext>
            </a:extLst>
          </p:cNvPr>
          <p:cNvGrpSpPr/>
          <p:nvPr/>
        </p:nvGrpSpPr>
        <p:grpSpPr>
          <a:xfrm>
            <a:off x="5800231" y="759728"/>
            <a:ext cx="2281667" cy="4172680"/>
            <a:chOff x="6417494" y="699542"/>
            <a:chExt cx="2281667" cy="4172680"/>
          </a:xfrm>
        </p:grpSpPr>
        <p:grpSp>
          <p:nvGrpSpPr>
            <p:cNvPr id="57" name="群組 56">
              <a:extLst>
                <a:ext uri="{FF2B5EF4-FFF2-40B4-BE49-F238E27FC236}">
                  <a16:creationId xmlns:a16="http://schemas.microsoft.com/office/drawing/2014/main" id="{0D4372FF-AE8B-4C02-8E93-CB04A32DC4D2}"/>
                </a:ext>
              </a:extLst>
            </p:cNvPr>
            <p:cNvGrpSpPr/>
            <p:nvPr/>
          </p:nvGrpSpPr>
          <p:grpSpPr>
            <a:xfrm>
              <a:off x="6417494" y="699542"/>
              <a:ext cx="2281667" cy="4172680"/>
              <a:chOff x="5566798" y="590035"/>
              <a:chExt cx="2330339" cy="4171027"/>
            </a:xfrm>
          </p:grpSpPr>
          <p:grpSp>
            <p:nvGrpSpPr>
              <p:cNvPr id="58" name="Group 20">
                <a:extLst>
                  <a:ext uri="{FF2B5EF4-FFF2-40B4-BE49-F238E27FC236}">
                    <a16:creationId xmlns:a16="http://schemas.microsoft.com/office/drawing/2014/main" id="{E07BA544-FF31-4BCA-AB89-D2F1C6A054BF}"/>
                  </a:ext>
                </a:extLst>
              </p:cNvPr>
              <p:cNvGrpSpPr/>
              <p:nvPr/>
            </p:nvGrpSpPr>
            <p:grpSpPr>
              <a:xfrm>
                <a:off x="6091456" y="2675549"/>
                <a:ext cx="409092" cy="394981"/>
                <a:chOff x="4462674" y="3512626"/>
                <a:chExt cx="3384287" cy="3267549"/>
              </a:xfrm>
              <a:solidFill>
                <a:schemeClr val="bg1"/>
              </a:solidFill>
            </p:grpSpPr>
            <p:sp>
              <p:nvSpPr>
                <p:cNvPr id="60" name="Donut 21">
                  <a:extLst>
                    <a:ext uri="{FF2B5EF4-FFF2-40B4-BE49-F238E27FC236}">
                      <a16:creationId xmlns:a16="http://schemas.microsoft.com/office/drawing/2014/main" id="{526B40EB-C332-46A0-BDBE-AD371D4A57A1}"/>
                    </a:ext>
                  </a:extLst>
                </p:cNvPr>
                <p:cNvSpPr/>
                <p:nvPr/>
              </p:nvSpPr>
              <p:spPr>
                <a:xfrm>
                  <a:off x="5447811" y="3512626"/>
                  <a:ext cx="2399150" cy="2399150"/>
                </a:xfrm>
                <a:prstGeom prst="donut">
                  <a:avLst>
                    <a:gd name="adj" fmla="val 15758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Rounded Rectangle 22">
                  <a:extLst>
                    <a:ext uri="{FF2B5EF4-FFF2-40B4-BE49-F238E27FC236}">
                      <a16:creationId xmlns:a16="http://schemas.microsoft.com/office/drawing/2014/main" id="{D9DCF6D8-3A04-497A-8A87-DD4ED3554F29}"/>
                    </a:ext>
                  </a:extLst>
                </p:cNvPr>
                <p:cNvSpPr/>
                <p:nvPr/>
              </p:nvSpPr>
              <p:spPr>
                <a:xfrm rot="2700000">
                  <a:off x="5162501" y="5103870"/>
                  <a:ext cx="461837" cy="186149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2" name="Rounded Rectangle 23">
                  <a:extLst>
                    <a:ext uri="{FF2B5EF4-FFF2-40B4-BE49-F238E27FC236}">
                      <a16:creationId xmlns:a16="http://schemas.microsoft.com/office/drawing/2014/main" id="{ACC9BD26-8D83-49A8-98A7-0D1437A244ED}"/>
                    </a:ext>
                  </a:extLst>
                </p:cNvPr>
                <p:cNvSpPr/>
                <p:nvPr/>
              </p:nvSpPr>
              <p:spPr>
                <a:xfrm rot="8100000">
                  <a:off x="5238958" y="5083288"/>
                  <a:ext cx="461837" cy="1696887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pic>
            <p:nvPicPr>
              <p:cNvPr id="59" name="圖片 58">
                <a:extLst>
                  <a:ext uri="{FF2B5EF4-FFF2-40B4-BE49-F238E27FC236}">
                    <a16:creationId xmlns:a16="http://schemas.microsoft.com/office/drawing/2014/main" id="{D74C7108-2A9B-4375-8F5B-6F3F7D1FAE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566798" y="590035"/>
                <a:ext cx="2330339" cy="4171027"/>
              </a:xfrm>
              <a:prstGeom prst="rect">
                <a:avLst/>
              </a:prstGeom>
            </p:spPr>
          </p:pic>
        </p:grpSp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12B11812-82D8-4479-A16B-9B603F90F2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85"/>
            <a:stretch/>
          </p:blipFill>
          <p:spPr>
            <a:xfrm>
              <a:off x="6582128" y="1161621"/>
              <a:ext cx="1950311" cy="33766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64095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D70120B6-A560-4A67-9B90-67A9726791EE}"/>
              </a:ext>
            </a:extLst>
          </p:cNvPr>
          <p:cNvSpPr/>
          <p:nvPr/>
        </p:nvSpPr>
        <p:spPr>
          <a:xfrm>
            <a:off x="-148" y="0"/>
            <a:ext cx="9144148" cy="5143500"/>
          </a:xfrm>
          <a:prstGeom prst="rect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561194"/>
            <a:ext cx="9144000" cy="576063"/>
          </a:xfrm>
        </p:spPr>
        <p:txBody>
          <a:bodyPr/>
          <a:lstStyle/>
          <a:p>
            <a:r>
              <a:rPr lang="en-US" altLang="ko-KR" sz="3600" dirty="0">
                <a:solidFill>
                  <a:schemeClr val="bg1"/>
                </a:solidFill>
              </a:rPr>
              <a:t>Thank you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F77CA58-AE11-43AD-828E-0567626ADBC7}"/>
              </a:ext>
            </a:extLst>
          </p:cNvPr>
          <p:cNvSpPr/>
          <p:nvPr/>
        </p:nvSpPr>
        <p:spPr>
          <a:xfrm>
            <a:off x="3851920" y="1131590"/>
            <a:ext cx="1512168" cy="1800200"/>
          </a:xfrm>
          <a:prstGeom prst="rect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B29333F9-FCCA-441B-B3E1-CDAD5F8036B9}"/>
              </a:ext>
            </a:extLst>
          </p:cNvPr>
          <p:cNvSpPr/>
          <p:nvPr/>
        </p:nvSpPr>
        <p:spPr>
          <a:xfrm>
            <a:off x="3275856" y="699542"/>
            <a:ext cx="2592288" cy="2592432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090C801-D3AC-4857-809C-68D83BBF19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40" y="1582945"/>
            <a:ext cx="2533241" cy="722475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EFF613E5-8F80-4176-BED0-774B7C440356}"/>
              </a:ext>
            </a:extLst>
          </p:cNvPr>
          <p:cNvSpPr txBox="1"/>
          <p:nvPr/>
        </p:nvSpPr>
        <p:spPr>
          <a:xfrm>
            <a:off x="8820472" y="465998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854C5D-64AD-48F0-BC5C-C59F840938EB}" type="slidenum">
              <a:rPr lang="zh-TW" altLang="en-US" sz="1200" smtClean="0"/>
              <a:t>53</a:t>
            </a:fld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apezoid 18"/>
          <p:cNvSpPr/>
          <p:nvPr/>
        </p:nvSpPr>
        <p:spPr>
          <a:xfrm rot="5400000">
            <a:off x="4595680" y="2100242"/>
            <a:ext cx="2736052" cy="1518828"/>
          </a:xfrm>
          <a:prstGeom prst="trapezoid">
            <a:avLst>
              <a:gd name="adj" fmla="val 72234"/>
            </a:avLst>
          </a:pr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TAIPEION</a:t>
            </a:r>
            <a:r>
              <a:rPr lang="zh-TW" altLang="en-US" dirty="0"/>
              <a:t>帶來什麼</a:t>
            </a:r>
            <a:r>
              <a:rPr lang="en-US" altLang="zh-TW" dirty="0"/>
              <a:t>?</a:t>
            </a:r>
            <a:endParaRPr lang="ko-KR" alt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819916" y="1399883"/>
            <a:ext cx="540000" cy="30600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ounded Rectangle 5"/>
          <p:cNvSpPr/>
          <p:nvPr/>
        </p:nvSpPr>
        <p:spPr>
          <a:xfrm>
            <a:off x="2571883" y="1399883"/>
            <a:ext cx="540000" cy="30600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ounded Rectangle 6"/>
          <p:cNvSpPr/>
          <p:nvPr/>
        </p:nvSpPr>
        <p:spPr>
          <a:xfrm>
            <a:off x="3323850" y="1399883"/>
            <a:ext cx="540000" cy="30600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ounded Rectangle 7"/>
          <p:cNvSpPr/>
          <p:nvPr/>
        </p:nvSpPr>
        <p:spPr>
          <a:xfrm>
            <a:off x="4075817" y="1399883"/>
            <a:ext cx="540000" cy="30600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ounded Rectangle 8"/>
          <p:cNvSpPr/>
          <p:nvPr/>
        </p:nvSpPr>
        <p:spPr>
          <a:xfrm>
            <a:off x="4827784" y="1399883"/>
            <a:ext cx="540000" cy="30600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1858868" y="1445644"/>
            <a:ext cx="462096" cy="462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Oval 19"/>
          <p:cNvSpPr/>
          <p:nvPr/>
        </p:nvSpPr>
        <p:spPr>
          <a:xfrm>
            <a:off x="2610835" y="1445644"/>
            <a:ext cx="462096" cy="462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Oval 20"/>
          <p:cNvSpPr/>
          <p:nvPr/>
        </p:nvSpPr>
        <p:spPr>
          <a:xfrm>
            <a:off x="3362802" y="1445644"/>
            <a:ext cx="462096" cy="462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Oval 21"/>
          <p:cNvSpPr/>
          <p:nvPr/>
        </p:nvSpPr>
        <p:spPr>
          <a:xfrm>
            <a:off x="4114769" y="1445644"/>
            <a:ext cx="462096" cy="462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Oval 22"/>
          <p:cNvSpPr/>
          <p:nvPr/>
        </p:nvSpPr>
        <p:spPr>
          <a:xfrm>
            <a:off x="4866736" y="1445644"/>
            <a:ext cx="462096" cy="462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1827197" y="1475862"/>
            <a:ext cx="533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78361" y="1474107"/>
            <a:ext cx="533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29525" y="1472352"/>
            <a:ext cx="533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80689" y="1470597"/>
            <a:ext cx="533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0</a:t>
            </a:r>
            <a:r>
              <a:rPr lang="en-US" altLang="zh-TW" sz="2000" b="1" dirty="0">
                <a:solidFill>
                  <a:schemeClr val="accent1"/>
                </a:solidFill>
                <a:cs typeface="Arial" pitchFamily="34" charset="0"/>
              </a:rPr>
              <a:t>4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31853" y="1468842"/>
            <a:ext cx="533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0</a:t>
            </a:r>
            <a:r>
              <a:rPr lang="en-US" altLang="zh-TW" sz="2000" b="1" dirty="0">
                <a:solidFill>
                  <a:schemeClr val="accent1"/>
                </a:solidFill>
                <a:cs typeface="Arial" pitchFamily="34" charset="0"/>
              </a:rPr>
              <a:t>5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1240588" y="2669196"/>
            <a:ext cx="1692771" cy="3077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r"/>
            <a:r>
              <a:rPr lang="zh-TW" altLang="en-US" sz="1400" b="1" dirty="0">
                <a:solidFill>
                  <a:schemeClr val="bg1"/>
                </a:solidFill>
                <a:cs typeface="Arial" pitchFamily="34" charset="0"/>
              </a:rPr>
              <a:t>資料保存在地化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2" name="群組 41">
            <a:extLst>
              <a:ext uri="{FF2B5EF4-FFF2-40B4-BE49-F238E27FC236}">
                <a16:creationId xmlns:a16="http://schemas.microsoft.com/office/drawing/2014/main" id="{853FE1BF-BC7F-4C4B-A3F9-2002A074B31C}"/>
              </a:ext>
            </a:extLst>
          </p:cNvPr>
          <p:cNvGrpSpPr/>
          <p:nvPr/>
        </p:nvGrpSpPr>
        <p:grpSpPr>
          <a:xfrm>
            <a:off x="6061511" y="2163783"/>
            <a:ext cx="1462817" cy="1462817"/>
            <a:chOff x="5017816" y="2235791"/>
            <a:chExt cx="1462817" cy="1462817"/>
          </a:xfrm>
        </p:grpSpPr>
        <p:sp>
          <p:nvSpPr>
            <p:cNvPr id="40" name="橢圓 39">
              <a:extLst>
                <a:ext uri="{FF2B5EF4-FFF2-40B4-BE49-F238E27FC236}">
                  <a16:creationId xmlns:a16="http://schemas.microsoft.com/office/drawing/2014/main" id="{3FDCC349-6CFE-4E7E-89B6-9C1A6EEB3CB9}"/>
                </a:ext>
              </a:extLst>
            </p:cNvPr>
            <p:cNvSpPr/>
            <p:nvPr/>
          </p:nvSpPr>
          <p:spPr>
            <a:xfrm>
              <a:off x="5017816" y="2235791"/>
              <a:ext cx="1462817" cy="146281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橢圓 40">
              <a:extLst>
                <a:ext uri="{FF2B5EF4-FFF2-40B4-BE49-F238E27FC236}">
                  <a16:creationId xmlns:a16="http://schemas.microsoft.com/office/drawing/2014/main" id="{12143B16-78AB-4541-A758-8718B4935205}"/>
                </a:ext>
              </a:extLst>
            </p:cNvPr>
            <p:cNvSpPr/>
            <p:nvPr/>
          </p:nvSpPr>
          <p:spPr>
            <a:xfrm>
              <a:off x="5076056" y="2301493"/>
              <a:ext cx="1342882" cy="134288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9" name="圖片 38">
              <a:extLst>
                <a:ext uri="{FF2B5EF4-FFF2-40B4-BE49-F238E27FC236}">
                  <a16:creationId xmlns:a16="http://schemas.microsoft.com/office/drawing/2014/main" id="{856C4F24-D7AC-467D-AEA3-7139C00C3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6097" y="2797443"/>
              <a:ext cx="1162800" cy="339512"/>
            </a:xfrm>
            <a:prstGeom prst="rect">
              <a:avLst/>
            </a:prstGeom>
          </p:spPr>
        </p:pic>
      </p:grpSp>
      <p:sp>
        <p:nvSpPr>
          <p:cNvPr id="43" name="TextBox 28">
            <a:extLst>
              <a:ext uri="{FF2B5EF4-FFF2-40B4-BE49-F238E27FC236}">
                <a16:creationId xmlns:a16="http://schemas.microsoft.com/office/drawing/2014/main" id="{C55DBA25-A682-4DCF-8C5C-346B08C78B3E}"/>
              </a:ext>
            </a:extLst>
          </p:cNvPr>
          <p:cNvSpPr txBox="1"/>
          <p:nvPr/>
        </p:nvSpPr>
        <p:spPr>
          <a:xfrm rot="16200000">
            <a:off x="1993377" y="2674461"/>
            <a:ext cx="1692771" cy="3077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r"/>
            <a:r>
              <a:rPr lang="zh-TW" altLang="en-US" sz="1400" b="1" dirty="0">
                <a:solidFill>
                  <a:schemeClr val="bg1"/>
                </a:solidFill>
                <a:cs typeface="Arial" pitchFamily="34" charset="0"/>
              </a:rPr>
              <a:t>訊息通播給你知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28">
            <a:extLst>
              <a:ext uri="{FF2B5EF4-FFF2-40B4-BE49-F238E27FC236}">
                <a16:creationId xmlns:a16="http://schemas.microsoft.com/office/drawing/2014/main" id="{3C913D42-DB05-4669-B171-862CE2FF3044}"/>
              </a:ext>
            </a:extLst>
          </p:cNvPr>
          <p:cNvSpPr txBox="1"/>
          <p:nvPr/>
        </p:nvSpPr>
        <p:spPr>
          <a:xfrm rot="16200000">
            <a:off x="2743781" y="2669197"/>
            <a:ext cx="1692771" cy="3077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r"/>
            <a:r>
              <a:rPr lang="zh-TW" altLang="en-US" sz="1400" b="1" dirty="0">
                <a:solidFill>
                  <a:schemeClr val="bg1"/>
                </a:solidFill>
                <a:cs typeface="Arial" pitchFamily="34" charset="0"/>
              </a:rPr>
              <a:t>協同合作更便利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28">
            <a:extLst>
              <a:ext uri="{FF2B5EF4-FFF2-40B4-BE49-F238E27FC236}">
                <a16:creationId xmlns:a16="http://schemas.microsoft.com/office/drawing/2014/main" id="{C5D431ED-6072-4EAE-A788-3324BD9EC6C4}"/>
              </a:ext>
            </a:extLst>
          </p:cNvPr>
          <p:cNvSpPr txBox="1"/>
          <p:nvPr/>
        </p:nvSpPr>
        <p:spPr>
          <a:xfrm rot="16200000">
            <a:off x="3492502" y="2669197"/>
            <a:ext cx="1692771" cy="3077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r"/>
            <a:r>
              <a:rPr lang="zh-TW" altLang="en-US" sz="1400" b="1" dirty="0">
                <a:solidFill>
                  <a:schemeClr val="bg1"/>
                </a:solidFill>
                <a:cs typeface="Arial" pitchFamily="34" charset="0"/>
              </a:rPr>
              <a:t>行動辦公有效率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28">
            <a:extLst>
              <a:ext uri="{FF2B5EF4-FFF2-40B4-BE49-F238E27FC236}">
                <a16:creationId xmlns:a16="http://schemas.microsoft.com/office/drawing/2014/main" id="{E185B3F9-E250-4CC1-B9D4-8FF4FFEC0EFA}"/>
              </a:ext>
            </a:extLst>
          </p:cNvPr>
          <p:cNvSpPr txBox="1"/>
          <p:nvPr/>
        </p:nvSpPr>
        <p:spPr>
          <a:xfrm rot="16200000">
            <a:off x="4251398" y="2669196"/>
            <a:ext cx="1692771" cy="3077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r"/>
            <a:r>
              <a:rPr lang="zh-TW" altLang="en-US" sz="1400" b="1" dirty="0">
                <a:solidFill>
                  <a:schemeClr val="bg1"/>
                </a:solidFill>
                <a:cs typeface="Arial" pitchFamily="34" charset="0"/>
              </a:rPr>
              <a:t>公私分離有隱私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7A9EAF11-AA1B-43B7-99E8-602C557DC949}"/>
              </a:ext>
            </a:extLst>
          </p:cNvPr>
          <p:cNvSpPr txBox="1"/>
          <p:nvPr/>
        </p:nvSpPr>
        <p:spPr>
          <a:xfrm>
            <a:off x="8820472" y="465998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854C5D-64AD-48F0-BC5C-C59F840938EB}" type="slidenum">
              <a:rPr lang="zh-TW" altLang="en-US" sz="1200" smtClean="0"/>
              <a:t>6</a:t>
            </a:fld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180950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TAIPEION</a:t>
            </a:r>
            <a:r>
              <a:rPr lang="zh-TW" altLang="en-US" dirty="0"/>
              <a:t>與愛上網差異</a:t>
            </a:r>
            <a:endParaRPr lang="ko-KR" altLang="en-US" dirty="0"/>
          </a:p>
        </p:txBody>
      </p:sp>
      <p:grpSp>
        <p:nvGrpSpPr>
          <p:cNvPr id="13319" name="Group 13318"/>
          <p:cNvGrpSpPr/>
          <p:nvPr/>
        </p:nvGrpSpPr>
        <p:grpSpPr>
          <a:xfrm rot="19917947">
            <a:off x="1469388" y="1353546"/>
            <a:ext cx="1665869" cy="3558872"/>
            <a:chOff x="1359132" y="345882"/>
            <a:chExt cx="1966239" cy="4200564"/>
          </a:xfrm>
        </p:grpSpPr>
        <p:grpSp>
          <p:nvGrpSpPr>
            <p:cNvPr id="24" name="Group 23"/>
            <p:cNvGrpSpPr/>
            <p:nvPr/>
          </p:nvGrpSpPr>
          <p:grpSpPr>
            <a:xfrm>
              <a:off x="2073901" y="2186669"/>
              <a:ext cx="501313" cy="2359777"/>
              <a:chOff x="2810055" y="1677194"/>
              <a:chExt cx="535258" cy="2519562"/>
            </a:xfrm>
          </p:grpSpPr>
          <p:sp>
            <p:nvSpPr>
              <p:cNvPr id="7" name="Rectangle 8"/>
              <p:cNvSpPr/>
              <p:nvPr/>
            </p:nvSpPr>
            <p:spPr>
              <a:xfrm>
                <a:off x="2810675" y="3399597"/>
                <a:ext cx="534638" cy="779141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100000">
                    <a:schemeClr val="accent2">
                      <a:lumMod val="70000"/>
                      <a:lumOff val="3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Rectangle 8"/>
              <p:cNvSpPr/>
              <p:nvPr/>
            </p:nvSpPr>
            <p:spPr>
              <a:xfrm>
                <a:off x="2984722" y="3392706"/>
                <a:ext cx="180870" cy="787996"/>
              </a:xfrm>
              <a:custGeom>
                <a:avLst/>
                <a:gdLst>
                  <a:gd name="connsiteX0" fmla="*/ 0 w 1359043"/>
                  <a:gd name="connsiteY0" fmla="*/ 0 h 1813992"/>
                  <a:gd name="connsiteX1" fmla="*/ 1359043 w 1359043"/>
                  <a:gd name="connsiteY1" fmla="*/ 0 h 1813992"/>
                  <a:gd name="connsiteX2" fmla="*/ 1359043 w 1359043"/>
                  <a:gd name="connsiteY2" fmla="*/ 212596 h 1813992"/>
                  <a:gd name="connsiteX3" fmla="*/ 806822 w 1359043"/>
                  <a:gd name="connsiteY3" fmla="*/ 1813992 h 1813992"/>
                  <a:gd name="connsiteX4" fmla="*/ 1012 w 1359043"/>
                  <a:gd name="connsiteY4" fmla="*/ 289727 h 1813992"/>
                  <a:gd name="connsiteX5" fmla="*/ 0 w 1359043"/>
                  <a:gd name="connsiteY5" fmla="*/ 289727 h 1813992"/>
                  <a:gd name="connsiteX6" fmla="*/ 0 w 1359043"/>
                  <a:gd name="connsiteY6" fmla="*/ 288030 h 1813992"/>
                  <a:gd name="connsiteX7" fmla="*/ 0 w 1359043"/>
                  <a:gd name="connsiteY7" fmla="*/ 0 h 1813992"/>
                  <a:gd name="connsiteX0" fmla="*/ 0 w 1359043"/>
                  <a:gd name="connsiteY0" fmla="*/ 0 h 1820658"/>
                  <a:gd name="connsiteX1" fmla="*/ 1359043 w 1359043"/>
                  <a:gd name="connsiteY1" fmla="*/ 0 h 1820658"/>
                  <a:gd name="connsiteX2" fmla="*/ 1359043 w 1359043"/>
                  <a:gd name="connsiteY2" fmla="*/ 212596 h 1820658"/>
                  <a:gd name="connsiteX3" fmla="*/ 720119 w 1359043"/>
                  <a:gd name="connsiteY3" fmla="*/ 1820658 h 1820658"/>
                  <a:gd name="connsiteX4" fmla="*/ 1012 w 1359043"/>
                  <a:gd name="connsiteY4" fmla="*/ 289727 h 1820658"/>
                  <a:gd name="connsiteX5" fmla="*/ 0 w 1359043"/>
                  <a:gd name="connsiteY5" fmla="*/ 289727 h 1820658"/>
                  <a:gd name="connsiteX6" fmla="*/ 0 w 1359043"/>
                  <a:gd name="connsiteY6" fmla="*/ 288030 h 1820658"/>
                  <a:gd name="connsiteX7" fmla="*/ 0 w 1359043"/>
                  <a:gd name="connsiteY7" fmla="*/ 0 h 182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9043" h="1820658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720119" y="1820658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50000"/>
                      <a:lumOff val="50000"/>
                    </a:schemeClr>
                  </a:gs>
                  <a:gs pos="100000">
                    <a:schemeClr val="accent2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810055" y="3399597"/>
                <a:ext cx="264192" cy="763141"/>
              </a:xfrm>
              <a:custGeom>
                <a:avLst/>
                <a:gdLst>
                  <a:gd name="connsiteX0" fmla="*/ 0 w 1345558"/>
                  <a:gd name="connsiteY0" fmla="*/ 0 h 1783227"/>
                  <a:gd name="connsiteX1" fmla="*/ 897414 w 1345558"/>
                  <a:gd name="connsiteY1" fmla="*/ 0 h 1783227"/>
                  <a:gd name="connsiteX2" fmla="*/ 901843 w 1345558"/>
                  <a:gd name="connsiteY2" fmla="*/ 212596 h 1783227"/>
                  <a:gd name="connsiteX3" fmla="*/ 1345558 w 1345558"/>
                  <a:gd name="connsiteY3" fmla="*/ 1783227 h 1783227"/>
                  <a:gd name="connsiteX4" fmla="*/ 1012 w 1345558"/>
                  <a:gd name="connsiteY4" fmla="*/ 289727 h 1783227"/>
                  <a:gd name="connsiteX5" fmla="*/ 0 w 1345558"/>
                  <a:gd name="connsiteY5" fmla="*/ 289727 h 1783227"/>
                  <a:gd name="connsiteX6" fmla="*/ 0 w 1345558"/>
                  <a:gd name="connsiteY6" fmla="*/ 288030 h 1783227"/>
                  <a:gd name="connsiteX7" fmla="*/ 0 w 1345558"/>
                  <a:gd name="connsiteY7" fmla="*/ 0 h 1783227"/>
                  <a:gd name="connsiteX0" fmla="*/ 0 w 1331023"/>
                  <a:gd name="connsiteY0" fmla="*/ 0 h 1763232"/>
                  <a:gd name="connsiteX1" fmla="*/ 897414 w 1331023"/>
                  <a:gd name="connsiteY1" fmla="*/ 0 h 1763232"/>
                  <a:gd name="connsiteX2" fmla="*/ 901843 w 1331023"/>
                  <a:gd name="connsiteY2" fmla="*/ 212596 h 1763232"/>
                  <a:gd name="connsiteX3" fmla="*/ 1331023 w 1331023"/>
                  <a:gd name="connsiteY3" fmla="*/ 1763232 h 1763232"/>
                  <a:gd name="connsiteX4" fmla="*/ 1012 w 1331023"/>
                  <a:gd name="connsiteY4" fmla="*/ 289727 h 1763232"/>
                  <a:gd name="connsiteX5" fmla="*/ 0 w 1331023"/>
                  <a:gd name="connsiteY5" fmla="*/ 289727 h 1763232"/>
                  <a:gd name="connsiteX6" fmla="*/ 0 w 1331023"/>
                  <a:gd name="connsiteY6" fmla="*/ 288030 h 1763232"/>
                  <a:gd name="connsiteX7" fmla="*/ 0 w 1331023"/>
                  <a:gd name="connsiteY7" fmla="*/ 0 h 176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1023" h="1763232">
                    <a:moveTo>
                      <a:pt x="0" y="0"/>
                    </a:moveTo>
                    <a:lnTo>
                      <a:pt x="897414" y="0"/>
                    </a:lnTo>
                    <a:cubicBezTo>
                      <a:pt x="898890" y="70865"/>
                      <a:pt x="900367" y="141731"/>
                      <a:pt x="901843" y="212596"/>
                    </a:cubicBezTo>
                    <a:lnTo>
                      <a:pt x="1331023" y="1763232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30000"/>
                      <a:lumOff val="70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2"/>
              <p:cNvSpPr/>
              <p:nvPr/>
            </p:nvSpPr>
            <p:spPr>
              <a:xfrm>
                <a:off x="2811292" y="1677194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30000"/>
                      <a:lumOff val="7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2"/>
              <p:cNvSpPr/>
              <p:nvPr/>
            </p:nvSpPr>
            <p:spPr>
              <a:xfrm>
                <a:off x="2987824" y="1677195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  <a:lumOff val="5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2"/>
              <p:cNvSpPr/>
              <p:nvPr/>
            </p:nvSpPr>
            <p:spPr>
              <a:xfrm>
                <a:off x="3165590" y="1677196"/>
                <a:ext cx="177768" cy="1815899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 rot="10800000">
                <a:off x="2987823" y="3961239"/>
                <a:ext cx="177768" cy="235517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59132" y="345882"/>
              <a:ext cx="1966239" cy="1811155"/>
              <a:chOff x="1888981" y="1110787"/>
              <a:chExt cx="2254374" cy="2076562"/>
            </a:xfrm>
          </p:grpSpPr>
          <p:sp>
            <p:nvSpPr>
              <p:cNvPr id="18" name="Teardrop 30"/>
              <p:cNvSpPr/>
              <p:nvPr/>
            </p:nvSpPr>
            <p:spPr>
              <a:xfrm rot="8100000">
                <a:off x="2322441" y="1563466"/>
                <a:ext cx="1333455" cy="1333457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Trapezoid 24"/>
              <p:cNvSpPr/>
              <p:nvPr/>
            </p:nvSpPr>
            <p:spPr>
              <a:xfrm rot="10800000">
                <a:off x="2751763" y="2230194"/>
                <a:ext cx="457200" cy="783671"/>
              </a:xfrm>
              <a:prstGeom prst="trapezoid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 rot="2700000">
                <a:off x="3710962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 rot="18900000" flipH="1">
                <a:off x="2156327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2935970" y="1110787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 rot="5400000">
                <a:off x="3933668" y="1996109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 rot="16200000" flipH="1">
                <a:off x="1978847" y="1919902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692290" y="3074683"/>
                <a:ext cx="612000" cy="11266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283328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295750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308172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313" name="Freeform 13312"/>
          <p:cNvSpPr/>
          <p:nvPr/>
        </p:nvSpPr>
        <p:spPr>
          <a:xfrm>
            <a:off x="-15861" y="2530131"/>
            <a:ext cx="3091680" cy="1938501"/>
          </a:xfrm>
          <a:custGeom>
            <a:avLst/>
            <a:gdLst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70591 w 2896332"/>
              <a:gd name="connsiteY13" fmla="*/ 23329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62971 w 2896332"/>
              <a:gd name="connsiteY13" fmla="*/ 26758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06617 w 2896332"/>
              <a:gd name="connsiteY10" fmla="*/ 176960 h 1871397"/>
              <a:gd name="connsiteX11" fmla="*/ 1962971 w 2896332"/>
              <a:gd name="connsiteY11" fmla="*/ 267583 h 1871397"/>
              <a:gd name="connsiteX12" fmla="*/ 1973469 w 2896332"/>
              <a:gd name="connsiteY12" fmla="*/ 784519 h 1871397"/>
              <a:gd name="connsiteX13" fmla="*/ 1866010 w 2896332"/>
              <a:gd name="connsiteY13" fmla="*/ 878218 h 1871397"/>
              <a:gd name="connsiteX14" fmla="*/ 2733769 w 2896332"/>
              <a:gd name="connsiteY14" fmla="*/ 1387129 h 1871397"/>
              <a:gd name="connsiteX15" fmla="*/ 2694623 w 2896332"/>
              <a:gd name="connsiteY15" fmla="*/ 1674208 h 1871397"/>
              <a:gd name="connsiteX16" fmla="*/ 2394496 w 2896332"/>
              <a:gd name="connsiteY16" fmla="*/ 1654634 h 1871397"/>
              <a:gd name="connsiteX17" fmla="*/ 2023060 w 2896332"/>
              <a:gd name="connsiteY17" fmla="*/ 1634793 h 1871397"/>
              <a:gd name="connsiteX18" fmla="*/ 1739085 w 2896332"/>
              <a:gd name="connsiteY18" fmla="*/ 1871397 h 1871397"/>
              <a:gd name="connsiteX19" fmla="*/ 1648664 w 2896332"/>
              <a:gd name="connsiteY19" fmla="*/ 1582137 h 1871397"/>
              <a:gd name="connsiteX20" fmla="*/ 1376671 w 2896332"/>
              <a:gd name="connsiteY20" fmla="*/ 1700306 h 1871397"/>
              <a:gd name="connsiteX21" fmla="*/ 1415819 w 2896332"/>
              <a:gd name="connsiteY21" fmla="*/ 1334933 h 1871397"/>
              <a:gd name="connsiteX22" fmla="*/ 665501 w 2896332"/>
              <a:gd name="connsiteY22" fmla="*/ 1276212 h 1871397"/>
              <a:gd name="connsiteX23" fmla="*/ 0 w 2896332"/>
              <a:gd name="connsiteY23" fmla="*/ 1126148 h 1871397"/>
              <a:gd name="connsiteX24" fmla="*/ 13050 w 2896332"/>
              <a:gd name="connsiteY24" fmla="*/ 284488 h 1871397"/>
              <a:gd name="connsiteX25" fmla="*/ 1898646 w 2896332"/>
              <a:gd name="connsiteY25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74819 w 2896332"/>
              <a:gd name="connsiteY16" fmla="*/ 1565782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8202 h 1872827"/>
              <a:gd name="connsiteX1" fmla="*/ 2655476 w 2896332"/>
              <a:gd name="connsiteY1" fmla="*/ 586045 h 1872827"/>
              <a:gd name="connsiteX2" fmla="*/ 2828170 w 2896332"/>
              <a:gd name="connsiteY2" fmla="*/ 1011931 h 1872827"/>
              <a:gd name="connsiteX3" fmla="*/ 2883834 w 2896332"/>
              <a:gd name="connsiteY3" fmla="*/ 1310265 h 1872827"/>
              <a:gd name="connsiteX4" fmla="*/ 2799743 w 2896332"/>
              <a:gd name="connsiteY4" fmla="*/ 1673528 h 1872827"/>
              <a:gd name="connsiteX5" fmla="*/ 2521033 w 2896332"/>
              <a:gd name="connsiteY5" fmla="*/ 1161851 h 1872827"/>
              <a:gd name="connsiteX6" fmla="*/ 2514265 w 2896332"/>
              <a:gd name="connsiteY6" fmla="*/ 468202 h 1872827"/>
              <a:gd name="connsiteX7" fmla="*/ 1898646 w 2896332"/>
              <a:gd name="connsiteY7" fmla="*/ 1476 h 1872827"/>
              <a:gd name="connsiteX8" fmla="*/ 1906617 w 2896332"/>
              <a:gd name="connsiteY8" fmla="*/ 178390 h 1872827"/>
              <a:gd name="connsiteX9" fmla="*/ 1962971 w 2896332"/>
              <a:gd name="connsiteY9" fmla="*/ 269013 h 1872827"/>
              <a:gd name="connsiteX10" fmla="*/ 1973469 w 2896332"/>
              <a:gd name="connsiteY10" fmla="*/ 785949 h 1872827"/>
              <a:gd name="connsiteX11" fmla="*/ 1866010 w 2896332"/>
              <a:gd name="connsiteY11" fmla="*/ 879648 h 1872827"/>
              <a:gd name="connsiteX12" fmla="*/ 2733769 w 2896332"/>
              <a:gd name="connsiteY12" fmla="*/ 1388559 h 1872827"/>
              <a:gd name="connsiteX13" fmla="*/ 2694623 w 2896332"/>
              <a:gd name="connsiteY13" fmla="*/ 1641133 h 1872827"/>
              <a:gd name="connsiteX14" fmla="*/ 2385869 w 2896332"/>
              <a:gd name="connsiteY14" fmla="*/ 1587053 h 1872827"/>
              <a:gd name="connsiteX15" fmla="*/ 2074819 w 2896332"/>
              <a:gd name="connsiteY15" fmla="*/ 1567212 h 1872827"/>
              <a:gd name="connsiteX16" fmla="*/ 1739085 w 2896332"/>
              <a:gd name="connsiteY16" fmla="*/ 1872827 h 1872827"/>
              <a:gd name="connsiteX17" fmla="*/ 1648664 w 2896332"/>
              <a:gd name="connsiteY17" fmla="*/ 1583567 h 1872827"/>
              <a:gd name="connsiteX18" fmla="*/ 1376671 w 2896332"/>
              <a:gd name="connsiteY18" fmla="*/ 1701736 h 1872827"/>
              <a:gd name="connsiteX19" fmla="*/ 1415819 w 2896332"/>
              <a:gd name="connsiteY19" fmla="*/ 1336363 h 1872827"/>
              <a:gd name="connsiteX20" fmla="*/ 665501 w 2896332"/>
              <a:gd name="connsiteY20" fmla="*/ 1277642 h 1872827"/>
              <a:gd name="connsiteX21" fmla="*/ 0 w 2896332"/>
              <a:gd name="connsiteY21" fmla="*/ 1127578 h 1872827"/>
              <a:gd name="connsiteX22" fmla="*/ 13050 w 2896332"/>
              <a:gd name="connsiteY22" fmla="*/ 285918 h 1872827"/>
              <a:gd name="connsiteX23" fmla="*/ 1898646 w 2896332"/>
              <a:gd name="connsiteY23" fmla="*/ 1476 h 187282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87909 w 2896332"/>
              <a:gd name="connsiteY5" fmla="*/ 1152990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6332"/>
              <a:gd name="connsiteY0" fmla="*/ 251285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09609 w 2896332"/>
              <a:gd name="connsiteY6" fmla="*/ 251285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4163"/>
              <a:gd name="connsiteY0" fmla="*/ 251285 h 1871397"/>
              <a:gd name="connsiteX1" fmla="*/ 2655476 w 2894163"/>
              <a:gd name="connsiteY1" fmla="*/ 584615 h 1871397"/>
              <a:gd name="connsiteX2" fmla="*/ 2828170 w 2894163"/>
              <a:gd name="connsiteY2" fmla="*/ 1010501 h 1871397"/>
              <a:gd name="connsiteX3" fmla="*/ 2883834 w 2894163"/>
              <a:gd name="connsiteY3" fmla="*/ 1308835 h 1871397"/>
              <a:gd name="connsiteX4" fmla="*/ 2792313 w 2894163"/>
              <a:gd name="connsiteY4" fmla="*/ 1690675 h 1871397"/>
              <a:gd name="connsiteX5" fmla="*/ 2651069 w 2894163"/>
              <a:gd name="connsiteY5" fmla="*/ 1156706 h 1871397"/>
              <a:gd name="connsiteX6" fmla="*/ 2209609 w 2894163"/>
              <a:gd name="connsiteY6" fmla="*/ 251285 h 1871397"/>
              <a:gd name="connsiteX7" fmla="*/ 1898646 w 2894163"/>
              <a:gd name="connsiteY7" fmla="*/ 46 h 1871397"/>
              <a:gd name="connsiteX8" fmla="*/ 1941303 w 2894163"/>
              <a:gd name="connsiteY8" fmla="*/ 293585 h 1871397"/>
              <a:gd name="connsiteX9" fmla="*/ 1974640 w 2894163"/>
              <a:gd name="connsiteY9" fmla="*/ 533402 h 1871397"/>
              <a:gd name="connsiteX10" fmla="*/ 1973469 w 2894163"/>
              <a:gd name="connsiteY10" fmla="*/ 784519 h 1871397"/>
              <a:gd name="connsiteX11" fmla="*/ 1866010 w 2894163"/>
              <a:gd name="connsiteY11" fmla="*/ 878218 h 1871397"/>
              <a:gd name="connsiteX12" fmla="*/ 2733769 w 2894163"/>
              <a:gd name="connsiteY12" fmla="*/ 1387129 h 1871397"/>
              <a:gd name="connsiteX13" fmla="*/ 2694623 w 2894163"/>
              <a:gd name="connsiteY13" fmla="*/ 1639703 h 1871397"/>
              <a:gd name="connsiteX14" fmla="*/ 2385869 w 2894163"/>
              <a:gd name="connsiteY14" fmla="*/ 1585623 h 1871397"/>
              <a:gd name="connsiteX15" fmla="*/ 2074819 w 2894163"/>
              <a:gd name="connsiteY15" fmla="*/ 1565782 h 1871397"/>
              <a:gd name="connsiteX16" fmla="*/ 1739085 w 2894163"/>
              <a:gd name="connsiteY16" fmla="*/ 1871397 h 1871397"/>
              <a:gd name="connsiteX17" fmla="*/ 1648664 w 2894163"/>
              <a:gd name="connsiteY17" fmla="*/ 1582137 h 1871397"/>
              <a:gd name="connsiteX18" fmla="*/ 1376671 w 2894163"/>
              <a:gd name="connsiteY18" fmla="*/ 1700306 h 1871397"/>
              <a:gd name="connsiteX19" fmla="*/ 1415819 w 2894163"/>
              <a:gd name="connsiteY19" fmla="*/ 1334933 h 1871397"/>
              <a:gd name="connsiteX20" fmla="*/ 665501 w 2894163"/>
              <a:gd name="connsiteY20" fmla="*/ 1276212 h 1871397"/>
              <a:gd name="connsiteX21" fmla="*/ 0 w 2894163"/>
              <a:gd name="connsiteY21" fmla="*/ 1126148 h 1871397"/>
              <a:gd name="connsiteX22" fmla="*/ 13050 w 2894163"/>
              <a:gd name="connsiteY22" fmla="*/ 284488 h 1871397"/>
              <a:gd name="connsiteX23" fmla="*/ 1898646 w 2894163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51069 w 2889213"/>
              <a:gd name="connsiteY5" fmla="*/ 1156706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228993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150164 w 2889213"/>
              <a:gd name="connsiteY6" fmla="*/ 228993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941303 w 2889213"/>
              <a:gd name="connsiteY8" fmla="*/ 178433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92904 w 2889213"/>
              <a:gd name="connsiteY9" fmla="*/ 459050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48320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56"/>
              <a:gd name="connsiteX1" fmla="*/ 2655476 w 2889213"/>
              <a:gd name="connsiteY1" fmla="*/ 469395 h 1800456"/>
              <a:gd name="connsiteX2" fmla="*/ 2828170 w 2889213"/>
              <a:gd name="connsiteY2" fmla="*/ 895281 h 1800456"/>
              <a:gd name="connsiteX3" fmla="*/ 2883834 w 2889213"/>
              <a:gd name="connsiteY3" fmla="*/ 1193615 h 1800456"/>
              <a:gd name="connsiteX4" fmla="*/ 2840612 w 2889213"/>
              <a:gd name="connsiteY4" fmla="*/ 1449135 h 1800456"/>
              <a:gd name="connsiteX5" fmla="*/ 2632493 w 2889213"/>
              <a:gd name="connsiteY5" fmla="*/ 1060062 h 1800456"/>
              <a:gd name="connsiteX6" fmla="*/ 2150164 w 2889213"/>
              <a:gd name="connsiteY6" fmla="*/ 113773 h 1800456"/>
              <a:gd name="connsiteX7" fmla="*/ 1348782 w 2889213"/>
              <a:gd name="connsiteY7" fmla="*/ 0 h 1800456"/>
              <a:gd name="connsiteX8" fmla="*/ 1714668 w 2889213"/>
              <a:gd name="connsiteY8" fmla="*/ 204372 h 1800456"/>
              <a:gd name="connsiteX9" fmla="*/ 1866896 w 2889213"/>
              <a:gd name="connsiteY9" fmla="*/ 462766 h 1800456"/>
              <a:gd name="connsiteX10" fmla="*/ 1973469 w 2889213"/>
              <a:gd name="connsiteY10" fmla="*/ 669299 h 1800456"/>
              <a:gd name="connsiteX11" fmla="*/ 1866010 w 2889213"/>
              <a:gd name="connsiteY11" fmla="*/ 762998 h 1800456"/>
              <a:gd name="connsiteX12" fmla="*/ 2733769 w 2889213"/>
              <a:gd name="connsiteY12" fmla="*/ 1271909 h 1800456"/>
              <a:gd name="connsiteX13" fmla="*/ 2694623 w 2889213"/>
              <a:gd name="connsiteY13" fmla="*/ 1524483 h 1800456"/>
              <a:gd name="connsiteX14" fmla="*/ 2385869 w 2889213"/>
              <a:gd name="connsiteY14" fmla="*/ 1470403 h 1800456"/>
              <a:gd name="connsiteX15" fmla="*/ 2191986 w 2889213"/>
              <a:gd name="connsiteY15" fmla="*/ 1800407 h 1800456"/>
              <a:gd name="connsiteX16" fmla="*/ 2074819 w 2889213"/>
              <a:gd name="connsiteY16" fmla="*/ 1450562 h 1800456"/>
              <a:gd name="connsiteX17" fmla="*/ 1739085 w 2889213"/>
              <a:gd name="connsiteY17" fmla="*/ 1756177 h 1800456"/>
              <a:gd name="connsiteX18" fmla="*/ 1648664 w 2889213"/>
              <a:gd name="connsiteY18" fmla="*/ 1466917 h 1800456"/>
              <a:gd name="connsiteX19" fmla="*/ 1376671 w 2889213"/>
              <a:gd name="connsiteY19" fmla="*/ 1585086 h 1800456"/>
              <a:gd name="connsiteX20" fmla="*/ 1415819 w 2889213"/>
              <a:gd name="connsiteY20" fmla="*/ 1219713 h 1800456"/>
              <a:gd name="connsiteX21" fmla="*/ 665501 w 2889213"/>
              <a:gd name="connsiteY21" fmla="*/ 1160992 h 1800456"/>
              <a:gd name="connsiteX22" fmla="*/ 0 w 2889213"/>
              <a:gd name="connsiteY22" fmla="*/ 1010928 h 1800456"/>
              <a:gd name="connsiteX23" fmla="*/ 13050 w 2889213"/>
              <a:gd name="connsiteY23" fmla="*/ 169268 h 1800456"/>
              <a:gd name="connsiteX24" fmla="*/ 1348782 w 2889213"/>
              <a:gd name="connsiteY24" fmla="*/ 0 h 1800456"/>
              <a:gd name="connsiteX0" fmla="*/ 2150164 w 2889213"/>
              <a:gd name="connsiteY0" fmla="*/ 113773 h 1811599"/>
              <a:gd name="connsiteX1" fmla="*/ 2655476 w 2889213"/>
              <a:gd name="connsiteY1" fmla="*/ 469395 h 1811599"/>
              <a:gd name="connsiteX2" fmla="*/ 2828170 w 2889213"/>
              <a:gd name="connsiteY2" fmla="*/ 895281 h 1811599"/>
              <a:gd name="connsiteX3" fmla="*/ 2883834 w 2889213"/>
              <a:gd name="connsiteY3" fmla="*/ 1193615 h 1811599"/>
              <a:gd name="connsiteX4" fmla="*/ 2840612 w 2889213"/>
              <a:gd name="connsiteY4" fmla="*/ 1449135 h 1811599"/>
              <a:gd name="connsiteX5" fmla="*/ 2632493 w 2889213"/>
              <a:gd name="connsiteY5" fmla="*/ 1060062 h 1811599"/>
              <a:gd name="connsiteX6" fmla="*/ 2150164 w 2889213"/>
              <a:gd name="connsiteY6" fmla="*/ 113773 h 1811599"/>
              <a:gd name="connsiteX7" fmla="*/ 1348782 w 2889213"/>
              <a:gd name="connsiteY7" fmla="*/ 0 h 1811599"/>
              <a:gd name="connsiteX8" fmla="*/ 1714668 w 2889213"/>
              <a:gd name="connsiteY8" fmla="*/ 204372 h 1811599"/>
              <a:gd name="connsiteX9" fmla="*/ 1866896 w 2889213"/>
              <a:gd name="connsiteY9" fmla="*/ 462766 h 1811599"/>
              <a:gd name="connsiteX10" fmla="*/ 1973469 w 2889213"/>
              <a:gd name="connsiteY10" fmla="*/ 669299 h 1811599"/>
              <a:gd name="connsiteX11" fmla="*/ 1866010 w 2889213"/>
              <a:gd name="connsiteY11" fmla="*/ 762998 h 1811599"/>
              <a:gd name="connsiteX12" fmla="*/ 2733769 w 2889213"/>
              <a:gd name="connsiteY12" fmla="*/ 1271909 h 1811599"/>
              <a:gd name="connsiteX13" fmla="*/ 2694623 w 2889213"/>
              <a:gd name="connsiteY13" fmla="*/ 1524483 h 1811599"/>
              <a:gd name="connsiteX14" fmla="*/ 2385869 w 2889213"/>
              <a:gd name="connsiteY14" fmla="*/ 1470403 h 1811599"/>
              <a:gd name="connsiteX15" fmla="*/ 2214278 w 2889213"/>
              <a:gd name="connsiteY15" fmla="*/ 1811553 h 1811599"/>
              <a:gd name="connsiteX16" fmla="*/ 2074819 w 2889213"/>
              <a:gd name="connsiteY16" fmla="*/ 1450562 h 1811599"/>
              <a:gd name="connsiteX17" fmla="*/ 1739085 w 2889213"/>
              <a:gd name="connsiteY17" fmla="*/ 1756177 h 1811599"/>
              <a:gd name="connsiteX18" fmla="*/ 1648664 w 2889213"/>
              <a:gd name="connsiteY18" fmla="*/ 1466917 h 1811599"/>
              <a:gd name="connsiteX19" fmla="*/ 1376671 w 2889213"/>
              <a:gd name="connsiteY19" fmla="*/ 1585086 h 1811599"/>
              <a:gd name="connsiteX20" fmla="*/ 1415819 w 2889213"/>
              <a:gd name="connsiteY20" fmla="*/ 1219713 h 1811599"/>
              <a:gd name="connsiteX21" fmla="*/ 665501 w 2889213"/>
              <a:gd name="connsiteY21" fmla="*/ 1160992 h 1811599"/>
              <a:gd name="connsiteX22" fmla="*/ 0 w 2889213"/>
              <a:gd name="connsiteY22" fmla="*/ 1010928 h 1811599"/>
              <a:gd name="connsiteX23" fmla="*/ 13050 w 2889213"/>
              <a:gd name="connsiteY23" fmla="*/ 169268 h 1811599"/>
              <a:gd name="connsiteX24" fmla="*/ 1348782 w 2889213"/>
              <a:gd name="connsiteY24" fmla="*/ 0 h 1811599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89213" h="1811553">
                <a:moveTo>
                  <a:pt x="2150164" y="113773"/>
                </a:moveTo>
                <a:lnTo>
                  <a:pt x="2655476" y="469395"/>
                </a:lnTo>
                <a:cubicBezTo>
                  <a:pt x="2724937" y="612627"/>
                  <a:pt x="2790110" y="774578"/>
                  <a:pt x="2828170" y="895281"/>
                </a:cubicBezTo>
                <a:cubicBezTo>
                  <a:pt x="2845006" y="1009922"/>
                  <a:pt x="2872906" y="1094971"/>
                  <a:pt x="2883834" y="1193615"/>
                </a:cubicBezTo>
                <a:cubicBezTo>
                  <a:pt x="2898597" y="1276508"/>
                  <a:pt x="2882583" y="1383685"/>
                  <a:pt x="2840612" y="1449135"/>
                </a:cubicBezTo>
                <a:cubicBezTo>
                  <a:pt x="2801112" y="1388173"/>
                  <a:pt x="2764708" y="1276910"/>
                  <a:pt x="2632493" y="1060062"/>
                </a:cubicBezTo>
                <a:cubicBezTo>
                  <a:pt x="2521003" y="837054"/>
                  <a:pt x="2268591" y="370791"/>
                  <a:pt x="2150164" y="113773"/>
                </a:cubicBezTo>
                <a:close/>
                <a:moveTo>
                  <a:pt x="1348782" y="0"/>
                </a:moveTo>
                <a:cubicBezTo>
                  <a:pt x="1445338" y="154432"/>
                  <a:pt x="1639668" y="165874"/>
                  <a:pt x="1714668" y="204372"/>
                </a:cubicBezTo>
                <a:cubicBezTo>
                  <a:pt x="1723722" y="285320"/>
                  <a:pt x="1831199" y="402612"/>
                  <a:pt x="1866896" y="462766"/>
                </a:cubicBezTo>
                <a:cubicBezTo>
                  <a:pt x="1913125" y="544588"/>
                  <a:pt x="1935949" y="596454"/>
                  <a:pt x="1973469" y="669299"/>
                </a:cubicBezTo>
                <a:cubicBezTo>
                  <a:pt x="1909251" y="682689"/>
                  <a:pt x="1863715" y="712895"/>
                  <a:pt x="1866010" y="762998"/>
                </a:cubicBezTo>
                <a:cubicBezTo>
                  <a:pt x="1884495" y="971782"/>
                  <a:pt x="2517373" y="1008755"/>
                  <a:pt x="2733769" y="1271909"/>
                </a:cubicBezTo>
                <a:cubicBezTo>
                  <a:pt x="2839248" y="1365427"/>
                  <a:pt x="2779441" y="1512521"/>
                  <a:pt x="2694623" y="1524483"/>
                </a:cubicBezTo>
                <a:cubicBezTo>
                  <a:pt x="2575007" y="1522308"/>
                  <a:pt x="2538107" y="1485627"/>
                  <a:pt x="2385869" y="1470403"/>
                </a:cubicBezTo>
                <a:cubicBezTo>
                  <a:pt x="2333676" y="1639614"/>
                  <a:pt x="2280982" y="1755416"/>
                  <a:pt x="2214278" y="1811553"/>
                </a:cubicBezTo>
                <a:cubicBezTo>
                  <a:pt x="2147576" y="1804531"/>
                  <a:pt x="2033271" y="1685187"/>
                  <a:pt x="2074819" y="1450562"/>
                </a:cubicBezTo>
                <a:cubicBezTo>
                  <a:pt x="1992109" y="1541380"/>
                  <a:pt x="1856720" y="1716561"/>
                  <a:pt x="1739085" y="1756177"/>
                </a:cubicBezTo>
                <a:cubicBezTo>
                  <a:pt x="1647742" y="1688758"/>
                  <a:pt x="1625791" y="1561162"/>
                  <a:pt x="1648664" y="1466917"/>
                </a:cubicBezTo>
                <a:cubicBezTo>
                  <a:pt x="1575908" y="1517602"/>
                  <a:pt x="1475987" y="1575732"/>
                  <a:pt x="1376671" y="1585086"/>
                </a:cubicBezTo>
                <a:cubicBezTo>
                  <a:pt x="1265755" y="1421973"/>
                  <a:pt x="1344050" y="1304532"/>
                  <a:pt x="1415819" y="1219713"/>
                </a:cubicBezTo>
                <a:cubicBezTo>
                  <a:pt x="1106992" y="1284958"/>
                  <a:pt x="922130" y="1226237"/>
                  <a:pt x="665501" y="1160992"/>
                </a:cubicBezTo>
                <a:cubicBezTo>
                  <a:pt x="467591" y="1128369"/>
                  <a:pt x="282729" y="1004403"/>
                  <a:pt x="0" y="1010928"/>
                </a:cubicBezTo>
                <a:lnTo>
                  <a:pt x="13050" y="169268"/>
                </a:lnTo>
                <a:cubicBezTo>
                  <a:pt x="722590" y="234513"/>
                  <a:pt x="1132701" y="28762"/>
                  <a:pt x="134878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  <a:lumOff val="50000"/>
                </a:schemeClr>
              </a:gs>
              <a:gs pos="100000">
                <a:schemeClr val="accent2">
                  <a:lumMod val="50000"/>
                  <a:lumOff val="5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0" name="Oval 49"/>
          <p:cNvSpPr/>
          <p:nvPr/>
        </p:nvSpPr>
        <p:spPr>
          <a:xfrm>
            <a:off x="4164238" y="1072023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164238" y="2005722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4164238" y="2991357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4841189" y="987574"/>
            <a:ext cx="3672408" cy="806517"/>
            <a:chOff x="803640" y="3362835"/>
            <a:chExt cx="2059657" cy="806517"/>
          </a:xfrm>
        </p:grpSpPr>
        <p:sp>
          <p:nvSpPr>
            <p:cNvPr id="54" name="TextBox 53"/>
            <p:cNvSpPr txBox="1"/>
            <p:nvPr/>
          </p:nvSpPr>
          <p:spPr>
            <a:xfrm>
              <a:off x="803640" y="3646132"/>
              <a:ext cx="20596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zh-TW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憑證加密更安全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zh-TW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手機就是</a:t>
              </a:r>
              <a:r>
                <a:rPr lang="en-US" altLang="zh-TW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KEY</a:t>
              </a:r>
              <a:r>
                <a:rPr lang="zh-TW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，掃一下就登入</a:t>
              </a:r>
              <a:endPara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03640" y="3362835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登入方式</a:t>
              </a:r>
              <a:r>
                <a:rPr lang="en-US" altLang="zh-TW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(WEB)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841189" y="1921273"/>
            <a:ext cx="3672408" cy="1021961"/>
            <a:chOff x="803640" y="3362835"/>
            <a:chExt cx="2059657" cy="1021961"/>
          </a:xfrm>
        </p:grpSpPr>
        <p:sp>
          <p:nvSpPr>
            <p:cNvPr id="57" name="TextBox 56"/>
            <p:cNvSpPr txBox="1"/>
            <p:nvPr/>
          </p:nvSpPr>
          <p:spPr>
            <a:xfrm>
              <a:off x="803640" y="3646132"/>
              <a:ext cx="20596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zh-TW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公務與私人劃分更清楚</a:t>
              </a:r>
              <a:endPara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zh-TW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整個通訊錄都是你的好友</a:t>
              </a:r>
              <a:endPara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03640" y="3362835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公務即時通訊</a:t>
              </a:r>
              <a:r>
                <a:rPr lang="en-US" altLang="zh-TW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(APP)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841189" y="2906908"/>
            <a:ext cx="3672408" cy="806517"/>
            <a:chOff x="803640" y="3362835"/>
            <a:chExt cx="2059657" cy="806517"/>
          </a:xfrm>
        </p:grpSpPr>
        <p:sp>
          <p:nvSpPr>
            <p:cNvPr id="60" name="TextBox 59"/>
            <p:cNvSpPr txBox="1"/>
            <p:nvPr/>
          </p:nvSpPr>
          <p:spPr>
            <a:xfrm>
              <a:off x="803640" y="3646132"/>
              <a:ext cx="20596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zh-TW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透過藍芽或</a:t>
              </a:r>
              <a:r>
                <a:rPr lang="en-US" altLang="zh-TW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wifi</a:t>
              </a:r>
              <a:r>
                <a:rPr lang="zh-TW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完成上下班打卡</a:t>
              </a:r>
              <a:endPara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zh-TW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限市府大樓試辦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03640" y="3362835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行動打卡</a:t>
              </a:r>
              <a:r>
                <a:rPr lang="en-US" altLang="zh-TW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(APP)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130834" y="1129223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130834" y="2062922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130834" y="3048557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4841187" y="3915020"/>
            <a:ext cx="3773295" cy="806517"/>
            <a:chOff x="803639" y="3362835"/>
            <a:chExt cx="2116239" cy="806517"/>
          </a:xfrm>
        </p:grpSpPr>
        <p:sp>
          <p:nvSpPr>
            <p:cNvPr id="66" name="TextBox 65"/>
            <p:cNvSpPr txBox="1"/>
            <p:nvPr/>
          </p:nvSpPr>
          <p:spPr>
            <a:xfrm>
              <a:off x="803639" y="3646132"/>
              <a:ext cx="21162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zh-TW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個人公文、表單、郵件與差勤資訊一目了然</a:t>
              </a:r>
              <a:endPara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zh-TW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重要資訊不漏接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03640" y="3362835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個人儀表板</a:t>
              </a:r>
              <a:r>
                <a:rPr lang="en-US" altLang="zh-TW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(WEB</a:t>
              </a:r>
              <a:r>
                <a:rPr lang="zh-TW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、</a:t>
              </a:r>
              <a:r>
                <a:rPr lang="en-US" altLang="zh-TW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APP)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8" name="Oval 67"/>
          <p:cNvSpPr/>
          <p:nvPr/>
        </p:nvSpPr>
        <p:spPr>
          <a:xfrm>
            <a:off x="4164238" y="3999469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130834" y="4056669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1E7F3BAD-513F-4DEB-BE1B-FE6174A23EFF}"/>
              </a:ext>
            </a:extLst>
          </p:cNvPr>
          <p:cNvSpPr txBox="1"/>
          <p:nvPr/>
        </p:nvSpPr>
        <p:spPr>
          <a:xfrm>
            <a:off x="8820472" y="465998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854C5D-64AD-48F0-BC5C-C59F840938EB}" type="slidenum">
              <a:rPr lang="zh-TW" altLang="en-US" sz="1200" smtClean="0"/>
              <a:t>7</a:t>
            </a:fld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54575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zh-TW" altLang="en-US" dirty="0"/>
              <a:t>登入方式</a:t>
            </a:r>
            <a:endParaRPr lang="ko-KR" altLang="en-US" dirty="0"/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E825ACA6-3820-4525-87FA-D9A90D1F6E17}"/>
              </a:ext>
            </a:extLst>
          </p:cNvPr>
          <p:cNvSpPr txBox="1"/>
          <p:nvPr/>
        </p:nvSpPr>
        <p:spPr>
          <a:xfrm>
            <a:off x="8820472" y="465998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854C5D-64AD-48F0-BC5C-C59F840938EB}" type="slidenum">
              <a:rPr lang="zh-TW" altLang="en-US" sz="1200" smtClean="0"/>
              <a:t>8</a:t>
            </a:fld>
            <a:endParaRPr lang="zh-TW" altLang="en-US" sz="1200" dirty="0"/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9D76E5FE-5B60-4EDA-BF71-7549F61AE334}"/>
              </a:ext>
            </a:extLst>
          </p:cNvPr>
          <p:cNvGrpSpPr/>
          <p:nvPr/>
        </p:nvGrpSpPr>
        <p:grpSpPr>
          <a:xfrm>
            <a:off x="797371" y="1037099"/>
            <a:ext cx="4341530" cy="3285326"/>
            <a:chOff x="2438794" y="1149291"/>
            <a:chExt cx="4549236" cy="3573710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7A85547A-E674-413C-A744-D14721A11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794" y="1149291"/>
              <a:ext cx="4549236" cy="357371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矩形: 圓角 11">
              <a:extLst>
                <a:ext uri="{FF2B5EF4-FFF2-40B4-BE49-F238E27FC236}">
                  <a16:creationId xmlns:a16="http://schemas.microsoft.com/office/drawing/2014/main" id="{DECE614F-4E44-4AF4-9444-43AB03BBE488}"/>
                </a:ext>
              </a:extLst>
            </p:cNvPr>
            <p:cNvSpPr/>
            <p:nvPr/>
          </p:nvSpPr>
          <p:spPr>
            <a:xfrm>
              <a:off x="3125486" y="2978009"/>
              <a:ext cx="1348919" cy="112280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BC263C1E-95DC-4698-BA39-336DBDE24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2628" y="3185405"/>
              <a:ext cx="883179" cy="954795"/>
            </a:xfrm>
            <a:prstGeom prst="rect">
              <a:avLst/>
            </a:prstGeom>
          </p:spPr>
        </p:pic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1B888BC2-CA08-4F37-97C0-0890291EC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9588" y="3185404"/>
              <a:ext cx="883180" cy="954796"/>
            </a:xfrm>
            <a:prstGeom prst="rect">
              <a:avLst/>
            </a:prstGeom>
          </p:spPr>
        </p:pic>
        <p:sp>
          <p:nvSpPr>
            <p:cNvPr id="15" name="矩形: 圓角 14">
              <a:extLst>
                <a:ext uri="{FF2B5EF4-FFF2-40B4-BE49-F238E27FC236}">
                  <a16:creationId xmlns:a16="http://schemas.microsoft.com/office/drawing/2014/main" id="{4CF7DE2B-122E-426D-B294-8FAF1BEE29FC}"/>
                </a:ext>
              </a:extLst>
            </p:cNvPr>
            <p:cNvSpPr/>
            <p:nvPr/>
          </p:nvSpPr>
          <p:spPr>
            <a:xfrm>
              <a:off x="3125486" y="4140200"/>
              <a:ext cx="1424240" cy="1608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D3CC2188-7521-49A2-833D-42862A39C868}"/>
                </a:ext>
              </a:extLst>
            </p:cNvPr>
            <p:cNvSpPr txBox="1"/>
            <p:nvPr/>
          </p:nvSpPr>
          <p:spPr>
            <a:xfrm>
              <a:off x="2600910" y="3019467"/>
              <a:ext cx="977249" cy="272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8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Noto Naskh Arabic UI" panose="020B0502040504020204" pitchFamily="34" charset="-78"/>
                </a:rPr>
                <a:t>TAIPEION</a:t>
              </a:r>
              <a:endParaRPr lang="zh-TW" altLang="en-US" sz="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Naskh Arabic UI" panose="020B0502040504020204" pitchFamily="34" charset="-78"/>
              </a:endParaRPr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D389326B-C0C5-4318-99C1-56B257148CD9}"/>
                </a:ext>
              </a:extLst>
            </p:cNvPr>
            <p:cNvSpPr txBox="1"/>
            <p:nvPr/>
          </p:nvSpPr>
          <p:spPr>
            <a:xfrm>
              <a:off x="3848239" y="3029551"/>
              <a:ext cx="854529" cy="272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8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Noto Naskh Arabic UI" panose="020B0502040504020204" pitchFamily="34" charset="-78"/>
                </a:rPr>
                <a:t>台北通</a:t>
              </a:r>
            </a:p>
          </p:txBody>
        </p:sp>
      </p:grpSp>
      <p:grpSp>
        <p:nvGrpSpPr>
          <p:cNvPr id="4" name="群組 3">
            <a:extLst>
              <a:ext uri="{FF2B5EF4-FFF2-40B4-BE49-F238E27FC236}">
                <a16:creationId xmlns:a16="http://schemas.microsoft.com/office/drawing/2014/main" id="{CBE3CF7F-42AE-485C-B83E-E7EB0BAD7DF2}"/>
              </a:ext>
            </a:extLst>
          </p:cNvPr>
          <p:cNvGrpSpPr/>
          <p:nvPr/>
        </p:nvGrpSpPr>
        <p:grpSpPr>
          <a:xfrm rot="1031446">
            <a:off x="4991746" y="1517467"/>
            <a:ext cx="1841452" cy="3295978"/>
            <a:chOff x="5513490" y="1276350"/>
            <a:chExt cx="3041882" cy="5444603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A6A858EF-6393-4BD2-A56E-53E611092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13490" y="1276350"/>
              <a:ext cx="3041882" cy="5444603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0756B67C-88C2-4436-AB3D-CC19050697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89"/>
            <a:stretch/>
          </p:blipFill>
          <p:spPr>
            <a:xfrm>
              <a:off x="5738836" y="1876425"/>
              <a:ext cx="2588290" cy="4441825"/>
            </a:xfrm>
            <a:prstGeom prst="rect">
              <a:avLst/>
            </a:prstGeom>
          </p:spPr>
        </p:pic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2FFC1EF1-6220-4909-9CAC-E7CF3C19FECC}"/>
                </a:ext>
              </a:extLst>
            </p:cNvPr>
            <p:cNvGrpSpPr/>
            <p:nvPr/>
          </p:nvGrpSpPr>
          <p:grpSpPr>
            <a:xfrm>
              <a:off x="6444420" y="3330509"/>
              <a:ext cx="1127335" cy="1245251"/>
              <a:chOff x="9444921" y="2677987"/>
              <a:chExt cx="1913063" cy="1913063"/>
            </a:xfrm>
          </p:grpSpPr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102A9740-1B16-408C-9E00-B56453A33CCA}"/>
                  </a:ext>
                </a:extLst>
              </p:cNvPr>
              <p:cNvSpPr/>
              <p:nvPr/>
            </p:nvSpPr>
            <p:spPr>
              <a:xfrm>
                <a:off x="9586786" y="2779587"/>
                <a:ext cx="1633289" cy="16654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9" name="Picture 2">
                <a:extLst>
                  <a:ext uri="{FF2B5EF4-FFF2-40B4-BE49-F238E27FC236}">
                    <a16:creationId xmlns:a16="http://schemas.microsoft.com/office/drawing/2014/main" id="{F6F2BFDA-48F0-4305-BB56-00A27AC067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44921" y="2677987"/>
                <a:ext cx="1913063" cy="1913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80811CE4-0F26-41B9-A0F5-260EF8E75247}"/>
              </a:ext>
            </a:extLst>
          </p:cNvPr>
          <p:cNvSpPr/>
          <p:nvPr/>
        </p:nvSpPr>
        <p:spPr>
          <a:xfrm>
            <a:off x="5620658" y="949632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cs typeface="Arial" pitchFamily="34" charset="0"/>
              </a:rPr>
              <a:t>手機就是</a:t>
            </a:r>
            <a:r>
              <a:rPr lang="en-US" altLang="zh-TW" dirty="0">
                <a:solidFill>
                  <a:srgbClr val="FF0000"/>
                </a:solidFill>
                <a:cs typeface="Arial" pitchFamily="34" charset="0"/>
              </a:rPr>
              <a:t>KEY</a:t>
            </a:r>
            <a:r>
              <a:rPr lang="zh-TW" altLang="en-US" dirty="0">
                <a:solidFill>
                  <a:srgbClr val="FF0000"/>
                </a:solidFill>
                <a:cs typeface="Arial" pitchFamily="34" charset="0"/>
              </a:rPr>
              <a:t>，掃一下就登入</a:t>
            </a:r>
            <a:endParaRPr lang="en-US" altLang="zh-TW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542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zh-TW" altLang="en-US" dirty="0"/>
              <a:t>公務即時通訊</a:t>
            </a:r>
            <a:endParaRPr lang="ko-KR" altLang="en-US" dirty="0"/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E825ACA6-3820-4525-87FA-D9A90D1F6E17}"/>
              </a:ext>
            </a:extLst>
          </p:cNvPr>
          <p:cNvSpPr txBox="1"/>
          <p:nvPr/>
        </p:nvSpPr>
        <p:spPr>
          <a:xfrm>
            <a:off x="8820472" y="465998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854C5D-64AD-48F0-BC5C-C59F840938EB}" type="slidenum">
              <a:rPr lang="zh-TW" altLang="en-US" sz="1200" smtClean="0"/>
              <a:t>9</a:t>
            </a:fld>
            <a:endParaRPr lang="zh-TW" altLang="en-US" sz="1200" dirty="0"/>
          </a:p>
        </p:txBody>
      </p:sp>
      <p:grpSp>
        <p:nvGrpSpPr>
          <p:cNvPr id="39" name="群組 38">
            <a:extLst>
              <a:ext uri="{FF2B5EF4-FFF2-40B4-BE49-F238E27FC236}">
                <a16:creationId xmlns:a16="http://schemas.microsoft.com/office/drawing/2014/main" id="{57788337-31B3-4B7A-BB0C-68F5AE190B02}"/>
              </a:ext>
            </a:extLst>
          </p:cNvPr>
          <p:cNvGrpSpPr/>
          <p:nvPr/>
        </p:nvGrpSpPr>
        <p:grpSpPr>
          <a:xfrm>
            <a:off x="3491880" y="748699"/>
            <a:ext cx="2294108" cy="4166032"/>
            <a:chOff x="3628639" y="1132108"/>
            <a:chExt cx="3041882" cy="5444603"/>
          </a:xfrm>
        </p:grpSpPr>
        <p:pic>
          <p:nvPicPr>
            <p:cNvPr id="44" name="圖片 43">
              <a:extLst>
                <a:ext uri="{FF2B5EF4-FFF2-40B4-BE49-F238E27FC236}">
                  <a16:creationId xmlns:a16="http://schemas.microsoft.com/office/drawing/2014/main" id="{8B18ECC2-2052-4439-9286-F7FF72E14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28639" y="1132108"/>
              <a:ext cx="3041882" cy="5444603"/>
            </a:xfrm>
            <a:prstGeom prst="rect">
              <a:avLst/>
            </a:prstGeom>
          </p:spPr>
        </p:pic>
        <p:pic>
          <p:nvPicPr>
            <p:cNvPr id="46" name="圖片 45">
              <a:extLst>
                <a:ext uri="{FF2B5EF4-FFF2-40B4-BE49-F238E27FC236}">
                  <a16:creationId xmlns:a16="http://schemas.microsoft.com/office/drawing/2014/main" id="{3C487F0B-AF31-4EFF-8346-7233D79E95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3" b="2177"/>
            <a:stretch/>
          </p:blipFill>
          <p:spPr>
            <a:xfrm>
              <a:off x="3852217" y="1719430"/>
              <a:ext cx="2611503" cy="4622647"/>
            </a:xfrm>
            <a:prstGeom prst="rect">
              <a:avLst/>
            </a:prstGeom>
          </p:spPr>
        </p:pic>
      </p:grpSp>
      <p:grpSp>
        <p:nvGrpSpPr>
          <p:cNvPr id="48" name="群組 47">
            <a:extLst>
              <a:ext uri="{FF2B5EF4-FFF2-40B4-BE49-F238E27FC236}">
                <a16:creationId xmlns:a16="http://schemas.microsoft.com/office/drawing/2014/main" id="{5A55C6E3-DC1B-4298-898E-66B3CAD41F26}"/>
              </a:ext>
            </a:extLst>
          </p:cNvPr>
          <p:cNvGrpSpPr/>
          <p:nvPr/>
        </p:nvGrpSpPr>
        <p:grpSpPr>
          <a:xfrm>
            <a:off x="6012160" y="748699"/>
            <a:ext cx="2305488" cy="4182186"/>
            <a:chOff x="8551440" y="1269257"/>
            <a:chExt cx="3041882" cy="5444603"/>
          </a:xfrm>
        </p:grpSpPr>
        <p:pic>
          <p:nvPicPr>
            <p:cNvPr id="49" name="圖片 48">
              <a:extLst>
                <a:ext uri="{FF2B5EF4-FFF2-40B4-BE49-F238E27FC236}">
                  <a16:creationId xmlns:a16="http://schemas.microsoft.com/office/drawing/2014/main" id="{F4B46EFC-53AD-4E74-8920-D8A6AD994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51440" y="1269257"/>
              <a:ext cx="3041882" cy="5444603"/>
            </a:xfrm>
            <a:prstGeom prst="rect">
              <a:avLst/>
            </a:prstGeom>
          </p:spPr>
        </p:pic>
        <p:pic>
          <p:nvPicPr>
            <p:cNvPr id="50" name="圖片 49">
              <a:extLst>
                <a:ext uri="{FF2B5EF4-FFF2-40B4-BE49-F238E27FC236}">
                  <a16:creationId xmlns:a16="http://schemas.microsoft.com/office/drawing/2014/main" id="{99170457-40CE-4544-B10F-F8DDA62C55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51" b="1768"/>
            <a:stretch/>
          </p:blipFill>
          <p:spPr>
            <a:xfrm>
              <a:off x="8779809" y="1810316"/>
              <a:ext cx="2586062" cy="4525619"/>
            </a:xfrm>
            <a:prstGeom prst="rect">
              <a:avLst/>
            </a:prstGeom>
          </p:spPr>
        </p:pic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08183BAD-BBCC-4235-9EC1-A5BFC44F1427}"/>
              </a:ext>
            </a:extLst>
          </p:cNvPr>
          <p:cNvSpPr/>
          <p:nvPr/>
        </p:nvSpPr>
        <p:spPr>
          <a:xfrm>
            <a:off x="349433" y="1851670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cs typeface="Arial" pitchFamily="34" charset="0"/>
              </a:rPr>
              <a:t>整個通訊錄都是你的好友</a:t>
            </a:r>
            <a:endParaRPr lang="en-US" altLang="zh-TW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8192A97-1F61-4AED-AF92-FFE4DC09C1C9}"/>
              </a:ext>
            </a:extLst>
          </p:cNvPr>
          <p:cNvSpPr/>
          <p:nvPr/>
        </p:nvSpPr>
        <p:spPr>
          <a:xfrm>
            <a:off x="464849" y="2375454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cs typeface="Arial" pitchFamily="34" charset="0"/>
              </a:rPr>
              <a:t>公務與私人劃分更清楚</a:t>
            </a:r>
            <a:endParaRPr lang="en-US" altLang="zh-TW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1591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2377</TotalTime>
  <Words>1353</Words>
  <Application>Microsoft Office PowerPoint</Application>
  <PresentationFormat>如螢幕大小 (16:9)</PresentationFormat>
  <Paragraphs>320</Paragraphs>
  <Slides>53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53</vt:i4>
      </vt:variant>
    </vt:vector>
  </HeadingPairs>
  <TitlesOfParts>
    <vt:vector size="69" baseType="lpstr">
      <vt:lpstr>Arial Unicode MS</vt:lpstr>
      <vt:lpstr>Arial Unicode MS (本文)</vt:lpstr>
      <vt:lpstr>Gill Sans</vt:lpstr>
      <vt:lpstr>맑은 고딕</vt:lpstr>
      <vt:lpstr>Microsoft JhengHei Light</vt:lpstr>
      <vt:lpstr>Noto Naskh Arabic UI</vt:lpstr>
      <vt:lpstr>Noto Sans Light</vt:lpstr>
      <vt:lpstr>Nunito Sans ExtraLight</vt:lpstr>
      <vt:lpstr>微軟正黑體</vt:lpstr>
      <vt:lpstr>新細明體</vt:lpstr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許宸銘</cp:lastModifiedBy>
  <cp:revision>210</cp:revision>
  <dcterms:created xsi:type="dcterms:W3CDTF">2016-12-05T23:26:54Z</dcterms:created>
  <dcterms:modified xsi:type="dcterms:W3CDTF">2021-06-02T14:07:08Z</dcterms:modified>
</cp:coreProperties>
</file>