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4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73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53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00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0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6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63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943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95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05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53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43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77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03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46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33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179E-144A-43C1-BC43-F1B19C48A12E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FAF7-0E9B-4F40-B3D8-0659021C8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04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87321" y="0"/>
            <a:ext cx="9448800" cy="1825096"/>
          </a:xfrm>
        </p:spPr>
        <p:txBody>
          <a:bodyPr>
            <a:normAutofit/>
          </a:bodyPr>
          <a:lstStyle/>
          <a:p>
            <a:r>
              <a:rPr lang="zh-TW" altLang="en-US" sz="9600" dirty="0" smtClean="0"/>
              <a:t> </a:t>
            </a:r>
            <a:r>
              <a:rPr lang="zh-TW" alt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濕地白鳥的一天</a:t>
            </a:r>
            <a:endParaRPr lang="zh-TW" alt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3042" y="1825096"/>
            <a:ext cx="9017358" cy="1017072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白鷺鷥的生活</a:t>
            </a:r>
            <a:endParaRPr lang="zh-TW" altLang="en-US" sz="66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2168"/>
            <a:ext cx="5590668" cy="40158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91" y="2842168"/>
            <a:ext cx="6020809" cy="40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白鷺鷥的特徵</a:t>
            </a:r>
            <a:endParaRPr lang="zh-TW" alt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468192"/>
            <a:ext cx="10820400" cy="2202287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一身潔白的羽毛</a:t>
            </a:r>
            <a:endParaRPr lang="en-US" altLang="zh-TW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黃（大、中白鷺）、黑（小白鷺）色的長喙嘴</a:t>
            </a:r>
            <a:endParaRPr lang="en-US" altLang="zh-TW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腳黑爪黃</a:t>
            </a:r>
            <a:endParaRPr lang="en-US" altLang="zh-TW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長脖</a:t>
            </a:r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endParaRPr lang="en-US" altLang="zh-TW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9" y="3457979"/>
            <a:ext cx="5100034" cy="34000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3" y="2875798"/>
            <a:ext cx="5585138" cy="39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0700" y="223460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白鷺鷥的家</a:t>
            </a:r>
            <a:endParaRPr lang="zh-TW" alt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516488"/>
            <a:ext cx="10820400" cy="402412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主要在臺灣西部</a:t>
            </a:r>
            <a:endParaRPr lang="en-US" altLang="zh-TW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平地、低丘、低海拔山區（</a:t>
            </a:r>
            <a:r>
              <a:rPr lang="en-US" altLang="zh-TW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600m</a:t>
            </a:r>
            <a:r>
              <a:rPr lang="zh-TW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小溪、濕地沼澤、山坡雜樹林間</a:t>
            </a:r>
            <a:endParaRPr lang="zh-TW" alt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8" y="2698125"/>
            <a:ext cx="5546501" cy="41598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917"/>
            <a:ext cx="4968025" cy="37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白鷺鷥的食物</a:t>
            </a:r>
            <a:endParaRPr lang="zh-TW" alt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4594" y="1447587"/>
            <a:ext cx="10820400" cy="137288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肉食性</a:t>
            </a:r>
            <a:endParaRPr lang="en-US" altLang="zh-TW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魚類、蛙類、昆蟲及甲殼動物</a:t>
            </a:r>
            <a:endParaRPr lang="en-US" altLang="zh-TW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69" y="3086998"/>
            <a:ext cx="5589431" cy="37710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887"/>
            <a:ext cx="5666704" cy="37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9854" y="0"/>
            <a:ext cx="8610600" cy="1284669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！！臺灣特有種！！</a:t>
            </a:r>
            <a:endParaRPr lang="zh-TW" alt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256"/>
            <a:ext cx="6352834" cy="4758744"/>
          </a:xfrm>
        </p:spPr>
      </p:pic>
      <p:sp>
        <p:nvSpPr>
          <p:cNvPr id="3" name="文字方塊 2"/>
          <p:cNvSpPr txBox="1"/>
          <p:nvPr/>
        </p:nvSpPr>
        <p:spPr>
          <a:xfrm>
            <a:off x="6503830" y="2395470"/>
            <a:ext cx="54735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這是一隻臺灣特有種，不過也是白鷺鷥，除了身體和白鷺鷥一樣之外，牠的喙嘴和腳與一般白鷺鷥有些不同。一般白鷺鷥是喙嘴黑或黃色，腳則為黑，但這隻白鷺鷥的喙嘴和腳都是藍色的。</a:t>
            </a:r>
            <a:endParaRPr lang="zh-TW" alt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2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181</TotalTime>
  <Words>155</Words>
  <Application>Microsoft Office PowerPoint</Application>
  <PresentationFormat>寬螢幕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標楷體</vt:lpstr>
      <vt:lpstr>Arial</vt:lpstr>
      <vt:lpstr>Century Gothic</vt:lpstr>
      <vt:lpstr>飛機雲</vt:lpstr>
      <vt:lpstr> 濕地白鳥的一天</vt:lpstr>
      <vt:lpstr>白鷺鷥的特徵</vt:lpstr>
      <vt:lpstr>白鷺鷥的家</vt:lpstr>
      <vt:lpstr>白鷺鷥的食物</vt:lpstr>
      <vt:lpstr>！！臺灣特有種！！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HOME布丁爸</dc:creator>
  <cp:lastModifiedBy>user</cp:lastModifiedBy>
  <cp:revision>21</cp:revision>
  <dcterms:created xsi:type="dcterms:W3CDTF">2018-12-29T09:37:22Z</dcterms:created>
  <dcterms:modified xsi:type="dcterms:W3CDTF">2019-01-04T05:04:15Z</dcterms:modified>
</cp:coreProperties>
</file>