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7" r:id="rId5"/>
    <p:sldId id="278" r:id="rId6"/>
    <p:sldId id="275" r:id="rId7"/>
    <p:sldId id="265" r:id="rId8"/>
    <p:sldId id="269" r:id="rId9"/>
    <p:sldId id="276" r:id="rId10"/>
    <p:sldId id="285" r:id="rId11"/>
    <p:sldId id="277" r:id="rId12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5" d="100"/>
          <a:sy n="65" d="100"/>
        </p:scale>
        <p:origin x="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80B1D6-D471-4693-A2B1-54A9A6291C86}" type="datetime2">
              <a:rPr lang="zh-TW" altLang="en-US" smtClean="0">
                <a:latin typeface="+mn-ea"/>
              </a:rPr>
              <a:t>2020年9月7日</a:t>
            </a:fld>
            <a:endParaRPr lang="zh-TW" altLang="en-US" dirty="0">
              <a:latin typeface="+mn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n-US" altLang="zh-TW" smtClean="0">
                <a:latin typeface="+mn-ea"/>
              </a:rPr>
              <a:t>‹#›</a:t>
            </a:fld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EA027A95-8984-4ED1-931A-6EE29F557E13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5534C2EF-8A97-4DAF-B099-E567883644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78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333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0" name="文字預留位置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五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手繪多邊形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9" name="圖片預留位置 8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0" name="手繪多邊形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4" name="手繪多邊形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0" name="手繪多邊形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1" name="圖片預留位置 20" descr="要新增影像的空白預留位置。按一下預留位置，然後選取您要新增的影像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EDA580-7684-4325-91FA-84060BADCAFA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F4434E-16C8-4491-BCB9-51326E89E6D7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1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1162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67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2A3791-20D3-465F-9D37-A24388DA7900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47C788-9A9B-4D5B-A672-1557A016884B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細明體" panose="02020509000000000000" pitchFamily="49" charset="-120"/>
                <a:ea typeface="細明體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B2F671-CB56-482C-A874-6DD0D30B0AD9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615FAB-A8F2-4CD7-9B7C-B3A6E3F400B6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49FEC1-D4F1-4EFD-9D6B-F727A22DB7DC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5AF0BB-8303-4DE7-B128-896C5E841516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手繪多邊形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2" name="圖片預留位置 11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46F13A-9C43-4FED-B8D2-D4D3E35C462C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1838893D-8C29-44BD-A3B2-9EB053370F25}" type="datetime2">
              <a:rPr lang="zh-TW" altLang="en-US" smtClean="0"/>
              <a:pPr/>
              <a:t>2020年9月7日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289D71E3-7D81-4C24-B9D8-6B108755C64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jp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109</a:t>
            </a:r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學年度第一學期</a:t>
            </a:r>
            <a:b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六年級美勞科教學計畫</a:t>
            </a:r>
            <a:endParaRPr lang="zh-TW" altLang="en-US" dirty="0">
              <a:latin typeface="Arial" panose="020B0604020202020204" pitchFamily="34" charset="0"/>
              <a:ea typeface="細明體" panose="02020509000000000000" pitchFamily="49" charset="-120"/>
              <a:sym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葉碧苓  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 panose="020B0604020202020204" pitchFamily="34" charset="0"/>
              </a:rPr>
              <a:t>2020.09.12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7528" y="0"/>
            <a:ext cx="882047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18715" y="595884"/>
            <a:ext cx="2428240" cy="102976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970" rIns="0" bIns="0" rtlCol="0">
            <a:spAutoFit/>
          </a:bodyPr>
          <a:lstStyle/>
          <a:p>
            <a:pPr marL="379730">
              <a:spcBef>
                <a:spcPts val="110"/>
              </a:spcBef>
            </a:pPr>
            <a:r>
              <a:rPr sz="6600" b="1" spc="5" dirty="0">
                <a:solidFill>
                  <a:srgbClr val="CC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繁黑體 Std B"/>
              </a:rPr>
              <a:t>自發</a:t>
            </a:r>
            <a:endParaRPr sz="6600" dirty="0">
              <a:latin typeface="標楷體" panose="03000509000000000000" pitchFamily="65" charset="-120"/>
              <a:ea typeface="標楷體" panose="03000509000000000000" pitchFamily="65" charset="-120"/>
              <a:cs typeface="Adobe 繁黑體 Std B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18716" y="2133600"/>
            <a:ext cx="2592705" cy="2880360"/>
          </a:xfrm>
          <a:custGeom>
            <a:avLst/>
            <a:gdLst/>
            <a:ahLst/>
            <a:cxnLst/>
            <a:rect l="l" t="t" r="r" b="b"/>
            <a:pathLst>
              <a:path w="2592705" h="2880360">
                <a:moveTo>
                  <a:pt x="0" y="2880360"/>
                </a:moveTo>
                <a:lnTo>
                  <a:pt x="2592324" y="2880360"/>
                </a:lnTo>
                <a:lnTo>
                  <a:pt x="2592324" y="0"/>
                </a:lnTo>
                <a:lnTo>
                  <a:pt x="0" y="0"/>
                </a:lnTo>
                <a:lnTo>
                  <a:pt x="0" y="288036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0960" y="2133600"/>
            <a:ext cx="2592705" cy="2880360"/>
          </a:xfrm>
          <a:custGeom>
            <a:avLst/>
            <a:gdLst/>
            <a:ahLst/>
            <a:cxnLst/>
            <a:rect l="l" t="t" r="r" b="b"/>
            <a:pathLst>
              <a:path w="2592704" h="2880360">
                <a:moveTo>
                  <a:pt x="0" y="2880360"/>
                </a:moveTo>
                <a:lnTo>
                  <a:pt x="2592324" y="2880360"/>
                </a:lnTo>
                <a:lnTo>
                  <a:pt x="2592324" y="0"/>
                </a:lnTo>
                <a:lnTo>
                  <a:pt x="0" y="0"/>
                </a:lnTo>
                <a:lnTo>
                  <a:pt x="0" y="288036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2133600"/>
            <a:ext cx="2590800" cy="2880360"/>
          </a:xfrm>
          <a:custGeom>
            <a:avLst/>
            <a:gdLst/>
            <a:ahLst/>
            <a:cxnLst/>
            <a:rect l="l" t="t" r="r" b="b"/>
            <a:pathLst>
              <a:path w="2590800" h="2880360">
                <a:moveTo>
                  <a:pt x="0" y="2880360"/>
                </a:moveTo>
                <a:lnTo>
                  <a:pt x="2590800" y="2880360"/>
                </a:lnTo>
                <a:lnTo>
                  <a:pt x="2590800" y="0"/>
                </a:lnTo>
                <a:lnTo>
                  <a:pt x="0" y="0"/>
                </a:lnTo>
                <a:lnTo>
                  <a:pt x="0" y="2880360"/>
                </a:lnTo>
                <a:close/>
              </a:path>
            </a:pathLst>
          </a:custGeom>
          <a:solidFill>
            <a:srgbClr val="CC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4900" y="2403348"/>
            <a:ext cx="2362200" cy="23408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04404" y="2378964"/>
            <a:ext cx="2343911" cy="23408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19521" y="586866"/>
            <a:ext cx="170561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600" b="1" spc="10" dirty="0">
                <a:solidFill>
                  <a:srgbClr val="CC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繁黑體 Std B"/>
              </a:rPr>
              <a:t>互動</a:t>
            </a:r>
            <a:endParaRPr sz="6600" dirty="0">
              <a:latin typeface="標楷體" panose="03000509000000000000" pitchFamily="65" charset="-120"/>
              <a:ea typeface="標楷體" panose="03000509000000000000" pitchFamily="65" charset="-120"/>
              <a:cs typeface="Adobe 繁黑體 Std B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 idx="4294967295"/>
          </p:nvPr>
        </p:nvSpPr>
        <p:spPr>
          <a:xfrm>
            <a:off x="8183118" y="572466"/>
            <a:ext cx="1705610" cy="103187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10" dirty="0">
                <a:solidFill>
                  <a:srgbClr val="CC66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dobe 繁黑體 Std B"/>
              </a:rPr>
              <a:t>共好</a:t>
            </a:r>
            <a:endParaRPr sz="6600" dirty="0">
              <a:latin typeface="標楷體" panose="03000509000000000000" pitchFamily="65" charset="-120"/>
              <a:ea typeface="標楷體" panose="03000509000000000000" pitchFamily="65" charset="-120"/>
              <a:cs typeface="Adobe 繁黑體 Std B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6782" y="5452973"/>
            <a:ext cx="19812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dirty="0">
                <a:latin typeface="新細明體"/>
                <a:cs typeface="新細明體"/>
              </a:rPr>
              <a:t>有</a:t>
            </a:r>
            <a:r>
              <a:rPr sz="2200" spc="-5" dirty="0">
                <a:latin typeface="新細明體"/>
                <a:cs typeface="新細明體"/>
              </a:rPr>
              <a:t>意願</a:t>
            </a:r>
            <a:r>
              <a:rPr sz="2200" dirty="0">
                <a:latin typeface="新細明體"/>
                <a:cs typeface="新細明體"/>
              </a:rPr>
              <a:t>、</a:t>
            </a:r>
            <a:r>
              <a:rPr sz="2200" spc="-5" dirty="0">
                <a:latin typeface="新細明體"/>
                <a:cs typeface="新細明體"/>
              </a:rPr>
              <a:t>有</a:t>
            </a:r>
            <a:r>
              <a:rPr sz="2200" dirty="0">
                <a:latin typeface="新細明體"/>
                <a:cs typeface="新細明體"/>
              </a:rPr>
              <a:t>動</a:t>
            </a:r>
            <a:r>
              <a:rPr sz="2200" spc="-5" dirty="0">
                <a:latin typeface="新細明體"/>
                <a:cs typeface="新細明體"/>
              </a:rPr>
              <a:t>力</a:t>
            </a:r>
            <a:endParaRPr sz="2200">
              <a:latin typeface="新細明體"/>
              <a:cs typeface="新細明體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04891" y="5452973"/>
            <a:ext cx="19812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dirty="0">
                <a:latin typeface="新細明體"/>
                <a:cs typeface="新細明體"/>
              </a:rPr>
              <a:t>有</a:t>
            </a:r>
            <a:r>
              <a:rPr sz="2200" spc="-5" dirty="0">
                <a:latin typeface="新細明體"/>
                <a:cs typeface="新細明體"/>
              </a:rPr>
              <a:t>知識</a:t>
            </a:r>
            <a:r>
              <a:rPr sz="2200" dirty="0">
                <a:latin typeface="新細明體"/>
                <a:cs typeface="新細明體"/>
              </a:rPr>
              <a:t>、</a:t>
            </a:r>
            <a:r>
              <a:rPr sz="2200" spc="-5" dirty="0">
                <a:latin typeface="新細明體"/>
                <a:cs typeface="新細明體"/>
              </a:rPr>
              <a:t>有</a:t>
            </a:r>
            <a:r>
              <a:rPr sz="2200" dirty="0">
                <a:latin typeface="新細明體"/>
                <a:cs typeface="新細明體"/>
              </a:rPr>
              <a:t>方</a:t>
            </a:r>
            <a:r>
              <a:rPr sz="2200" spc="-5" dirty="0">
                <a:latin typeface="新細明體"/>
                <a:cs typeface="新細明體"/>
              </a:rPr>
              <a:t>法</a:t>
            </a:r>
            <a:endParaRPr sz="2200">
              <a:latin typeface="新細明體"/>
              <a:cs typeface="新細明體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99221" y="5452973"/>
            <a:ext cx="19812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200" dirty="0">
                <a:latin typeface="新細明體"/>
                <a:cs typeface="新細明體"/>
              </a:rPr>
              <a:t>有</a:t>
            </a:r>
            <a:r>
              <a:rPr sz="2200" spc="-5" dirty="0">
                <a:latin typeface="新細明體"/>
                <a:cs typeface="新細明體"/>
              </a:rPr>
              <a:t>善念</a:t>
            </a:r>
            <a:r>
              <a:rPr sz="2200" dirty="0">
                <a:latin typeface="新細明體"/>
                <a:cs typeface="新細明體"/>
              </a:rPr>
              <a:t>、</a:t>
            </a:r>
            <a:r>
              <a:rPr sz="2200" spc="-5" dirty="0">
                <a:latin typeface="新細明體"/>
                <a:cs typeface="新細明體"/>
              </a:rPr>
              <a:t>能</a:t>
            </a:r>
            <a:r>
              <a:rPr sz="2200" dirty="0">
                <a:latin typeface="新細明體"/>
                <a:cs typeface="新細明體"/>
              </a:rPr>
              <a:t>活</a:t>
            </a:r>
            <a:r>
              <a:rPr sz="2200" spc="-5" dirty="0">
                <a:latin typeface="新細明體"/>
                <a:cs typeface="新細明體"/>
              </a:rPr>
              <a:t>用</a:t>
            </a:r>
            <a:endParaRPr sz="2200">
              <a:latin typeface="新細明體"/>
              <a:cs typeface="新細明體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126219" y="6518554"/>
            <a:ext cx="996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solidFill>
                  <a:srgbClr val="555E71"/>
                </a:solidFill>
                <a:latin typeface="Constantia"/>
                <a:cs typeface="Constantia"/>
              </a:rPr>
              <a:t>2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96440" y="2205227"/>
            <a:ext cx="2436876" cy="2735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449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5395" y="679704"/>
            <a:ext cx="8126095" cy="5600700"/>
          </a:xfrm>
          <a:custGeom>
            <a:avLst/>
            <a:gdLst/>
            <a:ahLst/>
            <a:cxnLst/>
            <a:rect l="l" t="t" r="r" b="b"/>
            <a:pathLst>
              <a:path w="8126095" h="5600700">
                <a:moveTo>
                  <a:pt x="4457556" y="5588000"/>
                </a:moveTo>
                <a:lnTo>
                  <a:pt x="3668411" y="5588000"/>
                </a:lnTo>
                <a:lnTo>
                  <a:pt x="3724163" y="5600700"/>
                </a:lnTo>
                <a:lnTo>
                  <a:pt x="4401804" y="5600700"/>
                </a:lnTo>
                <a:lnTo>
                  <a:pt x="4457556" y="5588000"/>
                </a:lnTo>
                <a:close/>
              </a:path>
              <a:path w="8126095" h="5600700">
                <a:moveTo>
                  <a:pt x="4623478" y="5575300"/>
                </a:moveTo>
                <a:lnTo>
                  <a:pt x="3502489" y="5575300"/>
                </a:lnTo>
                <a:lnTo>
                  <a:pt x="3557569" y="5588000"/>
                </a:lnTo>
                <a:lnTo>
                  <a:pt x="4568398" y="5588000"/>
                </a:lnTo>
                <a:lnTo>
                  <a:pt x="4623478" y="5575300"/>
                </a:lnTo>
                <a:close/>
              </a:path>
              <a:path w="8126095" h="5600700">
                <a:moveTo>
                  <a:pt x="4841409" y="5549900"/>
                </a:moveTo>
                <a:lnTo>
                  <a:pt x="3284558" y="5549900"/>
                </a:lnTo>
                <a:lnTo>
                  <a:pt x="3393035" y="5575300"/>
                </a:lnTo>
                <a:lnTo>
                  <a:pt x="4732932" y="5575300"/>
                </a:lnTo>
                <a:lnTo>
                  <a:pt x="4841409" y="5549900"/>
                </a:lnTo>
                <a:close/>
              </a:path>
              <a:path w="8126095" h="5600700">
                <a:moveTo>
                  <a:pt x="4948868" y="5537200"/>
                </a:moveTo>
                <a:lnTo>
                  <a:pt x="3177099" y="5537200"/>
                </a:lnTo>
                <a:lnTo>
                  <a:pt x="3230699" y="5549900"/>
                </a:lnTo>
                <a:lnTo>
                  <a:pt x="4895268" y="5549900"/>
                </a:lnTo>
                <a:lnTo>
                  <a:pt x="4948868" y="5537200"/>
                </a:lnTo>
                <a:close/>
              </a:path>
              <a:path w="8126095" h="5600700">
                <a:moveTo>
                  <a:pt x="5160571" y="5499100"/>
                </a:moveTo>
                <a:lnTo>
                  <a:pt x="2965396" y="5499100"/>
                </a:lnTo>
                <a:lnTo>
                  <a:pt x="3123763" y="5537200"/>
                </a:lnTo>
                <a:lnTo>
                  <a:pt x="5002204" y="5537200"/>
                </a:lnTo>
                <a:lnTo>
                  <a:pt x="5160571" y="5499100"/>
                </a:lnTo>
                <a:close/>
              </a:path>
              <a:path w="8126095" h="5600700">
                <a:moveTo>
                  <a:pt x="5160571" y="101600"/>
                </a:moveTo>
                <a:lnTo>
                  <a:pt x="2965396" y="101600"/>
                </a:lnTo>
                <a:lnTo>
                  <a:pt x="2407699" y="241300"/>
                </a:lnTo>
                <a:lnTo>
                  <a:pt x="2358943" y="266700"/>
                </a:lnTo>
                <a:lnTo>
                  <a:pt x="2214771" y="304800"/>
                </a:lnTo>
                <a:lnTo>
                  <a:pt x="2167430" y="330200"/>
                </a:lnTo>
                <a:lnTo>
                  <a:pt x="2073852" y="355600"/>
                </a:lnTo>
                <a:lnTo>
                  <a:pt x="2027625" y="381000"/>
                </a:lnTo>
                <a:lnTo>
                  <a:pt x="1981780" y="393700"/>
                </a:lnTo>
                <a:lnTo>
                  <a:pt x="1936321" y="419100"/>
                </a:lnTo>
                <a:lnTo>
                  <a:pt x="1891254" y="431800"/>
                </a:lnTo>
                <a:lnTo>
                  <a:pt x="1802317" y="482600"/>
                </a:lnTo>
                <a:lnTo>
                  <a:pt x="1758456" y="495300"/>
                </a:lnTo>
                <a:lnTo>
                  <a:pt x="1715008" y="520700"/>
                </a:lnTo>
                <a:lnTo>
                  <a:pt x="1671977" y="533400"/>
                </a:lnTo>
                <a:lnTo>
                  <a:pt x="1545438" y="609600"/>
                </a:lnTo>
                <a:lnTo>
                  <a:pt x="1504127" y="622300"/>
                </a:lnTo>
                <a:lnTo>
                  <a:pt x="1422838" y="673100"/>
                </a:lnTo>
                <a:lnTo>
                  <a:pt x="1343361" y="723900"/>
                </a:lnTo>
                <a:lnTo>
                  <a:pt x="1265737" y="774700"/>
                </a:lnTo>
                <a:lnTo>
                  <a:pt x="1190005" y="825500"/>
                </a:lnTo>
                <a:lnTo>
                  <a:pt x="1116208" y="876300"/>
                </a:lnTo>
                <a:lnTo>
                  <a:pt x="1044385" y="927100"/>
                </a:lnTo>
                <a:lnTo>
                  <a:pt x="1009227" y="952500"/>
                </a:lnTo>
                <a:lnTo>
                  <a:pt x="974577" y="990600"/>
                </a:lnTo>
                <a:lnTo>
                  <a:pt x="940442" y="1016000"/>
                </a:lnTo>
                <a:lnTo>
                  <a:pt x="906826" y="1041400"/>
                </a:lnTo>
                <a:lnTo>
                  <a:pt x="873734" y="1066800"/>
                </a:lnTo>
                <a:lnTo>
                  <a:pt x="841171" y="1092200"/>
                </a:lnTo>
                <a:lnTo>
                  <a:pt x="809143" y="1130300"/>
                </a:lnTo>
                <a:lnTo>
                  <a:pt x="777654" y="1155700"/>
                </a:lnTo>
                <a:lnTo>
                  <a:pt x="746710" y="1181100"/>
                </a:lnTo>
                <a:lnTo>
                  <a:pt x="716315" y="1219200"/>
                </a:lnTo>
                <a:lnTo>
                  <a:pt x="686475" y="1244600"/>
                </a:lnTo>
                <a:lnTo>
                  <a:pt x="657195" y="1282700"/>
                </a:lnTo>
                <a:lnTo>
                  <a:pt x="628480" y="1308100"/>
                </a:lnTo>
                <a:lnTo>
                  <a:pt x="600335" y="1333500"/>
                </a:lnTo>
                <a:lnTo>
                  <a:pt x="572765" y="1371600"/>
                </a:lnTo>
                <a:lnTo>
                  <a:pt x="545775" y="1397000"/>
                </a:lnTo>
                <a:lnTo>
                  <a:pt x="519371" y="1435100"/>
                </a:lnTo>
                <a:lnTo>
                  <a:pt x="493557" y="1460500"/>
                </a:lnTo>
                <a:lnTo>
                  <a:pt x="468338" y="1498600"/>
                </a:lnTo>
                <a:lnTo>
                  <a:pt x="443720" y="1536700"/>
                </a:lnTo>
                <a:lnTo>
                  <a:pt x="419708" y="1562100"/>
                </a:lnTo>
                <a:lnTo>
                  <a:pt x="396306" y="1600200"/>
                </a:lnTo>
                <a:lnTo>
                  <a:pt x="373520" y="1625600"/>
                </a:lnTo>
                <a:lnTo>
                  <a:pt x="351355" y="1663700"/>
                </a:lnTo>
                <a:lnTo>
                  <a:pt x="329817" y="1701800"/>
                </a:lnTo>
                <a:lnTo>
                  <a:pt x="308909" y="1727200"/>
                </a:lnTo>
                <a:lnTo>
                  <a:pt x="288637" y="1765300"/>
                </a:lnTo>
                <a:lnTo>
                  <a:pt x="269007" y="1803400"/>
                </a:lnTo>
                <a:lnTo>
                  <a:pt x="250023" y="1841500"/>
                </a:lnTo>
                <a:lnTo>
                  <a:pt x="231691" y="1866900"/>
                </a:lnTo>
                <a:lnTo>
                  <a:pt x="214015" y="1905000"/>
                </a:lnTo>
                <a:lnTo>
                  <a:pt x="197001" y="1943100"/>
                </a:lnTo>
                <a:lnTo>
                  <a:pt x="180653" y="1981200"/>
                </a:lnTo>
                <a:lnTo>
                  <a:pt x="164977" y="2006600"/>
                </a:lnTo>
                <a:lnTo>
                  <a:pt x="149979" y="2044700"/>
                </a:lnTo>
                <a:lnTo>
                  <a:pt x="135662" y="2082800"/>
                </a:lnTo>
                <a:lnTo>
                  <a:pt x="122033" y="2120900"/>
                </a:lnTo>
                <a:lnTo>
                  <a:pt x="109095" y="2159000"/>
                </a:lnTo>
                <a:lnTo>
                  <a:pt x="96855" y="2197100"/>
                </a:lnTo>
                <a:lnTo>
                  <a:pt x="85317" y="2235200"/>
                </a:lnTo>
                <a:lnTo>
                  <a:pt x="74487" y="2273300"/>
                </a:lnTo>
                <a:lnTo>
                  <a:pt x="64369" y="2311400"/>
                </a:lnTo>
                <a:lnTo>
                  <a:pt x="54969" y="2349500"/>
                </a:lnTo>
                <a:lnTo>
                  <a:pt x="46292" y="2374900"/>
                </a:lnTo>
                <a:lnTo>
                  <a:pt x="38343" y="2413000"/>
                </a:lnTo>
                <a:lnTo>
                  <a:pt x="31126" y="2451100"/>
                </a:lnTo>
                <a:lnTo>
                  <a:pt x="24648" y="2489200"/>
                </a:lnTo>
                <a:lnTo>
                  <a:pt x="18912" y="2527300"/>
                </a:lnTo>
                <a:lnTo>
                  <a:pt x="13925" y="2565400"/>
                </a:lnTo>
                <a:lnTo>
                  <a:pt x="9691" y="2616200"/>
                </a:lnTo>
                <a:lnTo>
                  <a:pt x="6216" y="2654300"/>
                </a:lnTo>
                <a:lnTo>
                  <a:pt x="3504" y="2692400"/>
                </a:lnTo>
                <a:lnTo>
                  <a:pt x="1560" y="2730500"/>
                </a:lnTo>
                <a:lnTo>
                  <a:pt x="391" y="2768600"/>
                </a:lnTo>
                <a:lnTo>
                  <a:pt x="0" y="2806700"/>
                </a:lnTo>
                <a:lnTo>
                  <a:pt x="391" y="2844800"/>
                </a:lnTo>
                <a:lnTo>
                  <a:pt x="1560" y="2882900"/>
                </a:lnTo>
                <a:lnTo>
                  <a:pt x="3504" y="2921000"/>
                </a:lnTo>
                <a:lnTo>
                  <a:pt x="6216" y="2959100"/>
                </a:lnTo>
                <a:lnTo>
                  <a:pt x="9691" y="2997200"/>
                </a:lnTo>
                <a:lnTo>
                  <a:pt x="13925" y="3035300"/>
                </a:lnTo>
                <a:lnTo>
                  <a:pt x="18912" y="3073400"/>
                </a:lnTo>
                <a:lnTo>
                  <a:pt x="24648" y="3111500"/>
                </a:lnTo>
                <a:lnTo>
                  <a:pt x="31126" y="3149600"/>
                </a:lnTo>
                <a:lnTo>
                  <a:pt x="38343" y="3187700"/>
                </a:lnTo>
                <a:lnTo>
                  <a:pt x="46292" y="3225800"/>
                </a:lnTo>
                <a:lnTo>
                  <a:pt x="54969" y="3263900"/>
                </a:lnTo>
                <a:lnTo>
                  <a:pt x="64369" y="3302000"/>
                </a:lnTo>
                <a:lnTo>
                  <a:pt x="74487" y="3340100"/>
                </a:lnTo>
                <a:lnTo>
                  <a:pt x="85317" y="3378200"/>
                </a:lnTo>
                <a:lnTo>
                  <a:pt x="96855" y="3416300"/>
                </a:lnTo>
                <a:lnTo>
                  <a:pt x="109095" y="3454400"/>
                </a:lnTo>
                <a:lnTo>
                  <a:pt x="122033" y="3492500"/>
                </a:lnTo>
                <a:lnTo>
                  <a:pt x="135662" y="3530600"/>
                </a:lnTo>
                <a:lnTo>
                  <a:pt x="149979" y="3556000"/>
                </a:lnTo>
                <a:lnTo>
                  <a:pt x="164977" y="3594100"/>
                </a:lnTo>
                <a:lnTo>
                  <a:pt x="180653" y="3632200"/>
                </a:lnTo>
                <a:lnTo>
                  <a:pt x="197001" y="3670300"/>
                </a:lnTo>
                <a:lnTo>
                  <a:pt x="214015" y="3708400"/>
                </a:lnTo>
                <a:lnTo>
                  <a:pt x="231691" y="3733800"/>
                </a:lnTo>
                <a:lnTo>
                  <a:pt x="250023" y="3771900"/>
                </a:lnTo>
                <a:lnTo>
                  <a:pt x="269007" y="3810000"/>
                </a:lnTo>
                <a:lnTo>
                  <a:pt x="288637" y="3848100"/>
                </a:lnTo>
                <a:lnTo>
                  <a:pt x="308909" y="3873500"/>
                </a:lnTo>
                <a:lnTo>
                  <a:pt x="329817" y="3911600"/>
                </a:lnTo>
                <a:lnTo>
                  <a:pt x="351355" y="3949700"/>
                </a:lnTo>
                <a:lnTo>
                  <a:pt x="373520" y="3975100"/>
                </a:lnTo>
                <a:lnTo>
                  <a:pt x="396306" y="4013200"/>
                </a:lnTo>
                <a:lnTo>
                  <a:pt x="419708" y="4051300"/>
                </a:lnTo>
                <a:lnTo>
                  <a:pt x="443720" y="4076700"/>
                </a:lnTo>
                <a:lnTo>
                  <a:pt x="468338" y="4114800"/>
                </a:lnTo>
                <a:lnTo>
                  <a:pt x="493557" y="4140200"/>
                </a:lnTo>
                <a:lnTo>
                  <a:pt x="519371" y="4178300"/>
                </a:lnTo>
                <a:lnTo>
                  <a:pt x="545775" y="4203700"/>
                </a:lnTo>
                <a:lnTo>
                  <a:pt x="572765" y="4241800"/>
                </a:lnTo>
                <a:lnTo>
                  <a:pt x="600335" y="4267200"/>
                </a:lnTo>
                <a:lnTo>
                  <a:pt x="628480" y="4305300"/>
                </a:lnTo>
                <a:lnTo>
                  <a:pt x="657195" y="4330700"/>
                </a:lnTo>
                <a:lnTo>
                  <a:pt x="686475" y="4368800"/>
                </a:lnTo>
                <a:lnTo>
                  <a:pt x="716315" y="4394200"/>
                </a:lnTo>
                <a:lnTo>
                  <a:pt x="746710" y="4419600"/>
                </a:lnTo>
                <a:lnTo>
                  <a:pt x="777654" y="4457700"/>
                </a:lnTo>
                <a:lnTo>
                  <a:pt x="809143" y="4483100"/>
                </a:lnTo>
                <a:lnTo>
                  <a:pt x="841171" y="4508500"/>
                </a:lnTo>
                <a:lnTo>
                  <a:pt x="873734" y="4546600"/>
                </a:lnTo>
                <a:lnTo>
                  <a:pt x="906826" y="4572000"/>
                </a:lnTo>
                <a:lnTo>
                  <a:pt x="940442" y="4597400"/>
                </a:lnTo>
                <a:lnTo>
                  <a:pt x="974577" y="4622800"/>
                </a:lnTo>
                <a:lnTo>
                  <a:pt x="1009227" y="4648200"/>
                </a:lnTo>
                <a:lnTo>
                  <a:pt x="1044385" y="4686300"/>
                </a:lnTo>
                <a:lnTo>
                  <a:pt x="1116208" y="4737100"/>
                </a:lnTo>
                <a:lnTo>
                  <a:pt x="1190005" y="4787900"/>
                </a:lnTo>
                <a:lnTo>
                  <a:pt x="1265737" y="4838700"/>
                </a:lnTo>
                <a:lnTo>
                  <a:pt x="1343361" y="4889500"/>
                </a:lnTo>
                <a:lnTo>
                  <a:pt x="1422838" y="4940300"/>
                </a:lnTo>
                <a:lnTo>
                  <a:pt x="1463259" y="4953000"/>
                </a:lnTo>
                <a:lnTo>
                  <a:pt x="1504127" y="4978400"/>
                </a:lnTo>
                <a:lnTo>
                  <a:pt x="1629368" y="5054600"/>
                </a:lnTo>
                <a:lnTo>
                  <a:pt x="1671977" y="5067300"/>
                </a:lnTo>
                <a:lnTo>
                  <a:pt x="1758456" y="5118100"/>
                </a:lnTo>
                <a:lnTo>
                  <a:pt x="1802317" y="5130800"/>
                </a:lnTo>
                <a:lnTo>
                  <a:pt x="1846585" y="5156200"/>
                </a:lnTo>
                <a:lnTo>
                  <a:pt x="1891254" y="5168900"/>
                </a:lnTo>
                <a:lnTo>
                  <a:pt x="1936321" y="5194300"/>
                </a:lnTo>
                <a:lnTo>
                  <a:pt x="1981780" y="5207000"/>
                </a:lnTo>
                <a:lnTo>
                  <a:pt x="2027625" y="5232400"/>
                </a:lnTo>
                <a:lnTo>
                  <a:pt x="2073852" y="5245100"/>
                </a:lnTo>
                <a:lnTo>
                  <a:pt x="2120455" y="5270500"/>
                </a:lnTo>
                <a:lnTo>
                  <a:pt x="2214771" y="5295900"/>
                </a:lnTo>
                <a:lnTo>
                  <a:pt x="2262474" y="5321300"/>
                </a:lnTo>
                <a:lnTo>
                  <a:pt x="2407699" y="5359400"/>
                </a:lnTo>
                <a:lnTo>
                  <a:pt x="2456796" y="5384800"/>
                </a:lnTo>
                <a:lnTo>
                  <a:pt x="2913169" y="5499100"/>
                </a:lnTo>
                <a:lnTo>
                  <a:pt x="5212798" y="5499100"/>
                </a:lnTo>
                <a:lnTo>
                  <a:pt x="5669171" y="5384800"/>
                </a:lnTo>
                <a:lnTo>
                  <a:pt x="5718268" y="5359400"/>
                </a:lnTo>
                <a:lnTo>
                  <a:pt x="5863493" y="5321300"/>
                </a:lnTo>
                <a:lnTo>
                  <a:pt x="5911196" y="5295900"/>
                </a:lnTo>
                <a:lnTo>
                  <a:pt x="6005512" y="5270500"/>
                </a:lnTo>
                <a:lnTo>
                  <a:pt x="6052115" y="5245100"/>
                </a:lnTo>
                <a:lnTo>
                  <a:pt x="6098342" y="5232400"/>
                </a:lnTo>
                <a:lnTo>
                  <a:pt x="6144187" y="5207000"/>
                </a:lnTo>
                <a:lnTo>
                  <a:pt x="6189646" y="5194300"/>
                </a:lnTo>
                <a:lnTo>
                  <a:pt x="6234713" y="5168900"/>
                </a:lnTo>
                <a:lnTo>
                  <a:pt x="6279382" y="5156200"/>
                </a:lnTo>
                <a:lnTo>
                  <a:pt x="6323650" y="5130800"/>
                </a:lnTo>
                <a:lnTo>
                  <a:pt x="6367511" y="5118100"/>
                </a:lnTo>
                <a:lnTo>
                  <a:pt x="6453990" y="5067300"/>
                </a:lnTo>
                <a:lnTo>
                  <a:pt x="6496599" y="5054600"/>
                </a:lnTo>
                <a:lnTo>
                  <a:pt x="6621840" y="4978400"/>
                </a:lnTo>
                <a:lnTo>
                  <a:pt x="6662708" y="4953000"/>
                </a:lnTo>
                <a:lnTo>
                  <a:pt x="6703129" y="4940300"/>
                </a:lnTo>
                <a:lnTo>
                  <a:pt x="6782606" y="4889500"/>
                </a:lnTo>
                <a:lnTo>
                  <a:pt x="6860230" y="4838700"/>
                </a:lnTo>
                <a:lnTo>
                  <a:pt x="6935962" y="4787900"/>
                </a:lnTo>
                <a:lnTo>
                  <a:pt x="7009759" y="4737100"/>
                </a:lnTo>
                <a:lnTo>
                  <a:pt x="7081582" y="4686300"/>
                </a:lnTo>
                <a:lnTo>
                  <a:pt x="7116740" y="4648200"/>
                </a:lnTo>
                <a:lnTo>
                  <a:pt x="7151390" y="4622800"/>
                </a:lnTo>
                <a:lnTo>
                  <a:pt x="7185525" y="4597400"/>
                </a:lnTo>
                <a:lnTo>
                  <a:pt x="7219141" y="4572000"/>
                </a:lnTo>
                <a:lnTo>
                  <a:pt x="7252233" y="4546600"/>
                </a:lnTo>
                <a:lnTo>
                  <a:pt x="7284796" y="4508500"/>
                </a:lnTo>
                <a:lnTo>
                  <a:pt x="7316824" y="4483100"/>
                </a:lnTo>
                <a:lnTo>
                  <a:pt x="7348313" y="4457700"/>
                </a:lnTo>
                <a:lnTo>
                  <a:pt x="7379257" y="4419600"/>
                </a:lnTo>
                <a:lnTo>
                  <a:pt x="7409652" y="4394200"/>
                </a:lnTo>
                <a:lnTo>
                  <a:pt x="7439492" y="4368800"/>
                </a:lnTo>
                <a:lnTo>
                  <a:pt x="7468772" y="4330700"/>
                </a:lnTo>
                <a:lnTo>
                  <a:pt x="7497487" y="4305300"/>
                </a:lnTo>
                <a:lnTo>
                  <a:pt x="7525632" y="4267200"/>
                </a:lnTo>
                <a:lnTo>
                  <a:pt x="7553202" y="4241800"/>
                </a:lnTo>
                <a:lnTo>
                  <a:pt x="7580192" y="4203700"/>
                </a:lnTo>
                <a:lnTo>
                  <a:pt x="7606596" y="4178300"/>
                </a:lnTo>
                <a:lnTo>
                  <a:pt x="7632410" y="4140200"/>
                </a:lnTo>
                <a:lnTo>
                  <a:pt x="7657629" y="4114800"/>
                </a:lnTo>
                <a:lnTo>
                  <a:pt x="7682247" y="4076700"/>
                </a:lnTo>
                <a:lnTo>
                  <a:pt x="7706259" y="4051300"/>
                </a:lnTo>
                <a:lnTo>
                  <a:pt x="7729661" y="4013200"/>
                </a:lnTo>
                <a:lnTo>
                  <a:pt x="7752447" y="3975100"/>
                </a:lnTo>
                <a:lnTo>
                  <a:pt x="7774612" y="3949700"/>
                </a:lnTo>
                <a:lnTo>
                  <a:pt x="7796150" y="3911600"/>
                </a:lnTo>
                <a:lnTo>
                  <a:pt x="7817058" y="3873500"/>
                </a:lnTo>
                <a:lnTo>
                  <a:pt x="7837330" y="3848100"/>
                </a:lnTo>
                <a:lnTo>
                  <a:pt x="7856960" y="3810000"/>
                </a:lnTo>
                <a:lnTo>
                  <a:pt x="7875944" y="3771900"/>
                </a:lnTo>
                <a:lnTo>
                  <a:pt x="7894276" y="3733800"/>
                </a:lnTo>
                <a:lnTo>
                  <a:pt x="7911952" y="3708400"/>
                </a:lnTo>
                <a:lnTo>
                  <a:pt x="7928966" y="3670300"/>
                </a:lnTo>
                <a:lnTo>
                  <a:pt x="7945314" y="3632200"/>
                </a:lnTo>
                <a:lnTo>
                  <a:pt x="7960990" y="3594100"/>
                </a:lnTo>
                <a:lnTo>
                  <a:pt x="7975988" y="3556000"/>
                </a:lnTo>
                <a:lnTo>
                  <a:pt x="7990305" y="3530600"/>
                </a:lnTo>
                <a:lnTo>
                  <a:pt x="8003934" y="3492500"/>
                </a:lnTo>
                <a:lnTo>
                  <a:pt x="8016872" y="3454400"/>
                </a:lnTo>
                <a:lnTo>
                  <a:pt x="8029112" y="3416300"/>
                </a:lnTo>
                <a:lnTo>
                  <a:pt x="8040650" y="3378200"/>
                </a:lnTo>
                <a:lnTo>
                  <a:pt x="8051480" y="3340100"/>
                </a:lnTo>
                <a:lnTo>
                  <a:pt x="8061598" y="3302000"/>
                </a:lnTo>
                <a:lnTo>
                  <a:pt x="8070998" y="3263900"/>
                </a:lnTo>
                <a:lnTo>
                  <a:pt x="8079675" y="3225800"/>
                </a:lnTo>
                <a:lnTo>
                  <a:pt x="8087624" y="3187700"/>
                </a:lnTo>
                <a:lnTo>
                  <a:pt x="8094841" y="3149600"/>
                </a:lnTo>
                <a:lnTo>
                  <a:pt x="8101319" y="3111500"/>
                </a:lnTo>
                <a:lnTo>
                  <a:pt x="8107055" y="3073400"/>
                </a:lnTo>
                <a:lnTo>
                  <a:pt x="8112042" y="3035300"/>
                </a:lnTo>
                <a:lnTo>
                  <a:pt x="8116276" y="2997200"/>
                </a:lnTo>
                <a:lnTo>
                  <a:pt x="8119751" y="2959100"/>
                </a:lnTo>
                <a:lnTo>
                  <a:pt x="8122463" y="2921000"/>
                </a:lnTo>
                <a:lnTo>
                  <a:pt x="8124407" y="2882900"/>
                </a:lnTo>
                <a:lnTo>
                  <a:pt x="8125576" y="2844800"/>
                </a:lnTo>
                <a:lnTo>
                  <a:pt x="8125968" y="2806700"/>
                </a:lnTo>
                <a:lnTo>
                  <a:pt x="8125576" y="2768600"/>
                </a:lnTo>
                <a:lnTo>
                  <a:pt x="8124407" y="2730500"/>
                </a:lnTo>
                <a:lnTo>
                  <a:pt x="8122463" y="2692400"/>
                </a:lnTo>
                <a:lnTo>
                  <a:pt x="8119751" y="2654300"/>
                </a:lnTo>
                <a:lnTo>
                  <a:pt x="8116276" y="2616200"/>
                </a:lnTo>
                <a:lnTo>
                  <a:pt x="8112042" y="2565400"/>
                </a:lnTo>
                <a:lnTo>
                  <a:pt x="8107055" y="2527300"/>
                </a:lnTo>
                <a:lnTo>
                  <a:pt x="8101319" y="2489200"/>
                </a:lnTo>
                <a:lnTo>
                  <a:pt x="8094841" y="2451100"/>
                </a:lnTo>
                <a:lnTo>
                  <a:pt x="8087624" y="2413000"/>
                </a:lnTo>
                <a:lnTo>
                  <a:pt x="8079675" y="2374900"/>
                </a:lnTo>
                <a:lnTo>
                  <a:pt x="8070998" y="2349500"/>
                </a:lnTo>
                <a:lnTo>
                  <a:pt x="8061598" y="2311400"/>
                </a:lnTo>
                <a:lnTo>
                  <a:pt x="8051480" y="2273300"/>
                </a:lnTo>
                <a:lnTo>
                  <a:pt x="8040650" y="2235200"/>
                </a:lnTo>
                <a:lnTo>
                  <a:pt x="8029112" y="2197100"/>
                </a:lnTo>
                <a:lnTo>
                  <a:pt x="8016872" y="2159000"/>
                </a:lnTo>
                <a:lnTo>
                  <a:pt x="8003934" y="2120900"/>
                </a:lnTo>
                <a:lnTo>
                  <a:pt x="7990305" y="2082800"/>
                </a:lnTo>
                <a:lnTo>
                  <a:pt x="7975988" y="2044700"/>
                </a:lnTo>
                <a:lnTo>
                  <a:pt x="7960990" y="2006600"/>
                </a:lnTo>
                <a:lnTo>
                  <a:pt x="7945314" y="1981200"/>
                </a:lnTo>
                <a:lnTo>
                  <a:pt x="7928966" y="1943100"/>
                </a:lnTo>
                <a:lnTo>
                  <a:pt x="7911952" y="1905000"/>
                </a:lnTo>
                <a:lnTo>
                  <a:pt x="7894276" y="1866900"/>
                </a:lnTo>
                <a:lnTo>
                  <a:pt x="7875944" y="1841500"/>
                </a:lnTo>
                <a:lnTo>
                  <a:pt x="7856960" y="1803400"/>
                </a:lnTo>
                <a:lnTo>
                  <a:pt x="7837330" y="1765300"/>
                </a:lnTo>
                <a:lnTo>
                  <a:pt x="7817058" y="1727200"/>
                </a:lnTo>
                <a:lnTo>
                  <a:pt x="7796150" y="1701800"/>
                </a:lnTo>
                <a:lnTo>
                  <a:pt x="7774612" y="1663700"/>
                </a:lnTo>
                <a:lnTo>
                  <a:pt x="7752447" y="1625600"/>
                </a:lnTo>
                <a:lnTo>
                  <a:pt x="7729661" y="1600200"/>
                </a:lnTo>
                <a:lnTo>
                  <a:pt x="7706259" y="1562100"/>
                </a:lnTo>
                <a:lnTo>
                  <a:pt x="7682247" y="1536700"/>
                </a:lnTo>
                <a:lnTo>
                  <a:pt x="7657629" y="1498600"/>
                </a:lnTo>
                <a:lnTo>
                  <a:pt x="7632410" y="1460500"/>
                </a:lnTo>
                <a:lnTo>
                  <a:pt x="7606596" y="1435100"/>
                </a:lnTo>
                <a:lnTo>
                  <a:pt x="7580192" y="1397000"/>
                </a:lnTo>
                <a:lnTo>
                  <a:pt x="7553202" y="1371600"/>
                </a:lnTo>
                <a:lnTo>
                  <a:pt x="7525632" y="1333500"/>
                </a:lnTo>
                <a:lnTo>
                  <a:pt x="7497487" y="1308100"/>
                </a:lnTo>
                <a:lnTo>
                  <a:pt x="7468772" y="1282700"/>
                </a:lnTo>
                <a:lnTo>
                  <a:pt x="7439492" y="1244600"/>
                </a:lnTo>
                <a:lnTo>
                  <a:pt x="7409652" y="1219200"/>
                </a:lnTo>
                <a:lnTo>
                  <a:pt x="7379257" y="1181100"/>
                </a:lnTo>
                <a:lnTo>
                  <a:pt x="7348313" y="1155700"/>
                </a:lnTo>
                <a:lnTo>
                  <a:pt x="7316824" y="1130300"/>
                </a:lnTo>
                <a:lnTo>
                  <a:pt x="7284796" y="1092200"/>
                </a:lnTo>
                <a:lnTo>
                  <a:pt x="7252233" y="1066800"/>
                </a:lnTo>
                <a:lnTo>
                  <a:pt x="7219141" y="1041400"/>
                </a:lnTo>
                <a:lnTo>
                  <a:pt x="7185525" y="1016000"/>
                </a:lnTo>
                <a:lnTo>
                  <a:pt x="7151390" y="990600"/>
                </a:lnTo>
                <a:lnTo>
                  <a:pt x="7116740" y="952500"/>
                </a:lnTo>
                <a:lnTo>
                  <a:pt x="7081582" y="927100"/>
                </a:lnTo>
                <a:lnTo>
                  <a:pt x="7009759" y="876300"/>
                </a:lnTo>
                <a:lnTo>
                  <a:pt x="6935962" y="825500"/>
                </a:lnTo>
                <a:lnTo>
                  <a:pt x="6860230" y="774700"/>
                </a:lnTo>
                <a:lnTo>
                  <a:pt x="6782606" y="723900"/>
                </a:lnTo>
                <a:lnTo>
                  <a:pt x="6703129" y="673100"/>
                </a:lnTo>
                <a:lnTo>
                  <a:pt x="6621840" y="622300"/>
                </a:lnTo>
                <a:lnTo>
                  <a:pt x="6580529" y="609600"/>
                </a:lnTo>
                <a:lnTo>
                  <a:pt x="6453990" y="533400"/>
                </a:lnTo>
                <a:lnTo>
                  <a:pt x="6410959" y="520700"/>
                </a:lnTo>
                <a:lnTo>
                  <a:pt x="6367511" y="495300"/>
                </a:lnTo>
                <a:lnTo>
                  <a:pt x="6323650" y="482600"/>
                </a:lnTo>
                <a:lnTo>
                  <a:pt x="6234713" y="431800"/>
                </a:lnTo>
                <a:lnTo>
                  <a:pt x="6189646" y="419100"/>
                </a:lnTo>
                <a:lnTo>
                  <a:pt x="6144187" y="393700"/>
                </a:lnTo>
                <a:lnTo>
                  <a:pt x="6098342" y="381000"/>
                </a:lnTo>
                <a:lnTo>
                  <a:pt x="6052115" y="355600"/>
                </a:lnTo>
                <a:lnTo>
                  <a:pt x="5958537" y="330200"/>
                </a:lnTo>
                <a:lnTo>
                  <a:pt x="5911196" y="304800"/>
                </a:lnTo>
                <a:lnTo>
                  <a:pt x="5767024" y="266700"/>
                </a:lnTo>
                <a:lnTo>
                  <a:pt x="5718268" y="241300"/>
                </a:lnTo>
                <a:lnTo>
                  <a:pt x="5160571" y="101600"/>
                </a:lnTo>
                <a:close/>
              </a:path>
              <a:path w="8126095" h="5600700">
                <a:moveTo>
                  <a:pt x="5002204" y="76200"/>
                </a:moveTo>
                <a:lnTo>
                  <a:pt x="3123763" y="76200"/>
                </a:lnTo>
                <a:lnTo>
                  <a:pt x="3017907" y="101600"/>
                </a:lnTo>
                <a:lnTo>
                  <a:pt x="5108060" y="101600"/>
                </a:lnTo>
                <a:lnTo>
                  <a:pt x="5002204" y="76200"/>
                </a:lnTo>
                <a:close/>
              </a:path>
              <a:path w="8126095" h="5600700">
                <a:moveTo>
                  <a:pt x="4841409" y="50800"/>
                </a:moveTo>
                <a:lnTo>
                  <a:pt x="3284558" y="50800"/>
                </a:lnTo>
                <a:lnTo>
                  <a:pt x="3177099" y="76200"/>
                </a:lnTo>
                <a:lnTo>
                  <a:pt x="4948868" y="76200"/>
                </a:lnTo>
                <a:lnTo>
                  <a:pt x="4841409" y="50800"/>
                </a:lnTo>
                <a:close/>
              </a:path>
              <a:path w="8126095" h="5600700">
                <a:moveTo>
                  <a:pt x="4732932" y="38100"/>
                </a:moveTo>
                <a:lnTo>
                  <a:pt x="3393035" y="38100"/>
                </a:lnTo>
                <a:lnTo>
                  <a:pt x="3338672" y="50800"/>
                </a:lnTo>
                <a:lnTo>
                  <a:pt x="4787295" y="50800"/>
                </a:lnTo>
                <a:lnTo>
                  <a:pt x="4732932" y="38100"/>
                </a:lnTo>
                <a:close/>
              </a:path>
              <a:path w="8126095" h="5600700">
                <a:moveTo>
                  <a:pt x="4623478" y="25400"/>
                </a:moveTo>
                <a:lnTo>
                  <a:pt x="3502489" y="25400"/>
                </a:lnTo>
                <a:lnTo>
                  <a:pt x="3447642" y="38100"/>
                </a:lnTo>
                <a:lnTo>
                  <a:pt x="4678325" y="38100"/>
                </a:lnTo>
                <a:lnTo>
                  <a:pt x="4623478" y="25400"/>
                </a:lnTo>
                <a:close/>
              </a:path>
              <a:path w="8126095" h="5600700">
                <a:moveTo>
                  <a:pt x="4457556" y="12700"/>
                </a:moveTo>
                <a:lnTo>
                  <a:pt x="3668411" y="12700"/>
                </a:lnTo>
                <a:lnTo>
                  <a:pt x="3612878" y="25400"/>
                </a:lnTo>
                <a:lnTo>
                  <a:pt x="4513089" y="25400"/>
                </a:lnTo>
                <a:lnTo>
                  <a:pt x="4457556" y="12700"/>
                </a:lnTo>
                <a:close/>
              </a:path>
              <a:path w="8126095" h="5600700">
                <a:moveTo>
                  <a:pt x="4233286" y="0"/>
                </a:moveTo>
                <a:lnTo>
                  <a:pt x="3892681" y="0"/>
                </a:lnTo>
                <a:lnTo>
                  <a:pt x="3836303" y="12700"/>
                </a:lnTo>
                <a:lnTo>
                  <a:pt x="4289664" y="12700"/>
                </a:lnTo>
                <a:lnTo>
                  <a:pt x="4233286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5395" y="676655"/>
            <a:ext cx="8126095" cy="5603875"/>
          </a:xfrm>
          <a:custGeom>
            <a:avLst/>
            <a:gdLst/>
            <a:ahLst/>
            <a:cxnLst/>
            <a:rect l="l" t="t" r="r" b="b"/>
            <a:pathLst>
              <a:path w="8126095" h="5603875">
                <a:moveTo>
                  <a:pt x="0" y="2801874"/>
                </a:moveTo>
                <a:lnTo>
                  <a:pt x="391" y="2762594"/>
                </a:lnTo>
                <a:lnTo>
                  <a:pt x="1560" y="2723445"/>
                </a:lnTo>
                <a:lnTo>
                  <a:pt x="3504" y="2684428"/>
                </a:lnTo>
                <a:lnTo>
                  <a:pt x="6216" y="2645549"/>
                </a:lnTo>
                <a:lnTo>
                  <a:pt x="9691" y="2606810"/>
                </a:lnTo>
                <a:lnTo>
                  <a:pt x="13925" y="2568215"/>
                </a:lnTo>
                <a:lnTo>
                  <a:pt x="18912" y="2529767"/>
                </a:lnTo>
                <a:lnTo>
                  <a:pt x="24648" y="2491470"/>
                </a:lnTo>
                <a:lnTo>
                  <a:pt x="31126" y="2453328"/>
                </a:lnTo>
                <a:lnTo>
                  <a:pt x="38343" y="2415343"/>
                </a:lnTo>
                <a:lnTo>
                  <a:pt x="46292" y="2377520"/>
                </a:lnTo>
                <a:lnTo>
                  <a:pt x="54969" y="2339861"/>
                </a:lnTo>
                <a:lnTo>
                  <a:pt x="64369" y="2302372"/>
                </a:lnTo>
                <a:lnTo>
                  <a:pt x="74487" y="2265054"/>
                </a:lnTo>
                <a:lnTo>
                  <a:pt x="85317" y="2227911"/>
                </a:lnTo>
                <a:lnTo>
                  <a:pt x="96855" y="2190948"/>
                </a:lnTo>
                <a:lnTo>
                  <a:pt x="109095" y="2154167"/>
                </a:lnTo>
                <a:lnTo>
                  <a:pt x="122033" y="2117572"/>
                </a:lnTo>
                <a:lnTo>
                  <a:pt x="135662" y="2081166"/>
                </a:lnTo>
                <a:lnTo>
                  <a:pt x="149979" y="2044953"/>
                </a:lnTo>
                <a:lnTo>
                  <a:pt x="164977" y="2008937"/>
                </a:lnTo>
                <a:lnTo>
                  <a:pt x="180653" y="1973121"/>
                </a:lnTo>
                <a:lnTo>
                  <a:pt x="197001" y="1937509"/>
                </a:lnTo>
                <a:lnTo>
                  <a:pt x="214015" y="1902103"/>
                </a:lnTo>
                <a:lnTo>
                  <a:pt x="231691" y="1866909"/>
                </a:lnTo>
                <a:lnTo>
                  <a:pt x="250023" y="1831928"/>
                </a:lnTo>
                <a:lnTo>
                  <a:pt x="269007" y="1797164"/>
                </a:lnTo>
                <a:lnTo>
                  <a:pt x="288637" y="1762622"/>
                </a:lnTo>
                <a:lnTo>
                  <a:pt x="308909" y="1728305"/>
                </a:lnTo>
                <a:lnTo>
                  <a:pt x="329817" y="1694215"/>
                </a:lnTo>
                <a:lnTo>
                  <a:pt x="351355" y="1660357"/>
                </a:lnTo>
                <a:lnTo>
                  <a:pt x="373520" y="1626735"/>
                </a:lnTo>
                <a:lnTo>
                  <a:pt x="396306" y="1593351"/>
                </a:lnTo>
                <a:lnTo>
                  <a:pt x="419708" y="1560209"/>
                </a:lnTo>
                <a:lnTo>
                  <a:pt x="443720" y="1527312"/>
                </a:lnTo>
                <a:lnTo>
                  <a:pt x="468338" y="1494665"/>
                </a:lnTo>
                <a:lnTo>
                  <a:pt x="493557" y="1462271"/>
                </a:lnTo>
                <a:lnTo>
                  <a:pt x="519371" y="1430133"/>
                </a:lnTo>
                <a:lnTo>
                  <a:pt x="545775" y="1398254"/>
                </a:lnTo>
                <a:lnTo>
                  <a:pt x="572765" y="1366639"/>
                </a:lnTo>
                <a:lnTo>
                  <a:pt x="600335" y="1335290"/>
                </a:lnTo>
                <a:lnTo>
                  <a:pt x="628480" y="1304212"/>
                </a:lnTo>
                <a:lnTo>
                  <a:pt x="657195" y="1273407"/>
                </a:lnTo>
                <a:lnTo>
                  <a:pt x="686475" y="1242880"/>
                </a:lnTo>
                <a:lnTo>
                  <a:pt x="716315" y="1212633"/>
                </a:lnTo>
                <a:lnTo>
                  <a:pt x="746710" y="1182671"/>
                </a:lnTo>
                <a:lnTo>
                  <a:pt x="777654" y="1152996"/>
                </a:lnTo>
                <a:lnTo>
                  <a:pt x="809143" y="1123613"/>
                </a:lnTo>
                <a:lnTo>
                  <a:pt x="841171" y="1094524"/>
                </a:lnTo>
                <a:lnTo>
                  <a:pt x="873734" y="1065734"/>
                </a:lnTo>
                <a:lnTo>
                  <a:pt x="906826" y="1037246"/>
                </a:lnTo>
                <a:lnTo>
                  <a:pt x="940442" y="1009063"/>
                </a:lnTo>
                <a:lnTo>
                  <a:pt x="974577" y="981189"/>
                </a:lnTo>
                <a:lnTo>
                  <a:pt x="1009227" y="953627"/>
                </a:lnTo>
                <a:lnTo>
                  <a:pt x="1044385" y="926381"/>
                </a:lnTo>
                <a:lnTo>
                  <a:pt x="1080047" y="899454"/>
                </a:lnTo>
                <a:lnTo>
                  <a:pt x="1116208" y="872851"/>
                </a:lnTo>
                <a:lnTo>
                  <a:pt x="1152862" y="846573"/>
                </a:lnTo>
                <a:lnTo>
                  <a:pt x="1190005" y="820626"/>
                </a:lnTo>
                <a:lnTo>
                  <a:pt x="1227632" y="795012"/>
                </a:lnTo>
                <a:lnTo>
                  <a:pt x="1265737" y="769735"/>
                </a:lnTo>
                <a:lnTo>
                  <a:pt x="1304315" y="744798"/>
                </a:lnTo>
                <a:lnTo>
                  <a:pt x="1343361" y="720206"/>
                </a:lnTo>
                <a:lnTo>
                  <a:pt x="1382871" y="695960"/>
                </a:lnTo>
                <a:lnTo>
                  <a:pt x="1422838" y="672066"/>
                </a:lnTo>
                <a:lnTo>
                  <a:pt x="1463259" y="648526"/>
                </a:lnTo>
                <a:lnTo>
                  <a:pt x="1504127" y="625345"/>
                </a:lnTo>
                <a:lnTo>
                  <a:pt x="1545438" y="602524"/>
                </a:lnTo>
                <a:lnTo>
                  <a:pt x="1587187" y="580069"/>
                </a:lnTo>
                <a:lnTo>
                  <a:pt x="1629368" y="557982"/>
                </a:lnTo>
                <a:lnTo>
                  <a:pt x="1671977" y="536268"/>
                </a:lnTo>
                <a:lnTo>
                  <a:pt x="1715008" y="514928"/>
                </a:lnTo>
                <a:lnTo>
                  <a:pt x="1758456" y="493968"/>
                </a:lnTo>
                <a:lnTo>
                  <a:pt x="1802317" y="473391"/>
                </a:lnTo>
                <a:lnTo>
                  <a:pt x="1846585" y="453199"/>
                </a:lnTo>
                <a:lnTo>
                  <a:pt x="1891254" y="433397"/>
                </a:lnTo>
                <a:lnTo>
                  <a:pt x="1936321" y="413988"/>
                </a:lnTo>
                <a:lnTo>
                  <a:pt x="1981780" y="394976"/>
                </a:lnTo>
                <a:lnTo>
                  <a:pt x="2027625" y="376364"/>
                </a:lnTo>
                <a:lnTo>
                  <a:pt x="2073852" y="358156"/>
                </a:lnTo>
                <a:lnTo>
                  <a:pt x="2120455" y="340354"/>
                </a:lnTo>
                <a:lnTo>
                  <a:pt x="2167430" y="322964"/>
                </a:lnTo>
                <a:lnTo>
                  <a:pt x="2214771" y="305987"/>
                </a:lnTo>
                <a:lnTo>
                  <a:pt x="2262474" y="289428"/>
                </a:lnTo>
                <a:lnTo>
                  <a:pt x="2310533" y="273290"/>
                </a:lnTo>
                <a:lnTo>
                  <a:pt x="2358943" y="257577"/>
                </a:lnTo>
                <a:lnTo>
                  <a:pt x="2407699" y="242293"/>
                </a:lnTo>
                <a:lnTo>
                  <a:pt x="2456796" y="227439"/>
                </a:lnTo>
                <a:lnTo>
                  <a:pt x="2506228" y="213021"/>
                </a:lnTo>
                <a:lnTo>
                  <a:pt x="2555992" y="199042"/>
                </a:lnTo>
                <a:lnTo>
                  <a:pt x="2606081" y="185505"/>
                </a:lnTo>
                <a:lnTo>
                  <a:pt x="2656491" y="172414"/>
                </a:lnTo>
                <a:lnTo>
                  <a:pt x="2707216" y="159772"/>
                </a:lnTo>
                <a:lnTo>
                  <a:pt x="2758251" y="147583"/>
                </a:lnTo>
                <a:lnTo>
                  <a:pt x="2809592" y="135850"/>
                </a:lnTo>
                <a:lnTo>
                  <a:pt x="2861233" y="124577"/>
                </a:lnTo>
                <a:lnTo>
                  <a:pt x="2913169" y="113767"/>
                </a:lnTo>
                <a:lnTo>
                  <a:pt x="2965396" y="103424"/>
                </a:lnTo>
                <a:lnTo>
                  <a:pt x="3017907" y="93551"/>
                </a:lnTo>
                <a:lnTo>
                  <a:pt x="3070698" y="84153"/>
                </a:lnTo>
                <a:lnTo>
                  <a:pt x="3123763" y="75231"/>
                </a:lnTo>
                <a:lnTo>
                  <a:pt x="3177099" y="66790"/>
                </a:lnTo>
                <a:lnTo>
                  <a:pt x="3230699" y="58834"/>
                </a:lnTo>
                <a:lnTo>
                  <a:pt x="3284558" y="51366"/>
                </a:lnTo>
                <a:lnTo>
                  <a:pt x="3338672" y="44389"/>
                </a:lnTo>
                <a:lnTo>
                  <a:pt x="3393035" y="37906"/>
                </a:lnTo>
                <a:lnTo>
                  <a:pt x="3447642" y="31923"/>
                </a:lnTo>
                <a:lnTo>
                  <a:pt x="3502489" y="26441"/>
                </a:lnTo>
                <a:lnTo>
                  <a:pt x="3557569" y="21464"/>
                </a:lnTo>
                <a:lnTo>
                  <a:pt x="3612878" y="16997"/>
                </a:lnTo>
                <a:lnTo>
                  <a:pt x="3668411" y="13042"/>
                </a:lnTo>
                <a:lnTo>
                  <a:pt x="3724163" y="9603"/>
                </a:lnTo>
                <a:lnTo>
                  <a:pt x="3780129" y="6683"/>
                </a:lnTo>
                <a:lnTo>
                  <a:pt x="3836303" y="4286"/>
                </a:lnTo>
                <a:lnTo>
                  <a:pt x="3892681" y="2416"/>
                </a:lnTo>
                <a:lnTo>
                  <a:pt x="3949257" y="1076"/>
                </a:lnTo>
                <a:lnTo>
                  <a:pt x="4006026" y="269"/>
                </a:lnTo>
                <a:lnTo>
                  <a:pt x="4062983" y="0"/>
                </a:lnTo>
                <a:lnTo>
                  <a:pt x="4119941" y="269"/>
                </a:lnTo>
                <a:lnTo>
                  <a:pt x="4176710" y="1076"/>
                </a:lnTo>
                <a:lnTo>
                  <a:pt x="4233286" y="2416"/>
                </a:lnTo>
                <a:lnTo>
                  <a:pt x="4289664" y="4286"/>
                </a:lnTo>
                <a:lnTo>
                  <a:pt x="4345838" y="6683"/>
                </a:lnTo>
                <a:lnTo>
                  <a:pt x="4401804" y="9603"/>
                </a:lnTo>
                <a:lnTo>
                  <a:pt x="4457556" y="13042"/>
                </a:lnTo>
                <a:lnTo>
                  <a:pt x="4513089" y="16997"/>
                </a:lnTo>
                <a:lnTo>
                  <a:pt x="4568398" y="21464"/>
                </a:lnTo>
                <a:lnTo>
                  <a:pt x="4623478" y="26441"/>
                </a:lnTo>
                <a:lnTo>
                  <a:pt x="4678325" y="31923"/>
                </a:lnTo>
                <a:lnTo>
                  <a:pt x="4732932" y="37906"/>
                </a:lnTo>
                <a:lnTo>
                  <a:pt x="4787295" y="44389"/>
                </a:lnTo>
                <a:lnTo>
                  <a:pt x="4841409" y="51366"/>
                </a:lnTo>
                <a:lnTo>
                  <a:pt x="4895268" y="58834"/>
                </a:lnTo>
                <a:lnTo>
                  <a:pt x="4948868" y="66790"/>
                </a:lnTo>
                <a:lnTo>
                  <a:pt x="5002204" y="75231"/>
                </a:lnTo>
                <a:lnTo>
                  <a:pt x="5055269" y="84153"/>
                </a:lnTo>
                <a:lnTo>
                  <a:pt x="5108060" y="93551"/>
                </a:lnTo>
                <a:lnTo>
                  <a:pt x="5160571" y="103424"/>
                </a:lnTo>
                <a:lnTo>
                  <a:pt x="5212798" y="113767"/>
                </a:lnTo>
                <a:lnTo>
                  <a:pt x="5264734" y="124577"/>
                </a:lnTo>
                <a:lnTo>
                  <a:pt x="5316375" y="135850"/>
                </a:lnTo>
                <a:lnTo>
                  <a:pt x="5367716" y="147583"/>
                </a:lnTo>
                <a:lnTo>
                  <a:pt x="5418751" y="159772"/>
                </a:lnTo>
                <a:lnTo>
                  <a:pt x="5469476" y="172414"/>
                </a:lnTo>
                <a:lnTo>
                  <a:pt x="5519886" y="185505"/>
                </a:lnTo>
                <a:lnTo>
                  <a:pt x="5569975" y="199042"/>
                </a:lnTo>
                <a:lnTo>
                  <a:pt x="5619739" y="213021"/>
                </a:lnTo>
                <a:lnTo>
                  <a:pt x="5669171" y="227439"/>
                </a:lnTo>
                <a:lnTo>
                  <a:pt x="5718268" y="242293"/>
                </a:lnTo>
                <a:lnTo>
                  <a:pt x="5767024" y="257577"/>
                </a:lnTo>
                <a:lnTo>
                  <a:pt x="5815434" y="273290"/>
                </a:lnTo>
                <a:lnTo>
                  <a:pt x="5863493" y="289428"/>
                </a:lnTo>
                <a:lnTo>
                  <a:pt x="5911196" y="305987"/>
                </a:lnTo>
                <a:lnTo>
                  <a:pt x="5958537" y="322964"/>
                </a:lnTo>
                <a:lnTo>
                  <a:pt x="6005512" y="340354"/>
                </a:lnTo>
                <a:lnTo>
                  <a:pt x="6052115" y="358156"/>
                </a:lnTo>
                <a:lnTo>
                  <a:pt x="6098342" y="376364"/>
                </a:lnTo>
                <a:lnTo>
                  <a:pt x="6144187" y="394976"/>
                </a:lnTo>
                <a:lnTo>
                  <a:pt x="6189646" y="413988"/>
                </a:lnTo>
                <a:lnTo>
                  <a:pt x="6234713" y="433397"/>
                </a:lnTo>
                <a:lnTo>
                  <a:pt x="6279382" y="453199"/>
                </a:lnTo>
                <a:lnTo>
                  <a:pt x="6323650" y="473391"/>
                </a:lnTo>
                <a:lnTo>
                  <a:pt x="6367511" y="493968"/>
                </a:lnTo>
                <a:lnTo>
                  <a:pt x="6410959" y="514928"/>
                </a:lnTo>
                <a:lnTo>
                  <a:pt x="6453990" y="536268"/>
                </a:lnTo>
                <a:lnTo>
                  <a:pt x="6496599" y="557982"/>
                </a:lnTo>
                <a:lnTo>
                  <a:pt x="6538780" y="580069"/>
                </a:lnTo>
                <a:lnTo>
                  <a:pt x="6580529" y="602524"/>
                </a:lnTo>
                <a:lnTo>
                  <a:pt x="6621840" y="625345"/>
                </a:lnTo>
                <a:lnTo>
                  <a:pt x="6662708" y="648526"/>
                </a:lnTo>
                <a:lnTo>
                  <a:pt x="6703129" y="672066"/>
                </a:lnTo>
                <a:lnTo>
                  <a:pt x="6743096" y="695960"/>
                </a:lnTo>
                <a:lnTo>
                  <a:pt x="6782606" y="720206"/>
                </a:lnTo>
                <a:lnTo>
                  <a:pt x="6821652" y="744798"/>
                </a:lnTo>
                <a:lnTo>
                  <a:pt x="6860230" y="769735"/>
                </a:lnTo>
                <a:lnTo>
                  <a:pt x="6898335" y="795012"/>
                </a:lnTo>
                <a:lnTo>
                  <a:pt x="6935962" y="820626"/>
                </a:lnTo>
                <a:lnTo>
                  <a:pt x="6973105" y="846573"/>
                </a:lnTo>
                <a:lnTo>
                  <a:pt x="7009759" y="872851"/>
                </a:lnTo>
                <a:lnTo>
                  <a:pt x="7045920" y="899454"/>
                </a:lnTo>
                <a:lnTo>
                  <a:pt x="7081582" y="926381"/>
                </a:lnTo>
                <a:lnTo>
                  <a:pt x="7116740" y="953627"/>
                </a:lnTo>
                <a:lnTo>
                  <a:pt x="7151390" y="981189"/>
                </a:lnTo>
                <a:lnTo>
                  <a:pt x="7185525" y="1009063"/>
                </a:lnTo>
                <a:lnTo>
                  <a:pt x="7219141" y="1037246"/>
                </a:lnTo>
                <a:lnTo>
                  <a:pt x="7252233" y="1065734"/>
                </a:lnTo>
                <a:lnTo>
                  <a:pt x="7284796" y="1094524"/>
                </a:lnTo>
                <a:lnTo>
                  <a:pt x="7316824" y="1123613"/>
                </a:lnTo>
                <a:lnTo>
                  <a:pt x="7348313" y="1152996"/>
                </a:lnTo>
                <a:lnTo>
                  <a:pt x="7379257" y="1182671"/>
                </a:lnTo>
                <a:lnTo>
                  <a:pt x="7409652" y="1212633"/>
                </a:lnTo>
                <a:lnTo>
                  <a:pt x="7439492" y="1242880"/>
                </a:lnTo>
                <a:lnTo>
                  <a:pt x="7468772" y="1273407"/>
                </a:lnTo>
                <a:lnTo>
                  <a:pt x="7497487" y="1304212"/>
                </a:lnTo>
                <a:lnTo>
                  <a:pt x="7525632" y="1335290"/>
                </a:lnTo>
                <a:lnTo>
                  <a:pt x="7553202" y="1366639"/>
                </a:lnTo>
                <a:lnTo>
                  <a:pt x="7580192" y="1398254"/>
                </a:lnTo>
                <a:lnTo>
                  <a:pt x="7606596" y="1430133"/>
                </a:lnTo>
                <a:lnTo>
                  <a:pt x="7632410" y="1462271"/>
                </a:lnTo>
                <a:lnTo>
                  <a:pt x="7657629" y="1494665"/>
                </a:lnTo>
                <a:lnTo>
                  <a:pt x="7682247" y="1527312"/>
                </a:lnTo>
                <a:lnTo>
                  <a:pt x="7706259" y="1560209"/>
                </a:lnTo>
                <a:lnTo>
                  <a:pt x="7729661" y="1593351"/>
                </a:lnTo>
                <a:lnTo>
                  <a:pt x="7752447" y="1626735"/>
                </a:lnTo>
                <a:lnTo>
                  <a:pt x="7774612" y="1660357"/>
                </a:lnTo>
                <a:lnTo>
                  <a:pt x="7796150" y="1694215"/>
                </a:lnTo>
                <a:lnTo>
                  <a:pt x="7817058" y="1728305"/>
                </a:lnTo>
                <a:lnTo>
                  <a:pt x="7837330" y="1762622"/>
                </a:lnTo>
                <a:lnTo>
                  <a:pt x="7856960" y="1797164"/>
                </a:lnTo>
                <a:lnTo>
                  <a:pt x="7875944" y="1831928"/>
                </a:lnTo>
                <a:lnTo>
                  <a:pt x="7894276" y="1866909"/>
                </a:lnTo>
                <a:lnTo>
                  <a:pt x="7911952" y="1902103"/>
                </a:lnTo>
                <a:lnTo>
                  <a:pt x="7928966" y="1937509"/>
                </a:lnTo>
                <a:lnTo>
                  <a:pt x="7945314" y="1973121"/>
                </a:lnTo>
                <a:lnTo>
                  <a:pt x="7960990" y="2008937"/>
                </a:lnTo>
                <a:lnTo>
                  <a:pt x="7975988" y="2044953"/>
                </a:lnTo>
                <a:lnTo>
                  <a:pt x="7990305" y="2081166"/>
                </a:lnTo>
                <a:lnTo>
                  <a:pt x="8003934" y="2117572"/>
                </a:lnTo>
                <a:lnTo>
                  <a:pt x="8016872" y="2154167"/>
                </a:lnTo>
                <a:lnTo>
                  <a:pt x="8029112" y="2190948"/>
                </a:lnTo>
                <a:lnTo>
                  <a:pt x="8040650" y="2227911"/>
                </a:lnTo>
                <a:lnTo>
                  <a:pt x="8051480" y="2265054"/>
                </a:lnTo>
                <a:lnTo>
                  <a:pt x="8061598" y="2302372"/>
                </a:lnTo>
                <a:lnTo>
                  <a:pt x="8070998" y="2339861"/>
                </a:lnTo>
                <a:lnTo>
                  <a:pt x="8079675" y="2377520"/>
                </a:lnTo>
                <a:lnTo>
                  <a:pt x="8087624" y="2415343"/>
                </a:lnTo>
                <a:lnTo>
                  <a:pt x="8094841" y="2453328"/>
                </a:lnTo>
                <a:lnTo>
                  <a:pt x="8101319" y="2491470"/>
                </a:lnTo>
                <a:lnTo>
                  <a:pt x="8107055" y="2529767"/>
                </a:lnTo>
                <a:lnTo>
                  <a:pt x="8112042" y="2568215"/>
                </a:lnTo>
                <a:lnTo>
                  <a:pt x="8116276" y="2606810"/>
                </a:lnTo>
                <a:lnTo>
                  <a:pt x="8119751" y="2645549"/>
                </a:lnTo>
                <a:lnTo>
                  <a:pt x="8122463" y="2684428"/>
                </a:lnTo>
                <a:lnTo>
                  <a:pt x="8124407" y="2723445"/>
                </a:lnTo>
                <a:lnTo>
                  <a:pt x="8125576" y="2762594"/>
                </a:lnTo>
                <a:lnTo>
                  <a:pt x="8125968" y="2801874"/>
                </a:lnTo>
                <a:lnTo>
                  <a:pt x="8125576" y="2841153"/>
                </a:lnTo>
                <a:lnTo>
                  <a:pt x="8124407" y="2880302"/>
                </a:lnTo>
                <a:lnTo>
                  <a:pt x="8122463" y="2919319"/>
                </a:lnTo>
                <a:lnTo>
                  <a:pt x="8119751" y="2958198"/>
                </a:lnTo>
                <a:lnTo>
                  <a:pt x="8116276" y="2996937"/>
                </a:lnTo>
                <a:lnTo>
                  <a:pt x="8112042" y="3035532"/>
                </a:lnTo>
                <a:lnTo>
                  <a:pt x="8107055" y="3073980"/>
                </a:lnTo>
                <a:lnTo>
                  <a:pt x="8101319" y="3112277"/>
                </a:lnTo>
                <a:lnTo>
                  <a:pt x="8094841" y="3150419"/>
                </a:lnTo>
                <a:lnTo>
                  <a:pt x="8087624" y="3188404"/>
                </a:lnTo>
                <a:lnTo>
                  <a:pt x="8079675" y="3226227"/>
                </a:lnTo>
                <a:lnTo>
                  <a:pt x="8070998" y="3263886"/>
                </a:lnTo>
                <a:lnTo>
                  <a:pt x="8061598" y="3301375"/>
                </a:lnTo>
                <a:lnTo>
                  <a:pt x="8051480" y="3338693"/>
                </a:lnTo>
                <a:lnTo>
                  <a:pt x="8040650" y="3375836"/>
                </a:lnTo>
                <a:lnTo>
                  <a:pt x="8029112" y="3412799"/>
                </a:lnTo>
                <a:lnTo>
                  <a:pt x="8016872" y="3449580"/>
                </a:lnTo>
                <a:lnTo>
                  <a:pt x="8003934" y="3486175"/>
                </a:lnTo>
                <a:lnTo>
                  <a:pt x="7990305" y="3522581"/>
                </a:lnTo>
                <a:lnTo>
                  <a:pt x="7975988" y="3558794"/>
                </a:lnTo>
                <a:lnTo>
                  <a:pt x="7960990" y="3594810"/>
                </a:lnTo>
                <a:lnTo>
                  <a:pt x="7945314" y="3630626"/>
                </a:lnTo>
                <a:lnTo>
                  <a:pt x="7928966" y="3666238"/>
                </a:lnTo>
                <a:lnTo>
                  <a:pt x="7911952" y="3701644"/>
                </a:lnTo>
                <a:lnTo>
                  <a:pt x="7894276" y="3736838"/>
                </a:lnTo>
                <a:lnTo>
                  <a:pt x="7875944" y="3771819"/>
                </a:lnTo>
                <a:lnTo>
                  <a:pt x="7856960" y="3806583"/>
                </a:lnTo>
                <a:lnTo>
                  <a:pt x="7837330" y="3841125"/>
                </a:lnTo>
                <a:lnTo>
                  <a:pt x="7817058" y="3875442"/>
                </a:lnTo>
                <a:lnTo>
                  <a:pt x="7796150" y="3909532"/>
                </a:lnTo>
                <a:lnTo>
                  <a:pt x="7774612" y="3943390"/>
                </a:lnTo>
                <a:lnTo>
                  <a:pt x="7752447" y="3977012"/>
                </a:lnTo>
                <a:lnTo>
                  <a:pt x="7729661" y="4010396"/>
                </a:lnTo>
                <a:lnTo>
                  <a:pt x="7706259" y="4043538"/>
                </a:lnTo>
                <a:lnTo>
                  <a:pt x="7682247" y="4076435"/>
                </a:lnTo>
                <a:lnTo>
                  <a:pt x="7657629" y="4109082"/>
                </a:lnTo>
                <a:lnTo>
                  <a:pt x="7632410" y="4141476"/>
                </a:lnTo>
                <a:lnTo>
                  <a:pt x="7606596" y="4173614"/>
                </a:lnTo>
                <a:lnTo>
                  <a:pt x="7580192" y="4205493"/>
                </a:lnTo>
                <a:lnTo>
                  <a:pt x="7553202" y="4237108"/>
                </a:lnTo>
                <a:lnTo>
                  <a:pt x="7525632" y="4268457"/>
                </a:lnTo>
                <a:lnTo>
                  <a:pt x="7497487" y="4299535"/>
                </a:lnTo>
                <a:lnTo>
                  <a:pt x="7468772" y="4330340"/>
                </a:lnTo>
                <a:lnTo>
                  <a:pt x="7439492" y="4360867"/>
                </a:lnTo>
                <a:lnTo>
                  <a:pt x="7409652" y="4391114"/>
                </a:lnTo>
                <a:lnTo>
                  <a:pt x="7379257" y="4421076"/>
                </a:lnTo>
                <a:lnTo>
                  <a:pt x="7348313" y="4450751"/>
                </a:lnTo>
                <a:lnTo>
                  <a:pt x="7316824" y="4480134"/>
                </a:lnTo>
                <a:lnTo>
                  <a:pt x="7284796" y="4509223"/>
                </a:lnTo>
                <a:lnTo>
                  <a:pt x="7252233" y="4538013"/>
                </a:lnTo>
                <a:lnTo>
                  <a:pt x="7219141" y="4566501"/>
                </a:lnTo>
                <a:lnTo>
                  <a:pt x="7185525" y="4594684"/>
                </a:lnTo>
                <a:lnTo>
                  <a:pt x="7151390" y="4622558"/>
                </a:lnTo>
                <a:lnTo>
                  <a:pt x="7116740" y="4650120"/>
                </a:lnTo>
                <a:lnTo>
                  <a:pt x="7081582" y="4677366"/>
                </a:lnTo>
                <a:lnTo>
                  <a:pt x="7045920" y="4704293"/>
                </a:lnTo>
                <a:lnTo>
                  <a:pt x="7009759" y="4730896"/>
                </a:lnTo>
                <a:lnTo>
                  <a:pt x="6973105" y="4757174"/>
                </a:lnTo>
                <a:lnTo>
                  <a:pt x="6935962" y="4783121"/>
                </a:lnTo>
                <a:lnTo>
                  <a:pt x="6898335" y="4808735"/>
                </a:lnTo>
                <a:lnTo>
                  <a:pt x="6860230" y="4834012"/>
                </a:lnTo>
                <a:lnTo>
                  <a:pt x="6821652" y="4858949"/>
                </a:lnTo>
                <a:lnTo>
                  <a:pt x="6782606" y="4883541"/>
                </a:lnTo>
                <a:lnTo>
                  <a:pt x="6743096" y="4907787"/>
                </a:lnTo>
                <a:lnTo>
                  <a:pt x="6703129" y="4931681"/>
                </a:lnTo>
                <a:lnTo>
                  <a:pt x="6662708" y="4955221"/>
                </a:lnTo>
                <a:lnTo>
                  <a:pt x="6621840" y="4978402"/>
                </a:lnTo>
                <a:lnTo>
                  <a:pt x="6580529" y="5001223"/>
                </a:lnTo>
                <a:lnTo>
                  <a:pt x="6538780" y="5023678"/>
                </a:lnTo>
                <a:lnTo>
                  <a:pt x="6496599" y="5045765"/>
                </a:lnTo>
                <a:lnTo>
                  <a:pt x="6453990" y="5067479"/>
                </a:lnTo>
                <a:lnTo>
                  <a:pt x="6410959" y="5088819"/>
                </a:lnTo>
                <a:lnTo>
                  <a:pt x="6367511" y="5109779"/>
                </a:lnTo>
                <a:lnTo>
                  <a:pt x="6323650" y="5130356"/>
                </a:lnTo>
                <a:lnTo>
                  <a:pt x="6279382" y="5150548"/>
                </a:lnTo>
                <a:lnTo>
                  <a:pt x="6234713" y="5170350"/>
                </a:lnTo>
                <a:lnTo>
                  <a:pt x="6189646" y="5189759"/>
                </a:lnTo>
                <a:lnTo>
                  <a:pt x="6144187" y="5208771"/>
                </a:lnTo>
                <a:lnTo>
                  <a:pt x="6098342" y="5227383"/>
                </a:lnTo>
                <a:lnTo>
                  <a:pt x="6052115" y="5245591"/>
                </a:lnTo>
                <a:lnTo>
                  <a:pt x="6005512" y="5263393"/>
                </a:lnTo>
                <a:lnTo>
                  <a:pt x="5958537" y="5280783"/>
                </a:lnTo>
                <a:lnTo>
                  <a:pt x="5911196" y="5297760"/>
                </a:lnTo>
                <a:lnTo>
                  <a:pt x="5863493" y="5314319"/>
                </a:lnTo>
                <a:lnTo>
                  <a:pt x="5815434" y="5330457"/>
                </a:lnTo>
                <a:lnTo>
                  <a:pt x="5767024" y="5346170"/>
                </a:lnTo>
                <a:lnTo>
                  <a:pt x="5718268" y="5361454"/>
                </a:lnTo>
                <a:lnTo>
                  <a:pt x="5669171" y="5376308"/>
                </a:lnTo>
                <a:lnTo>
                  <a:pt x="5619739" y="5390726"/>
                </a:lnTo>
                <a:lnTo>
                  <a:pt x="5569975" y="5404705"/>
                </a:lnTo>
                <a:lnTo>
                  <a:pt x="5519886" y="5418242"/>
                </a:lnTo>
                <a:lnTo>
                  <a:pt x="5469476" y="5431333"/>
                </a:lnTo>
                <a:lnTo>
                  <a:pt x="5418751" y="5443975"/>
                </a:lnTo>
                <a:lnTo>
                  <a:pt x="5367716" y="5456164"/>
                </a:lnTo>
                <a:lnTo>
                  <a:pt x="5316375" y="5467897"/>
                </a:lnTo>
                <a:lnTo>
                  <a:pt x="5264734" y="5479170"/>
                </a:lnTo>
                <a:lnTo>
                  <a:pt x="5212798" y="5489980"/>
                </a:lnTo>
                <a:lnTo>
                  <a:pt x="5160571" y="5500323"/>
                </a:lnTo>
                <a:lnTo>
                  <a:pt x="5108060" y="5510196"/>
                </a:lnTo>
                <a:lnTo>
                  <a:pt x="5055269" y="5519594"/>
                </a:lnTo>
                <a:lnTo>
                  <a:pt x="5002204" y="5528516"/>
                </a:lnTo>
                <a:lnTo>
                  <a:pt x="4948868" y="5536957"/>
                </a:lnTo>
                <a:lnTo>
                  <a:pt x="4895268" y="5544913"/>
                </a:lnTo>
                <a:lnTo>
                  <a:pt x="4841409" y="5552381"/>
                </a:lnTo>
                <a:lnTo>
                  <a:pt x="4787295" y="5559358"/>
                </a:lnTo>
                <a:lnTo>
                  <a:pt x="4732932" y="5565841"/>
                </a:lnTo>
                <a:lnTo>
                  <a:pt x="4678325" y="5571824"/>
                </a:lnTo>
                <a:lnTo>
                  <a:pt x="4623478" y="5577306"/>
                </a:lnTo>
                <a:lnTo>
                  <a:pt x="4568398" y="5582283"/>
                </a:lnTo>
                <a:lnTo>
                  <a:pt x="4513089" y="5586750"/>
                </a:lnTo>
                <a:lnTo>
                  <a:pt x="4457556" y="5590705"/>
                </a:lnTo>
                <a:lnTo>
                  <a:pt x="4401804" y="5594144"/>
                </a:lnTo>
                <a:lnTo>
                  <a:pt x="4345838" y="5597064"/>
                </a:lnTo>
                <a:lnTo>
                  <a:pt x="4289664" y="5599461"/>
                </a:lnTo>
                <a:lnTo>
                  <a:pt x="4233286" y="5601331"/>
                </a:lnTo>
                <a:lnTo>
                  <a:pt x="4176710" y="5602671"/>
                </a:lnTo>
                <a:lnTo>
                  <a:pt x="4119941" y="5603478"/>
                </a:lnTo>
                <a:lnTo>
                  <a:pt x="4062983" y="5603748"/>
                </a:lnTo>
                <a:lnTo>
                  <a:pt x="4006026" y="5603478"/>
                </a:lnTo>
                <a:lnTo>
                  <a:pt x="3949257" y="5602671"/>
                </a:lnTo>
                <a:lnTo>
                  <a:pt x="3892681" y="5601331"/>
                </a:lnTo>
                <a:lnTo>
                  <a:pt x="3836303" y="5599461"/>
                </a:lnTo>
                <a:lnTo>
                  <a:pt x="3780129" y="5597064"/>
                </a:lnTo>
                <a:lnTo>
                  <a:pt x="3724163" y="5594144"/>
                </a:lnTo>
                <a:lnTo>
                  <a:pt x="3668411" y="5590705"/>
                </a:lnTo>
                <a:lnTo>
                  <a:pt x="3612878" y="5586750"/>
                </a:lnTo>
                <a:lnTo>
                  <a:pt x="3557569" y="5582283"/>
                </a:lnTo>
                <a:lnTo>
                  <a:pt x="3502489" y="5577306"/>
                </a:lnTo>
                <a:lnTo>
                  <a:pt x="3447642" y="5571824"/>
                </a:lnTo>
                <a:lnTo>
                  <a:pt x="3393035" y="5565841"/>
                </a:lnTo>
                <a:lnTo>
                  <a:pt x="3338672" y="5559358"/>
                </a:lnTo>
                <a:lnTo>
                  <a:pt x="3284558" y="5552381"/>
                </a:lnTo>
                <a:lnTo>
                  <a:pt x="3230699" y="5544913"/>
                </a:lnTo>
                <a:lnTo>
                  <a:pt x="3177099" y="5536957"/>
                </a:lnTo>
                <a:lnTo>
                  <a:pt x="3123763" y="5528516"/>
                </a:lnTo>
                <a:lnTo>
                  <a:pt x="3070698" y="5519594"/>
                </a:lnTo>
                <a:lnTo>
                  <a:pt x="3017907" y="5510196"/>
                </a:lnTo>
                <a:lnTo>
                  <a:pt x="2965396" y="5500323"/>
                </a:lnTo>
                <a:lnTo>
                  <a:pt x="2913169" y="5489980"/>
                </a:lnTo>
                <a:lnTo>
                  <a:pt x="2861233" y="5479170"/>
                </a:lnTo>
                <a:lnTo>
                  <a:pt x="2809592" y="5467897"/>
                </a:lnTo>
                <a:lnTo>
                  <a:pt x="2758251" y="5456164"/>
                </a:lnTo>
                <a:lnTo>
                  <a:pt x="2707216" y="5443975"/>
                </a:lnTo>
                <a:lnTo>
                  <a:pt x="2656491" y="5431333"/>
                </a:lnTo>
                <a:lnTo>
                  <a:pt x="2606081" y="5418242"/>
                </a:lnTo>
                <a:lnTo>
                  <a:pt x="2555992" y="5404705"/>
                </a:lnTo>
                <a:lnTo>
                  <a:pt x="2506228" y="5390726"/>
                </a:lnTo>
                <a:lnTo>
                  <a:pt x="2456796" y="5376308"/>
                </a:lnTo>
                <a:lnTo>
                  <a:pt x="2407699" y="5361454"/>
                </a:lnTo>
                <a:lnTo>
                  <a:pt x="2358943" y="5346170"/>
                </a:lnTo>
                <a:lnTo>
                  <a:pt x="2310533" y="5330457"/>
                </a:lnTo>
                <a:lnTo>
                  <a:pt x="2262474" y="5314319"/>
                </a:lnTo>
                <a:lnTo>
                  <a:pt x="2214771" y="5297760"/>
                </a:lnTo>
                <a:lnTo>
                  <a:pt x="2167430" y="5280783"/>
                </a:lnTo>
                <a:lnTo>
                  <a:pt x="2120455" y="5263393"/>
                </a:lnTo>
                <a:lnTo>
                  <a:pt x="2073852" y="5245591"/>
                </a:lnTo>
                <a:lnTo>
                  <a:pt x="2027625" y="5227383"/>
                </a:lnTo>
                <a:lnTo>
                  <a:pt x="1981780" y="5208771"/>
                </a:lnTo>
                <a:lnTo>
                  <a:pt x="1936321" y="5189759"/>
                </a:lnTo>
                <a:lnTo>
                  <a:pt x="1891254" y="5170350"/>
                </a:lnTo>
                <a:lnTo>
                  <a:pt x="1846585" y="5150548"/>
                </a:lnTo>
                <a:lnTo>
                  <a:pt x="1802317" y="5130356"/>
                </a:lnTo>
                <a:lnTo>
                  <a:pt x="1758456" y="5109779"/>
                </a:lnTo>
                <a:lnTo>
                  <a:pt x="1715008" y="5088819"/>
                </a:lnTo>
                <a:lnTo>
                  <a:pt x="1671977" y="5067479"/>
                </a:lnTo>
                <a:lnTo>
                  <a:pt x="1629368" y="5045765"/>
                </a:lnTo>
                <a:lnTo>
                  <a:pt x="1587187" y="5023678"/>
                </a:lnTo>
                <a:lnTo>
                  <a:pt x="1545438" y="5001223"/>
                </a:lnTo>
                <a:lnTo>
                  <a:pt x="1504127" y="4978402"/>
                </a:lnTo>
                <a:lnTo>
                  <a:pt x="1463259" y="4955221"/>
                </a:lnTo>
                <a:lnTo>
                  <a:pt x="1422838" y="4931681"/>
                </a:lnTo>
                <a:lnTo>
                  <a:pt x="1382871" y="4907787"/>
                </a:lnTo>
                <a:lnTo>
                  <a:pt x="1343361" y="4883541"/>
                </a:lnTo>
                <a:lnTo>
                  <a:pt x="1304315" y="4858949"/>
                </a:lnTo>
                <a:lnTo>
                  <a:pt x="1265737" y="4834012"/>
                </a:lnTo>
                <a:lnTo>
                  <a:pt x="1227632" y="4808735"/>
                </a:lnTo>
                <a:lnTo>
                  <a:pt x="1190005" y="4783121"/>
                </a:lnTo>
                <a:lnTo>
                  <a:pt x="1152862" y="4757174"/>
                </a:lnTo>
                <a:lnTo>
                  <a:pt x="1116208" y="4730896"/>
                </a:lnTo>
                <a:lnTo>
                  <a:pt x="1080047" y="4704293"/>
                </a:lnTo>
                <a:lnTo>
                  <a:pt x="1044385" y="4677366"/>
                </a:lnTo>
                <a:lnTo>
                  <a:pt x="1009227" y="4650120"/>
                </a:lnTo>
                <a:lnTo>
                  <a:pt x="974577" y="4622558"/>
                </a:lnTo>
                <a:lnTo>
                  <a:pt x="940442" y="4594684"/>
                </a:lnTo>
                <a:lnTo>
                  <a:pt x="906826" y="4566501"/>
                </a:lnTo>
                <a:lnTo>
                  <a:pt x="873734" y="4538013"/>
                </a:lnTo>
                <a:lnTo>
                  <a:pt x="841171" y="4509223"/>
                </a:lnTo>
                <a:lnTo>
                  <a:pt x="809143" y="4480134"/>
                </a:lnTo>
                <a:lnTo>
                  <a:pt x="777654" y="4450751"/>
                </a:lnTo>
                <a:lnTo>
                  <a:pt x="746710" y="4421076"/>
                </a:lnTo>
                <a:lnTo>
                  <a:pt x="716315" y="4391114"/>
                </a:lnTo>
                <a:lnTo>
                  <a:pt x="686475" y="4360867"/>
                </a:lnTo>
                <a:lnTo>
                  <a:pt x="657195" y="4330340"/>
                </a:lnTo>
                <a:lnTo>
                  <a:pt x="628480" y="4299535"/>
                </a:lnTo>
                <a:lnTo>
                  <a:pt x="600335" y="4268457"/>
                </a:lnTo>
                <a:lnTo>
                  <a:pt x="572765" y="4237108"/>
                </a:lnTo>
                <a:lnTo>
                  <a:pt x="545775" y="4205493"/>
                </a:lnTo>
                <a:lnTo>
                  <a:pt x="519371" y="4173614"/>
                </a:lnTo>
                <a:lnTo>
                  <a:pt x="493557" y="4141476"/>
                </a:lnTo>
                <a:lnTo>
                  <a:pt x="468338" y="4109082"/>
                </a:lnTo>
                <a:lnTo>
                  <a:pt x="443720" y="4076435"/>
                </a:lnTo>
                <a:lnTo>
                  <a:pt x="419708" y="4043538"/>
                </a:lnTo>
                <a:lnTo>
                  <a:pt x="396306" y="4010396"/>
                </a:lnTo>
                <a:lnTo>
                  <a:pt x="373520" y="3977012"/>
                </a:lnTo>
                <a:lnTo>
                  <a:pt x="351355" y="3943390"/>
                </a:lnTo>
                <a:lnTo>
                  <a:pt x="329817" y="3909532"/>
                </a:lnTo>
                <a:lnTo>
                  <a:pt x="308909" y="3875442"/>
                </a:lnTo>
                <a:lnTo>
                  <a:pt x="288637" y="3841125"/>
                </a:lnTo>
                <a:lnTo>
                  <a:pt x="269007" y="3806583"/>
                </a:lnTo>
                <a:lnTo>
                  <a:pt x="250023" y="3771819"/>
                </a:lnTo>
                <a:lnTo>
                  <a:pt x="231691" y="3736838"/>
                </a:lnTo>
                <a:lnTo>
                  <a:pt x="214015" y="3701644"/>
                </a:lnTo>
                <a:lnTo>
                  <a:pt x="197001" y="3666238"/>
                </a:lnTo>
                <a:lnTo>
                  <a:pt x="180653" y="3630626"/>
                </a:lnTo>
                <a:lnTo>
                  <a:pt x="164977" y="3594810"/>
                </a:lnTo>
                <a:lnTo>
                  <a:pt x="149979" y="3558794"/>
                </a:lnTo>
                <a:lnTo>
                  <a:pt x="135662" y="3522581"/>
                </a:lnTo>
                <a:lnTo>
                  <a:pt x="122033" y="3486175"/>
                </a:lnTo>
                <a:lnTo>
                  <a:pt x="109095" y="3449580"/>
                </a:lnTo>
                <a:lnTo>
                  <a:pt x="96855" y="3412799"/>
                </a:lnTo>
                <a:lnTo>
                  <a:pt x="85317" y="3375836"/>
                </a:lnTo>
                <a:lnTo>
                  <a:pt x="74487" y="3338693"/>
                </a:lnTo>
                <a:lnTo>
                  <a:pt x="64369" y="3301375"/>
                </a:lnTo>
                <a:lnTo>
                  <a:pt x="54969" y="3263886"/>
                </a:lnTo>
                <a:lnTo>
                  <a:pt x="46292" y="3226227"/>
                </a:lnTo>
                <a:lnTo>
                  <a:pt x="38343" y="3188404"/>
                </a:lnTo>
                <a:lnTo>
                  <a:pt x="31126" y="3150419"/>
                </a:lnTo>
                <a:lnTo>
                  <a:pt x="24648" y="3112277"/>
                </a:lnTo>
                <a:lnTo>
                  <a:pt x="18912" y="3073980"/>
                </a:lnTo>
                <a:lnTo>
                  <a:pt x="13925" y="3035532"/>
                </a:lnTo>
                <a:lnTo>
                  <a:pt x="9691" y="2996937"/>
                </a:lnTo>
                <a:lnTo>
                  <a:pt x="6216" y="2958198"/>
                </a:lnTo>
                <a:lnTo>
                  <a:pt x="3504" y="2919319"/>
                </a:lnTo>
                <a:lnTo>
                  <a:pt x="1560" y="2880302"/>
                </a:lnTo>
                <a:lnTo>
                  <a:pt x="391" y="2841153"/>
                </a:lnTo>
                <a:lnTo>
                  <a:pt x="0" y="2801874"/>
                </a:lnTo>
                <a:close/>
              </a:path>
            </a:pathLst>
          </a:custGeom>
          <a:ln w="57912">
            <a:solidFill>
              <a:srgbClr val="5382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89326" y="1044702"/>
            <a:ext cx="3739896" cy="32537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9326" y="1044702"/>
            <a:ext cx="3740150" cy="3253740"/>
          </a:xfrm>
          <a:custGeom>
            <a:avLst/>
            <a:gdLst/>
            <a:ahLst/>
            <a:cxnLst/>
            <a:rect l="l" t="t" r="r" b="b"/>
            <a:pathLst>
              <a:path w="3740150" h="3253740">
                <a:moveTo>
                  <a:pt x="0" y="1626870"/>
                </a:moveTo>
                <a:lnTo>
                  <a:pt x="694" y="1582088"/>
                </a:lnTo>
                <a:lnTo>
                  <a:pt x="2766" y="1537605"/>
                </a:lnTo>
                <a:lnTo>
                  <a:pt x="6198" y="1493437"/>
                </a:lnTo>
                <a:lnTo>
                  <a:pt x="10972" y="1449599"/>
                </a:lnTo>
                <a:lnTo>
                  <a:pt x="17070" y="1406107"/>
                </a:lnTo>
                <a:lnTo>
                  <a:pt x="24473" y="1362976"/>
                </a:lnTo>
                <a:lnTo>
                  <a:pt x="33166" y="1320221"/>
                </a:lnTo>
                <a:lnTo>
                  <a:pt x="43128" y="1277859"/>
                </a:lnTo>
                <a:lnTo>
                  <a:pt x="54344" y="1235904"/>
                </a:lnTo>
                <a:lnTo>
                  <a:pt x="66794" y="1194373"/>
                </a:lnTo>
                <a:lnTo>
                  <a:pt x="80462" y="1153280"/>
                </a:lnTo>
                <a:lnTo>
                  <a:pt x="95329" y="1112641"/>
                </a:lnTo>
                <a:lnTo>
                  <a:pt x="111377" y="1072473"/>
                </a:lnTo>
                <a:lnTo>
                  <a:pt x="128589" y="1032789"/>
                </a:lnTo>
                <a:lnTo>
                  <a:pt x="146946" y="993606"/>
                </a:lnTo>
                <a:lnTo>
                  <a:pt x="166432" y="954939"/>
                </a:lnTo>
                <a:lnTo>
                  <a:pt x="187028" y="916804"/>
                </a:lnTo>
                <a:lnTo>
                  <a:pt x="208716" y="879216"/>
                </a:lnTo>
                <a:lnTo>
                  <a:pt x="231478" y="842191"/>
                </a:lnTo>
                <a:lnTo>
                  <a:pt x="255298" y="805744"/>
                </a:lnTo>
                <a:lnTo>
                  <a:pt x="280156" y="769891"/>
                </a:lnTo>
                <a:lnTo>
                  <a:pt x="306035" y="734647"/>
                </a:lnTo>
                <a:lnTo>
                  <a:pt x="332917" y="700027"/>
                </a:lnTo>
                <a:lnTo>
                  <a:pt x="360785" y="666048"/>
                </a:lnTo>
                <a:lnTo>
                  <a:pt x="389621" y="632725"/>
                </a:lnTo>
                <a:lnTo>
                  <a:pt x="419406" y="600073"/>
                </a:lnTo>
                <a:lnTo>
                  <a:pt x="450123" y="568108"/>
                </a:lnTo>
                <a:lnTo>
                  <a:pt x="481754" y="536845"/>
                </a:lnTo>
                <a:lnTo>
                  <a:pt x="514281" y="506300"/>
                </a:lnTo>
                <a:lnTo>
                  <a:pt x="547687" y="476488"/>
                </a:lnTo>
                <a:lnTo>
                  <a:pt x="581953" y="447424"/>
                </a:lnTo>
                <a:lnTo>
                  <a:pt x="617063" y="419125"/>
                </a:lnTo>
                <a:lnTo>
                  <a:pt x="652997" y="391606"/>
                </a:lnTo>
                <a:lnTo>
                  <a:pt x="689739" y="364882"/>
                </a:lnTo>
                <a:lnTo>
                  <a:pt x="727269" y="338969"/>
                </a:lnTo>
                <a:lnTo>
                  <a:pt x="765572" y="313883"/>
                </a:lnTo>
                <a:lnTo>
                  <a:pt x="804628" y="289638"/>
                </a:lnTo>
                <a:lnTo>
                  <a:pt x="844420" y="266250"/>
                </a:lnTo>
                <a:lnTo>
                  <a:pt x="884930" y="243735"/>
                </a:lnTo>
                <a:lnTo>
                  <a:pt x="926140" y="222108"/>
                </a:lnTo>
                <a:lnTo>
                  <a:pt x="968033" y="201386"/>
                </a:lnTo>
                <a:lnTo>
                  <a:pt x="1010590" y="181582"/>
                </a:lnTo>
                <a:lnTo>
                  <a:pt x="1053794" y="162714"/>
                </a:lnTo>
                <a:lnTo>
                  <a:pt x="1097627" y="144795"/>
                </a:lnTo>
                <a:lnTo>
                  <a:pt x="1142071" y="127843"/>
                </a:lnTo>
                <a:lnTo>
                  <a:pt x="1187108" y="111872"/>
                </a:lnTo>
                <a:lnTo>
                  <a:pt x="1232721" y="96897"/>
                </a:lnTo>
                <a:lnTo>
                  <a:pt x="1278892" y="82936"/>
                </a:lnTo>
                <a:lnTo>
                  <a:pt x="1325602" y="70002"/>
                </a:lnTo>
                <a:lnTo>
                  <a:pt x="1372834" y="58111"/>
                </a:lnTo>
                <a:lnTo>
                  <a:pt x="1420571" y="47279"/>
                </a:lnTo>
                <a:lnTo>
                  <a:pt x="1468794" y="37522"/>
                </a:lnTo>
                <a:lnTo>
                  <a:pt x="1517485" y="28854"/>
                </a:lnTo>
                <a:lnTo>
                  <a:pt x="1566627" y="21292"/>
                </a:lnTo>
                <a:lnTo>
                  <a:pt x="1616202" y="14850"/>
                </a:lnTo>
                <a:lnTo>
                  <a:pt x="1666193" y="9545"/>
                </a:lnTo>
                <a:lnTo>
                  <a:pt x="1716580" y="5392"/>
                </a:lnTo>
                <a:lnTo>
                  <a:pt x="1767347" y="2407"/>
                </a:lnTo>
                <a:lnTo>
                  <a:pt x="1818475" y="604"/>
                </a:lnTo>
                <a:lnTo>
                  <a:pt x="1869948" y="0"/>
                </a:lnTo>
                <a:lnTo>
                  <a:pt x="1921420" y="604"/>
                </a:lnTo>
                <a:lnTo>
                  <a:pt x="1972548" y="2407"/>
                </a:lnTo>
                <a:lnTo>
                  <a:pt x="2023315" y="5392"/>
                </a:lnTo>
                <a:lnTo>
                  <a:pt x="2073702" y="9545"/>
                </a:lnTo>
                <a:lnTo>
                  <a:pt x="2123693" y="14850"/>
                </a:lnTo>
                <a:lnTo>
                  <a:pt x="2173268" y="21292"/>
                </a:lnTo>
                <a:lnTo>
                  <a:pt x="2222410" y="28854"/>
                </a:lnTo>
                <a:lnTo>
                  <a:pt x="2271101" y="37522"/>
                </a:lnTo>
                <a:lnTo>
                  <a:pt x="2319324" y="47279"/>
                </a:lnTo>
                <a:lnTo>
                  <a:pt x="2367061" y="58111"/>
                </a:lnTo>
                <a:lnTo>
                  <a:pt x="2414293" y="70002"/>
                </a:lnTo>
                <a:lnTo>
                  <a:pt x="2461003" y="82936"/>
                </a:lnTo>
                <a:lnTo>
                  <a:pt x="2507174" y="96897"/>
                </a:lnTo>
                <a:lnTo>
                  <a:pt x="2552787" y="111872"/>
                </a:lnTo>
                <a:lnTo>
                  <a:pt x="2597824" y="127843"/>
                </a:lnTo>
                <a:lnTo>
                  <a:pt x="2642268" y="144795"/>
                </a:lnTo>
                <a:lnTo>
                  <a:pt x="2686101" y="162714"/>
                </a:lnTo>
                <a:lnTo>
                  <a:pt x="2729305" y="181582"/>
                </a:lnTo>
                <a:lnTo>
                  <a:pt x="2771862" y="201386"/>
                </a:lnTo>
                <a:lnTo>
                  <a:pt x="2813755" y="222108"/>
                </a:lnTo>
                <a:lnTo>
                  <a:pt x="2854965" y="243735"/>
                </a:lnTo>
                <a:lnTo>
                  <a:pt x="2895475" y="266250"/>
                </a:lnTo>
                <a:lnTo>
                  <a:pt x="2935267" y="289638"/>
                </a:lnTo>
                <a:lnTo>
                  <a:pt x="2974323" y="313883"/>
                </a:lnTo>
                <a:lnTo>
                  <a:pt x="3012626" y="338969"/>
                </a:lnTo>
                <a:lnTo>
                  <a:pt x="3050156" y="364882"/>
                </a:lnTo>
                <a:lnTo>
                  <a:pt x="3086898" y="391606"/>
                </a:lnTo>
                <a:lnTo>
                  <a:pt x="3122832" y="419125"/>
                </a:lnTo>
                <a:lnTo>
                  <a:pt x="3157942" y="447424"/>
                </a:lnTo>
                <a:lnTo>
                  <a:pt x="3192208" y="476488"/>
                </a:lnTo>
                <a:lnTo>
                  <a:pt x="3225614" y="506300"/>
                </a:lnTo>
                <a:lnTo>
                  <a:pt x="3258141" y="536845"/>
                </a:lnTo>
                <a:lnTo>
                  <a:pt x="3289772" y="568108"/>
                </a:lnTo>
                <a:lnTo>
                  <a:pt x="3320489" y="600073"/>
                </a:lnTo>
                <a:lnTo>
                  <a:pt x="3350274" y="632725"/>
                </a:lnTo>
                <a:lnTo>
                  <a:pt x="3379110" y="666048"/>
                </a:lnTo>
                <a:lnTo>
                  <a:pt x="3406978" y="700027"/>
                </a:lnTo>
                <a:lnTo>
                  <a:pt x="3433860" y="734647"/>
                </a:lnTo>
                <a:lnTo>
                  <a:pt x="3459739" y="769891"/>
                </a:lnTo>
                <a:lnTo>
                  <a:pt x="3484597" y="805744"/>
                </a:lnTo>
                <a:lnTo>
                  <a:pt x="3508417" y="842191"/>
                </a:lnTo>
                <a:lnTo>
                  <a:pt x="3531179" y="879216"/>
                </a:lnTo>
                <a:lnTo>
                  <a:pt x="3552867" y="916804"/>
                </a:lnTo>
                <a:lnTo>
                  <a:pt x="3573463" y="954939"/>
                </a:lnTo>
                <a:lnTo>
                  <a:pt x="3592949" y="993606"/>
                </a:lnTo>
                <a:lnTo>
                  <a:pt x="3611306" y="1032789"/>
                </a:lnTo>
                <a:lnTo>
                  <a:pt x="3628518" y="1072473"/>
                </a:lnTo>
                <a:lnTo>
                  <a:pt x="3644566" y="1112641"/>
                </a:lnTo>
                <a:lnTo>
                  <a:pt x="3659433" y="1153280"/>
                </a:lnTo>
                <a:lnTo>
                  <a:pt x="3673101" y="1194373"/>
                </a:lnTo>
                <a:lnTo>
                  <a:pt x="3685551" y="1235904"/>
                </a:lnTo>
                <a:lnTo>
                  <a:pt x="3696767" y="1277859"/>
                </a:lnTo>
                <a:lnTo>
                  <a:pt x="3706729" y="1320221"/>
                </a:lnTo>
                <a:lnTo>
                  <a:pt x="3715422" y="1362976"/>
                </a:lnTo>
                <a:lnTo>
                  <a:pt x="3722825" y="1406107"/>
                </a:lnTo>
                <a:lnTo>
                  <a:pt x="3728923" y="1449599"/>
                </a:lnTo>
                <a:lnTo>
                  <a:pt x="3733697" y="1493437"/>
                </a:lnTo>
                <a:lnTo>
                  <a:pt x="3737129" y="1537605"/>
                </a:lnTo>
                <a:lnTo>
                  <a:pt x="3739201" y="1582088"/>
                </a:lnTo>
                <a:lnTo>
                  <a:pt x="3739896" y="1626870"/>
                </a:lnTo>
                <a:lnTo>
                  <a:pt x="3739201" y="1671651"/>
                </a:lnTo>
                <a:lnTo>
                  <a:pt x="3737129" y="1716134"/>
                </a:lnTo>
                <a:lnTo>
                  <a:pt x="3733697" y="1760302"/>
                </a:lnTo>
                <a:lnTo>
                  <a:pt x="3728923" y="1804140"/>
                </a:lnTo>
                <a:lnTo>
                  <a:pt x="3722825" y="1847632"/>
                </a:lnTo>
                <a:lnTo>
                  <a:pt x="3715422" y="1890763"/>
                </a:lnTo>
                <a:lnTo>
                  <a:pt x="3706729" y="1933518"/>
                </a:lnTo>
                <a:lnTo>
                  <a:pt x="3696767" y="1975880"/>
                </a:lnTo>
                <a:lnTo>
                  <a:pt x="3685551" y="2017835"/>
                </a:lnTo>
                <a:lnTo>
                  <a:pt x="3673101" y="2059366"/>
                </a:lnTo>
                <a:lnTo>
                  <a:pt x="3659433" y="2100459"/>
                </a:lnTo>
                <a:lnTo>
                  <a:pt x="3644566" y="2141098"/>
                </a:lnTo>
                <a:lnTo>
                  <a:pt x="3628518" y="2181266"/>
                </a:lnTo>
                <a:lnTo>
                  <a:pt x="3611306" y="2220950"/>
                </a:lnTo>
                <a:lnTo>
                  <a:pt x="3592949" y="2260133"/>
                </a:lnTo>
                <a:lnTo>
                  <a:pt x="3573463" y="2298800"/>
                </a:lnTo>
                <a:lnTo>
                  <a:pt x="3552867" y="2336935"/>
                </a:lnTo>
                <a:lnTo>
                  <a:pt x="3531179" y="2374523"/>
                </a:lnTo>
                <a:lnTo>
                  <a:pt x="3508417" y="2411548"/>
                </a:lnTo>
                <a:lnTo>
                  <a:pt x="3484597" y="2447995"/>
                </a:lnTo>
                <a:lnTo>
                  <a:pt x="3459739" y="2483848"/>
                </a:lnTo>
                <a:lnTo>
                  <a:pt x="3433860" y="2519092"/>
                </a:lnTo>
                <a:lnTo>
                  <a:pt x="3406978" y="2553712"/>
                </a:lnTo>
                <a:lnTo>
                  <a:pt x="3379110" y="2587691"/>
                </a:lnTo>
                <a:lnTo>
                  <a:pt x="3350274" y="2621014"/>
                </a:lnTo>
                <a:lnTo>
                  <a:pt x="3320489" y="2653666"/>
                </a:lnTo>
                <a:lnTo>
                  <a:pt x="3289772" y="2685631"/>
                </a:lnTo>
                <a:lnTo>
                  <a:pt x="3258141" y="2716894"/>
                </a:lnTo>
                <a:lnTo>
                  <a:pt x="3225614" y="2747439"/>
                </a:lnTo>
                <a:lnTo>
                  <a:pt x="3192208" y="2777251"/>
                </a:lnTo>
                <a:lnTo>
                  <a:pt x="3157942" y="2806315"/>
                </a:lnTo>
                <a:lnTo>
                  <a:pt x="3122832" y="2834614"/>
                </a:lnTo>
                <a:lnTo>
                  <a:pt x="3086898" y="2862133"/>
                </a:lnTo>
                <a:lnTo>
                  <a:pt x="3050156" y="2888857"/>
                </a:lnTo>
                <a:lnTo>
                  <a:pt x="3012626" y="2914770"/>
                </a:lnTo>
                <a:lnTo>
                  <a:pt x="2974323" y="2939856"/>
                </a:lnTo>
                <a:lnTo>
                  <a:pt x="2935267" y="2964101"/>
                </a:lnTo>
                <a:lnTo>
                  <a:pt x="2895475" y="2987489"/>
                </a:lnTo>
                <a:lnTo>
                  <a:pt x="2854965" y="3010004"/>
                </a:lnTo>
                <a:lnTo>
                  <a:pt x="2813755" y="3031631"/>
                </a:lnTo>
                <a:lnTo>
                  <a:pt x="2771862" y="3052353"/>
                </a:lnTo>
                <a:lnTo>
                  <a:pt x="2729305" y="3072157"/>
                </a:lnTo>
                <a:lnTo>
                  <a:pt x="2686101" y="3091025"/>
                </a:lnTo>
                <a:lnTo>
                  <a:pt x="2642268" y="3108944"/>
                </a:lnTo>
                <a:lnTo>
                  <a:pt x="2597824" y="3125896"/>
                </a:lnTo>
                <a:lnTo>
                  <a:pt x="2552787" y="3141867"/>
                </a:lnTo>
                <a:lnTo>
                  <a:pt x="2507174" y="3156842"/>
                </a:lnTo>
                <a:lnTo>
                  <a:pt x="2461003" y="3170803"/>
                </a:lnTo>
                <a:lnTo>
                  <a:pt x="2414293" y="3183737"/>
                </a:lnTo>
                <a:lnTo>
                  <a:pt x="2367061" y="3195628"/>
                </a:lnTo>
                <a:lnTo>
                  <a:pt x="2319324" y="3206460"/>
                </a:lnTo>
                <a:lnTo>
                  <a:pt x="2271101" y="3216217"/>
                </a:lnTo>
                <a:lnTo>
                  <a:pt x="2222410" y="3224885"/>
                </a:lnTo>
                <a:lnTo>
                  <a:pt x="2173268" y="3232447"/>
                </a:lnTo>
                <a:lnTo>
                  <a:pt x="2123693" y="3238889"/>
                </a:lnTo>
                <a:lnTo>
                  <a:pt x="2073702" y="3244194"/>
                </a:lnTo>
                <a:lnTo>
                  <a:pt x="2023315" y="3248347"/>
                </a:lnTo>
                <a:lnTo>
                  <a:pt x="1972548" y="3251332"/>
                </a:lnTo>
                <a:lnTo>
                  <a:pt x="1921420" y="3253135"/>
                </a:lnTo>
                <a:lnTo>
                  <a:pt x="1869948" y="3253740"/>
                </a:lnTo>
                <a:lnTo>
                  <a:pt x="1818475" y="3253135"/>
                </a:lnTo>
                <a:lnTo>
                  <a:pt x="1767347" y="3251332"/>
                </a:lnTo>
                <a:lnTo>
                  <a:pt x="1716580" y="3248347"/>
                </a:lnTo>
                <a:lnTo>
                  <a:pt x="1666193" y="3244194"/>
                </a:lnTo>
                <a:lnTo>
                  <a:pt x="1616202" y="3238889"/>
                </a:lnTo>
                <a:lnTo>
                  <a:pt x="1566627" y="3232447"/>
                </a:lnTo>
                <a:lnTo>
                  <a:pt x="1517485" y="3224885"/>
                </a:lnTo>
                <a:lnTo>
                  <a:pt x="1468794" y="3216217"/>
                </a:lnTo>
                <a:lnTo>
                  <a:pt x="1420571" y="3206460"/>
                </a:lnTo>
                <a:lnTo>
                  <a:pt x="1372834" y="3195628"/>
                </a:lnTo>
                <a:lnTo>
                  <a:pt x="1325602" y="3183737"/>
                </a:lnTo>
                <a:lnTo>
                  <a:pt x="1278892" y="3170803"/>
                </a:lnTo>
                <a:lnTo>
                  <a:pt x="1232721" y="3156842"/>
                </a:lnTo>
                <a:lnTo>
                  <a:pt x="1187108" y="3141867"/>
                </a:lnTo>
                <a:lnTo>
                  <a:pt x="1142071" y="3125896"/>
                </a:lnTo>
                <a:lnTo>
                  <a:pt x="1097627" y="3108944"/>
                </a:lnTo>
                <a:lnTo>
                  <a:pt x="1053794" y="3091025"/>
                </a:lnTo>
                <a:lnTo>
                  <a:pt x="1010590" y="3072157"/>
                </a:lnTo>
                <a:lnTo>
                  <a:pt x="968033" y="3052353"/>
                </a:lnTo>
                <a:lnTo>
                  <a:pt x="926140" y="3031631"/>
                </a:lnTo>
                <a:lnTo>
                  <a:pt x="884930" y="3010004"/>
                </a:lnTo>
                <a:lnTo>
                  <a:pt x="844420" y="2987489"/>
                </a:lnTo>
                <a:lnTo>
                  <a:pt x="804628" y="2964101"/>
                </a:lnTo>
                <a:lnTo>
                  <a:pt x="765572" y="2939856"/>
                </a:lnTo>
                <a:lnTo>
                  <a:pt x="727269" y="2914770"/>
                </a:lnTo>
                <a:lnTo>
                  <a:pt x="689739" y="2888857"/>
                </a:lnTo>
                <a:lnTo>
                  <a:pt x="652997" y="2862133"/>
                </a:lnTo>
                <a:lnTo>
                  <a:pt x="617063" y="2834614"/>
                </a:lnTo>
                <a:lnTo>
                  <a:pt x="581953" y="2806315"/>
                </a:lnTo>
                <a:lnTo>
                  <a:pt x="547687" y="2777251"/>
                </a:lnTo>
                <a:lnTo>
                  <a:pt x="514281" y="2747439"/>
                </a:lnTo>
                <a:lnTo>
                  <a:pt x="481754" y="2716894"/>
                </a:lnTo>
                <a:lnTo>
                  <a:pt x="450123" y="2685631"/>
                </a:lnTo>
                <a:lnTo>
                  <a:pt x="419406" y="2653666"/>
                </a:lnTo>
                <a:lnTo>
                  <a:pt x="389621" y="2621014"/>
                </a:lnTo>
                <a:lnTo>
                  <a:pt x="360785" y="2587691"/>
                </a:lnTo>
                <a:lnTo>
                  <a:pt x="332917" y="2553712"/>
                </a:lnTo>
                <a:lnTo>
                  <a:pt x="306035" y="2519092"/>
                </a:lnTo>
                <a:lnTo>
                  <a:pt x="280156" y="2483848"/>
                </a:lnTo>
                <a:lnTo>
                  <a:pt x="255298" y="2447995"/>
                </a:lnTo>
                <a:lnTo>
                  <a:pt x="231478" y="2411548"/>
                </a:lnTo>
                <a:lnTo>
                  <a:pt x="208716" y="2374523"/>
                </a:lnTo>
                <a:lnTo>
                  <a:pt x="187028" y="2336935"/>
                </a:lnTo>
                <a:lnTo>
                  <a:pt x="166432" y="2298800"/>
                </a:lnTo>
                <a:lnTo>
                  <a:pt x="146946" y="2260133"/>
                </a:lnTo>
                <a:lnTo>
                  <a:pt x="128589" y="2220950"/>
                </a:lnTo>
                <a:lnTo>
                  <a:pt x="111377" y="2181266"/>
                </a:lnTo>
                <a:lnTo>
                  <a:pt x="95329" y="2141098"/>
                </a:lnTo>
                <a:lnTo>
                  <a:pt x="80462" y="2100459"/>
                </a:lnTo>
                <a:lnTo>
                  <a:pt x="66794" y="2059366"/>
                </a:lnTo>
                <a:lnTo>
                  <a:pt x="54344" y="2017835"/>
                </a:lnTo>
                <a:lnTo>
                  <a:pt x="43128" y="1975880"/>
                </a:lnTo>
                <a:lnTo>
                  <a:pt x="33166" y="1933518"/>
                </a:lnTo>
                <a:lnTo>
                  <a:pt x="24473" y="1890763"/>
                </a:lnTo>
                <a:lnTo>
                  <a:pt x="17070" y="1847632"/>
                </a:lnTo>
                <a:lnTo>
                  <a:pt x="10972" y="1804140"/>
                </a:lnTo>
                <a:lnTo>
                  <a:pt x="6198" y="1760302"/>
                </a:lnTo>
                <a:lnTo>
                  <a:pt x="2766" y="1716134"/>
                </a:lnTo>
                <a:lnTo>
                  <a:pt x="694" y="1671651"/>
                </a:lnTo>
                <a:lnTo>
                  <a:pt x="0" y="1626870"/>
                </a:lnTo>
                <a:close/>
              </a:path>
            </a:pathLst>
          </a:custGeom>
          <a:ln w="28956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9123" y="1150619"/>
            <a:ext cx="1512570" cy="100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43757" y="1190751"/>
            <a:ext cx="2159000" cy="217170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800100">
              <a:lnSpc>
                <a:spcPct val="100000"/>
              </a:lnSpc>
              <a:spcBef>
                <a:spcPts val="730"/>
              </a:spcBef>
            </a:pPr>
            <a:r>
              <a:rPr sz="3600" b="1" dirty="0">
                <a:solidFill>
                  <a:srgbClr val="3333FF"/>
                </a:solidFill>
                <a:latin typeface="微軟正黑體"/>
                <a:cs typeface="微軟正黑體"/>
              </a:rPr>
              <a:t>表現</a:t>
            </a:r>
            <a:endParaRPr sz="3600">
              <a:latin typeface="微軟正黑體"/>
              <a:cs typeface="微軟正黑體"/>
            </a:endParaRPr>
          </a:p>
          <a:p>
            <a:pPr marL="12700" marR="5080" algn="just">
              <a:lnSpc>
                <a:spcPct val="100000"/>
              </a:lnSpc>
              <a:spcBef>
                <a:spcPts val="425"/>
              </a:spcBef>
            </a:pPr>
            <a:r>
              <a:rPr sz="2400" b="1" dirty="0">
                <a:latin typeface="微軟正黑體"/>
                <a:cs typeface="微軟正黑體"/>
              </a:rPr>
              <a:t>善用多元媒介與 形式從事藝術與 生活創作與展現</a:t>
            </a:r>
            <a:endParaRPr sz="2400">
              <a:latin typeface="微軟正黑體"/>
              <a:cs typeface="微軟正黑體"/>
            </a:endParaRPr>
          </a:p>
          <a:p>
            <a:pPr marL="12700" algn="just">
              <a:lnSpc>
                <a:spcPct val="100000"/>
              </a:lnSpc>
            </a:pPr>
            <a:r>
              <a:rPr sz="2400" b="1" spc="1335" dirty="0">
                <a:latin typeface="微軟正黑體"/>
                <a:cs typeface="微軟正黑體"/>
              </a:rPr>
              <a:t>。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04865" y="1034033"/>
            <a:ext cx="3741419" cy="32537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04865" y="1034033"/>
            <a:ext cx="3741420" cy="3253740"/>
          </a:xfrm>
          <a:custGeom>
            <a:avLst/>
            <a:gdLst/>
            <a:ahLst/>
            <a:cxnLst/>
            <a:rect l="l" t="t" r="r" b="b"/>
            <a:pathLst>
              <a:path w="3741420" h="3253740">
                <a:moveTo>
                  <a:pt x="0" y="1626869"/>
                </a:moveTo>
                <a:lnTo>
                  <a:pt x="694" y="1582088"/>
                </a:lnTo>
                <a:lnTo>
                  <a:pt x="2768" y="1537605"/>
                </a:lnTo>
                <a:lnTo>
                  <a:pt x="6201" y="1493437"/>
                </a:lnTo>
                <a:lnTo>
                  <a:pt x="10977" y="1449599"/>
                </a:lnTo>
                <a:lnTo>
                  <a:pt x="17077" y="1406107"/>
                </a:lnTo>
                <a:lnTo>
                  <a:pt x="24484" y="1362976"/>
                </a:lnTo>
                <a:lnTo>
                  <a:pt x="33181" y="1320221"/>
                </a:lnTo>
                <a:lnTo>
                  <a:pt x="43148" y="1277859"/>
                </a:lnTo>
                <a:lnTo>
                  <a:pt x="54368" y="1235904"/>
                </a:lnTo>
                <a:lnTo>
                  <a:pt x="66824" y="1194373"/>
                </a:lnTo>
                <a:lnTo>
                  <a:pt x="80498" y="1153280"/>
                </a:lnTo>
                <a:lnTo>
                  <a:pt x="95371" y="1112641"/>
                </a:lnTo>
                <a:lnTo>
                  <a:pt x="111427" y="1072473"/>
                </a:lnTo>
                <a:lnTo>
                  <a:pt x="128646" y="1032789"/>
                </a:lnTo>
                <a:lnTo>
                  <a:pt x="147012" y="993606"/>
                </a:lnTo>
                <a:lnTo>
                  <a:pt x="166506" y="954939"/>
                </a:lnTo>
                <a:lnTo>
                  <a:pt x="187111" y="916804"/>
                </a:lnTo>
                <a:lnTo>
                  <a:pt x="208808" y="879216"/>
                </a:lnTo>
                <a:lnTo>
                  <a:pt x="231581" y="842191"/>
                </a:lnTo>
                <a:lnTo>
                  <a:pt x="255411" y="805744"/>
                </a:lnTo>
                <a:lnTo>
                  <a:pt x="280280" y="769891"/>
                </a:lnTo>
                <a:lnTo>
                  <a:pt x="306170" y="734647"/>
                </a:lnTo>
                <a:lnTo>
                  <a:pt x="333064" y="700027"/>
                </a:lnTo>
                <a:lnTo>
                  <a:pt x="360944" y="666048"/>
                </a:lnTo>
                <a:lnTo>
                  <a:pt x="389791" y="632725"/>
                </a:lnTo>
                <a:lnTo>
                  <a:pt x="419589" y="600073"/>
                </a:lnTo>
                <a:lnTo>
                  <a:pt x="450319" y="568108"/>
                </a:lnTo>
                <a:lnTo>
                  <a:pt x="481964" y="536845"/>
                </a:lnTo>
                <a:lnTo>
                  <a:pt x="514505" y="506300"/>
                </a:lnTo>
                <a:lnTo>
                  <a:pt x="547925" y="476488"/>
                </a:lnTo>
                <a:lnTo>
                  <a:pt x="582206" y="447424"/>
                </a:lnTo>
                <a:lnTo>
                  <a:pt x="617330" y="419125"/>
                </a:lnTo>
                <a:lnTo>
                  <a:pt x="653279" y="391606"/>
                </a:lnTo>
                <a:lnTo>
                  <a:pt x="690036" y="364882"/>
                </a:lnTo>
                <a:lnTo>
                  <a:pt x="727583" y="338969"/>
                </a:lnTo>
                <a:lnTo>
                  <a:pt x="765901" y="313883"/>
                </a:lnTo>
                <a:lnTo>
                  <a:pt x="804973" y="289638"/>
                </a:lnTo>
                <a:lnTo>
                  <a:pt x="844781" y="266250"/>
                </a:lnTo>
                <a:lnTo>
                  <a:pt x="885308" y="243735"/>
                </a:lnTo>
                <a:lnTo>
                  <a:pt x="926535" y="222108"/>
                </a:lnTo>
                <a:lnTo>
                  <a:pt x="968445" y="201386"/>
                </a:lnTo>
                <a:lnTo>
                  <a:pt x="1011019" y="181582"/>
                </a:lnTo>
                <a:lnTo>
                  <a:pt x="1054241" y="162714"/>
                </a:lnTo>
                <a:lnTo>
                  <a:pt x="1098091" y="144795"/>
                </a:lnTo>
                <a:lnTo>
                  <a:pt x="1142553" y="127843"/>
                </a:lnTo>
                <a:lnTo>
                  <a:pt x="1187608" y="111872"/>
                </a:lnTo>
                <a:lnTo>
                  <a:pt x="1233239" y="96897"/>
                </a:lnTo>
                <a:lnTo>
                  <a:pt x="1279428" y="82936"/>
                </a:lnTo>
                <a:lnTo>
                  <a:pt x="1326157" y="70002"/>
                </a:lnTo>
                <a:lnTo>
                  <a:pt x="1373407" y="58111"/>
                </a:lnTo>
                <a:lnTo>
                  <a:pt x="1421163" y="47279"/>
                </a:lnTo>
                <a:lnTo>
                  <a:pt x="1469404" y="37522"/>
                </a:lnTo>
                <a:lnTo>
                  <a:pt x="1518114" y="28854"/>
                </a:lnTo>
                <a:lnTo>
                  <a:pt x="1567275" y="21292"/>
                </a:lnTo>
                <a:lnTo>
                  <a:pt x="1616869" y="14850"/>
                </a:lnTo>
                <a:lnTo>
                  <a:pt x="1666878" y="9545"/>
                </a:lnTo>
                <a:lnTo>
                  <a:pt x="1717285" y="5392"/>
                </a:lnTo>
                <a:lnTo>
                  <a:pt x="1768071" y="2407"/>
                </a:lnTo>
                <a:lnTo>
                  <a:pt x="1819218" y="604"/>
                </a:lnTo>
                <a:lnTo>
                  <a:pt x="1870710" y="0"/>
                </a:lnTo>
                <a:lnTo>
                  <a:pt x="1922201" y="604"/>
                </a:lnTo>
                <a:lnTo>
                  <a:pt x="1973348" y="2407"/>
                </a:lnTo>
                <a:lnTo>
                  <a:pt x="2024134" y="5392"/>
                </a:lnTo>
                <a:lnTo>
                  <a:pt x="2074541" y="9545"/>
                </a:lnTo>
                <a:lnTo>
                  <a:pt x="2124550" y="14850"/>
                </a:lnTo>
                <a:lnTo>
                  <a:pt x="2174144" y="21292"/>
                </a:lnTo>
                <a:lnTo>
                  <a:pt x="2223305" y="28854"/>
                </a:lnTo>
                <a:lnTo>
                  <a:pt x="2272015" y="37522"/>
                </a:lnTo>
                <a:lnTo>
                  <a:pt x="2320256" y="47279"/>
                </a:lnTo>
                <a:lnTo>
                  <a:pt x="2368012" y="58111"/>
                </a:lnTo>
                <a:lnTo>
                  <a:pt x="2415262" y="70002"/>
                </a:lnTo>
                <a:lnTo>
                  <a:pt x="2461991" y="82936"/>
                </a:lnTo>
                <a:lnTo>
                  <a:pt x="2508180" y="96897"/>
                </a:lnTo>
                <a:lnTo>
                  <a:pt x="2553811" y="111872"/>
                </a:lnTo>
                <a:lnTo>
                  <a:pt x="2598866" y="127843"/>
                </a:lnTo>
                <a:lnTo>
                  <a:pt x="2643328" y="144795"/>
                </a:lnTo>
                <a:lnTo>
                  <a:pt x="2687178" y="162714"/>
                </a:lnTo>
                <a:lnTo>
                  <a:pt x="2730400" y="181582"/>
                </a:lnTo>
                <a:lnTo>
                  <a:pt x="2772974" y="201386"/>
                </a:lnTo>
                <a:lnTo>
                  <a:pt x="2814884" y="222108"/>
                </a:lnTo>
                <a:lnTo>
                  <a:pt x="2856111" y="243735"/>
                </a:lnTo>
                <a:lnTo>
                  <a:pt x="2896638" y="266250"/>
                </a:lnTo>
                <a:lnTo>
                  <a:pt x="2936446" y="289638"/>
                </a:lnTo>
                <a:lnTo>
                  <a:pt x="2975518" y="313883"/>
                </a:lnTo>
                <a:lnTo>
                  <a:pt x="3013836" y="338969"/>
                </a:lnTo>
                <a:lnTo>
                  <a:pt x="3051383" y="364882"/>
                </a:lnTo>
                <a:lnTo>
                  <a:pt x="3088140" y="391606"/>
                </a:lnTo>
                <a:lnTo>
                  <a:pt x="3124089" y="419125"/>
                </a:lnTo>
                <a:lnTo>
                  <a:pt x="3159213" y="447424"/>
                </a:lnTo>
                <a:lnTo>
                  <a:pt x="3193494" y="476488"/>
                </a:lnTo>
                <a:lnTo>
                  <a:pt x="3226914" y="506300"/>
                </a:lnTo>
                <a:lnTo>
                  <a:pt x="3259455" y="536845"/>
                </a:lnTo>
                <a:lnTo>
                  <a:pt x="3291100" y="568108"/>
                </a:lnTo>
                <a:lnTo>
                  <a:pt x="3321830" y="600073"/>
                </a:lnTo>
                <a:lnTo>
                  <a:pt x="3351628" y="632725"/>
                </a:lnTo>
                <a:lnTo>
                  <a:pt x="3380475" y="666048"/>
                </a:lnTo>
                <a:lnTo>
                  <a:pt x="3408355" y="700027"/>
                </a:lnTo>
                <a:lnTo>
                  <a:pt x="3435249" y="734647"/>
                </a:lnTo>
                <a:lnTo>
                  <a:pt x="3461139" y="769891"/>
                </a:lnTo>
                <a:lnTo>
                  <a:pt x="3486008" y="805744"/>
                </a:lnTo>
                <a:lnTo>
                  <a:pt x="3509838" y="842191"/>
                </a:lnTo>
                <a:lnTo>
                  <a:pt x="3532611" y="879216"/>
                </a:lnTo>
                <a:lnTo>
                  <a:pt x="3554308" y="916804"/>
                </a:lnTo>
                <a:lnTo>
                  <a:pt x="3574913" y="954939"/>
                </a:lnTo>
                <a:lnTo>
                  <a:pt x="3594407" y="993606"/>
                </a:lnTo>
                <a:lnTo>
                  <a:pt x="3612773" y="1032789"/>
                </a:lnTo>
                <a:lnTo>
                  <a:pt x="3629992" y="1072473"/>
                </a:lnTo>
                <a:lnTo>
                  <a:pt x="3646048" y="1112641"/>
                </a:lnTo>
                <a:lnTo>
                  <a:pt x="3660921" y="1153280"/>
                </a:lnTo>
                <a:lnTo>
                  <a:pt x="3674595" y="1194373"/>
                </a:lnTo>
                <a:lnTo>
                  <a:pt x="3687051" y="1235904"/>
                </a:lnTo>
                <a:lnTo>
                  <a:pt x="3698271" y="1277859"/>
                </a:lnTo>
                <a:lnTo>
                  <a:pt x="3708238" y="1320221"/>
                </a:lnTo>
                <a:lnTo>
                  <a:pt x="3716935" y="1362976"/>
                </a:lnTo>
                <a:lnTo>
                  <a:pt x="3724342" y="1406107"/>
                </a:lnTo>
                <a:lnTo>
                  <a:pt x="3730442" y="1449599"/>
                </a:lnTo>
                <a:lnTo>
                  <a:pt x="3735218" y="1493437"/>
                </a:lnTo>
                <a:lnTo>
                  <a:pt x="3738651" y="1537605"/>
                </a:lnTo>
                <a:lnTo>
                  <a:pt x="3740725" y="1582088"/>
                </a:lnTo>
                <a:lnTo>
                  <a:pt x="3741419" y="1626869"/>
                </a:lnTo>
                <a:lnTo>
                  <a:pt x="3740725" y="1671651"/>
                </a:lnTo>
                <a:lnTo>
                  <a:pt x="3738651" y="1716134"/>
                </a:lnTo>
                <a:lnTo>
                  <a:pt x="3735218" y="1760302"/>
                </a:lnTo>
                <a:lnTo>
                  <a:pt x="3730442" y="1804140"/>
                </a:lnTo>
                <a:lnTo>
                  <a:pt x="3724342" y="1847632"/>
                </a:lnTo>
                <a:lnTo>
                  <a:pt x="3716935" y="1890763"/>
                </a:lnTo>
                <a:lnTo>
                  <a:pt x="3708238" y="1933518"/>
                </a:lnTo>
                <a:lnTo>
                  <a:pt x="3698271" y="1975880"/>
                </a:lnTo>
                <a:lnTo>
                  <a:pt x="3687051" y="2017835"/>
                </a:lnTo>
                <a:lnTo>
                  <a:pt x="3674595" y="2059366"/>
                </a:lnTo>
                <a:lnTo>
                  <a:pt x="3660921" y="2100459"/>
                </a:lnTo>
                <a:lnTo>
                  <a:pt x="3646048" y="2141098"/>
                </a:lnTo>
                <a:lnTo>
                  <a:pt x="3629992" y="2181266"/>
                </a:lnTo>
                <a:lnTo>
                  <a:pt x="3612773" y="2220950"/>
                </a:lnTo>
                <a:lnTo>
                  <a:pt x="3594407" y="2260133"/>
                </a:lnTo>
                <a:lnTo>
                  <a:pt x="3574913" y="2298800"/>
                </a:lnTo>
                <a:lnTo>
                  <a:pt x="3554308" y="2336935"/>
                </a:lnTo>
                <a:lnTo>
                  <a:pt x="3532611" y="2374523"/>
                </a:lnTo>
                <a:lnTo>
                  <a:pt x="3509838" y="2411548"/>
                </a:lnTo>
                <a:lnTo>
                  <a:pt x="3486008" y="2447995"/>
                </a:lnTo>
                <a:lnTo>
                  <a:pt x="3461139" y="2483848"/>
                </a:lnTo>
                <a:lnTo>
                  <a:pt x="3435249" y="2519092"/>
                </a:lnTo>
                <a:lnTo>
                  <a:pt x="3408355" y="2553712"/>
                </a:lnTo>
                <a:lnTo>
                  <a:pt x="3380475" y="2587691"/>
                </a:lnTo>
                <a:lnTo>
                  <a:pt x="3351628" y="2621014"/>
                </a:lnTo>
                <a:lnTo>
                  <a:pt x="3321830" y="2653666"/>
                </a:lnTo>
                <a:lnTo>
                  <a:pt x="3291100" y="2685631"/>
                </a:lnTo>
                <a:lnTo>
                  <a:pt x="3259455" y="2716894"/>
                </a:lnTo>
                <a:lnTo>
                  <a:pt x="3226914" y="2747439"/>
                </a:lnTo>
                <a:lnTo>
                  <a:pt x="3193494" y="2777251"/>
                </a:lnTo>
                <a:lnTo>
                  <a:pt x="3159213" y="2806315"/>
                </a:lnTo>
                <a:lnTo>
                  <a:pt x="3124089" y="2834614"/>
                </a:lnTo>
                <a:lnTo>
                  <a:pt x="3088140" y="2862133"/>
                </a:lnTo>
                <a:lnTo>
                  <a:pt x="3051383" y="2888857"/>
                </a:lnTo>
                <a:lnTo>
                  <a:pt x="3013836" y="2914770"/>
                </a:lnTo>
                <a:lnTo>
                  <a:pt x="2975518" y="2939856"/>
                </a:lnTo>
                <a:lnTo>
                  <a:pt x="2936446" y="2964101"/>
                </a:lnTo>
                <a:lnTo>
                  <a:pt x="2896638" y="2987489"/>
                </a:lnTo>
                <a:lnTo>
                  <a:pt x="2856111" y="3010004"/>
                </a:lnTo>
                <a:lnTo>
                  <a:pt x="2814884" y="3031631"/>
                </a:lnTo>
                <a:lnTo>
                  <a:pt x="2772974" y="3052353"/>
                </a:lnTo>
                <a:lnTo>
                  <a:pt x="2730400" y="3072157"/>
                </a:lnTo>
                <a:lnTo>
                  <a:pt x="2687178" y="3091025"/>
                </a:lnTo>
                <a:lnTo>
                  <a:pt x="2643328" y="3108944"/>
                </a:lnTo>
                <a:lnTo>
                  <a:pt x="2598866" y="3125896"/>
                </a:lnTo>
                <a:lnTo>
                  <a:pt x="2553811" y="3141867"/>
                </a:lnTo>
                <a:lnTo>
                  <a:pt x="2508180" y="3156842"/>
                </a:lnTo>
                <a:lnTo>
                  <a:pt x="2461991" y="3170803"/>
                </a:lnTo>
                <a:lnTo>
                  <a:pt x="2415262" y="3183737"/>
                </a:lnTo>
                <a:lnTo>
                  <a:pt x="2368012" y="3195628"/>
                </a:lnTo>
                <a:lnTo>
                  <a:pt x="2320256" y="3206460"/>
                </a:lnTo>
                <a:lnTo>
                  <a:pt x="2272015" y="3216217"/>
                </a:lnTo>
                <a:lnTo>
                  <a:pt x="2223305" y="3224885"/>
                </a:lnTo>
                <a:lnTo>
                  <a:pt x="2174144" y="3232447"/>
                </a:lnTo>
                <a:lnTo>
                  <a:pt x="2124550" y="3238889"/>
                </a:lnTo>
                <a:lnTo>
                  <a:pt x="2074541" y="3244194"/>
                </a:lnTo>
                <a:lnTo>
                  <a:pt x="2024134" y="3248347"/>
                </a:lnTo>
                <a:lnTo>
                  <a:pt x="1973348" y="3251332"/>
                </a:lnTo>
                <a:lnTo>
                  <a:pt x="1922201" y="3253135"/>
                </a:lnTo>
                <a:lnTo>
                  <a:pt x="1870710" y="3253740"/>
                </a:lnTo>
                <a:lnTo>
                  <a:pt x="1819218" y="3253135"/>
                </a:lnTo>
                <a:lnTo>
                  <a:pt x="1768071" y="3251332"/>
                </a:lnTo>
                <a:lnTo>
                  <a:pt x="1717285" y="3248347"/>
                </a:lnTo>
                <a:lnTo>
                  <a:pt x="1666878" y="3244194"/>
                </a:lnTo>
                <a:lnTo>
                  <a:pt x="1616869" y="3238889"/>
                </a:lnTo>
                <a:lnTo>
                  <a:pt x="1567275" y="3232447"/>
                </a:lnTo>
                <a:lnTo>
                  <a:pt x="1518114" y="3224885"/>
                </a:lnTo>
                <a:lnTo>
                  <a:pt x="1469404" y="3216217"/>
                </a:lnTo>
                <a:lnTo>
                  <a:pt x="1421163" y="3206460"/>
                </a:lnTo>
                <a:lnTo>
                  <a:pt x="1373407" y="3195628"/>
                </a:lnTo>
                <a:lnTo>
                  <a:pt x="1326157" y="3183737"/>
                </a:lnTo>
                <a:lnTo>
                  <a:pt x="1279428" y="3170803"/>
                </a:lnTo>
                <a:lnTo>
                  <a:pt x="1233239" y="3156842"/>
                </a:lnTo>
                <a:lnTo>
                  <a:pt x="1187608" y="3141867"/>
                </a:lnTo>
                <a:lnTo>
                  <a:pt x="1142553" y="3125896"/>
                </a:lnTo>
                <a:lnTo>
                  <a:pt x="1098091" y="3108944"/>
                </a:lnTo>
                <a:lnTo>
                  <a:pt x="1054241" y="3091025"/>
                </a:lnTo>
                <a:lnTo>
                  <a:pt x="1011019" y="3072157"/>
                </a:lnTo>
                <a:lnTo>
                  <a:pt x="968445" y="3052353"/>
                </a:lnTo>
                <a:lnTo>
                  <a:pt x="926535" y="3031631"/>
                </a:lnTo>
                <a:lnTo>
                  <a:pt x="885308" y="3010004"/>
                </a:lnTo>
                <a:lnTo>
                  <a:pt x="844781" y="2987489"/>
                </a:lnTo>
                <a:lnTo>
                  <a:pt x="804973" y="2964101"/>
                </a:lnTo>
                <a:lnTo>
                  <a:pt x="765901" y="2939856"/>
                </a:lnTo>
                <a:lnTo>
                  <a:pt x="727583" y="2914770"/>
                </a:lnTo>
                <a:lnTo>
                  <a:pt x="690036" y="2888857"/>
                </a:lnTo>
                <a:lnTo>
                  <a:pt x="653279" y="2862133"/>
                </a:lnTo>
                <a:lnTo>
                  <a:pt x="617330" y="2834614"/>
                </a:lnTo>
                <a:lnTo>
                  <a:pt x="582206" y="2806315"/>
                </a:lnTo>
                <a:lnTo>
                  <a:pt x="547925" y="2777251"/>
                </a:lnTo>
                <a:lnTo>
                  <a:pt x="514505" y="2747439"/>
                </a:lnTo>
                <a:lnTo>
                  <a:pt x="481964" y="2716894"/>
                </a:lnTo>
                <a:lnTo>
                  <a:pt x="450319" y="2685631"/>
                </a:lnTo>
                <a:lnTo>
                  <a:pt x="419589" y="2653666"/>
                </a:lnTo>
                <a:lnTo>
                  <a:pt x="389791" y="2621014"/>
                </a:lnTo>
                <a:lnTo>
                  <a:pt x="360944" y="2587691"/>
                </a:lnTo>
                <a:lnTo>
                  <a:pt x="333064" y="2553712"/>
                </a:lnTo>
                <a:lnTo>
                  <a:pt x="306170" y="2519092"/>
                </a:lnTo>
                <a:lnTo>
                  <a:pt x="280280" y="2483848"/>
                </a:lnTo>
                <a:lnTo>
                  <a:pt x="255411" y="2447995"/>
                </a:lnTo>
                <a:lnTo>
                  <a:pt x="231581" y="2411548"/>
                </a:lnTo>
                <a:lnTo>
                  <a:pt x="208808" y="2374523"/>
                </a:lnTo>
                <a:lnTo>
                  <a:pt x="187111" y="2336935"/>
                </a:lnTo>
                <a:lnTo>
                  <a:pt x="166506" y="2298800"/>
                </a:lnTo>
                <a:lnTo>
                  <a:pt x="147012" y="2260133"/>
                </a:lnTo>
                <a:lnTo>
                  <a:pt x="128646" y="2220950"/>
                </a:lnTo>
                <a:lnTo>
                  <a:pt x="111427" y="2181266"/>
                </a:lnTo>
                <a:lnTo>
                  <a:pt x="95371" y="2141098"/>
                </a:lnTo>
                <a:lnTo>
                  <a:pt x="80498" y="2100459"/>
                </a:lnTo>
                <a:lnTo>
                  <a:pt x="66824" y="2059366"/>
                </a:lnTo>
                <a:lnTo>
                  <a:pt x="54368" y="2017835"/>
                </a:lnTo>
                <a:lnTo>
                  <a:pt x="43148" y="1975880"/>
                </a:lnTo>
                <a:lnTo>
                  <a:pt x="33181" y="1933518"/>
                </a:lnTo>
                <a:lnTo>
                  <a:pt x="24484" y="1890763"/>
                </a:lnTo>
                <a:lnTo>
                  <a:pt x="17077" y="1847632"/>
                </a:lnTo>
                <a:lnTo>
                  <a:pt x="10977" y="1804140"/>
                </a:lnTo>
                <a:lnTo>
                  <a:pt x="6201" y="1760302"/>
                </a:lnTo>
                <a:lnTo>
                  <a:pt x="2768" y="1716134"/>
                </a:lnTo>
                <a:lnTo>
                  <a:pt x="694" y="1671651"/>
                </a:lnTo>
                <a:lnTo>
                  <a:pt x="0" y="1626869"/>
                </a:lnTo>
                <a:close/>
              </a:path>
            </a:pathLst>
          </a:custGeom>
          <a:ln w="28955">
            <a:solidFill>
              <a:srgbClr val="8496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25056" y="1138427"/>
            <a:ext cx="1512570" cy="1009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698106" y="1179322"/>
            <a:ext cx="2464435" cy="180403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11809">
              <a:lnSpc>
                <a:spcPct val="100000"/>
              </a:lnSpc>
              <a:spcBef>
                <a:spcPts val="720"/>
              </a:spcBef>
            </a:pPr>
            <a:r>
              <a:rPr sz="3600" dirty="0">
                <a:solidFill>
                  <a:srgbClr val="3333FF"/>
                </a:solidFill>
              </a:rPr>
              <a:t>鑑賞</a:t>
            </a:r>
            <a:endParaRPr sz="3600"/>
          </a:p>
          <a:p>
            <a:pPr marL="12700" marR="5080" algn="just">
              <a:lnSpc>
                <a:spcPct val="100000"/>
              </a:lnSpc>
              <a:spcBef>
                <a:spcPts val="420"/>
              </a:spcBef>
            </a:pPr>
            <a:r>
              <a:rPr sz="2400" dirty="0">
                <a:solidFill>
                  <a:srgbClr val="000000"/>
                </a:solidFill>
              </a:rPr>
              <a:t>透過審美感知與理 解、分析及判斷， 以增進美善生活</a:t>
            </a:r>
            <a:r>
              <a:rPr sz="2400" spc="-40" dirty="0">
                <a:solidFill>
                  <a:srgbClr val="000000"/>
                </a:solidFill>
              </a:rPr>
              <a:t>。</a:t>
            </a:r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4226814" y="2870454"/>
            <a:ext cx="3739895" cy="3253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26814" y="2870454"/>
            <a:ext cx="3740150" cy="3253740"/>
          </a:xfrm>
          <a:custGeom>
            <a:avLst/>
            <a:gdLst/>
            <a:ahLst/>
            <a:cxnLst/>
            <a:rect l="l" t="t" r="r" b="b"/>
            <a:pathLst>
              <a:path w="3740150" h="3253740">
                <a:moveTo>
                  <a:pt x="0" y="1626870"/>
                </a:moveTo>
                <a:lnTo>
                  <a:pt x="694" y="1582088"/>
                </a:lnTo>
                <a:lnTo>
                  <a:pt x="2766" y="1537605"/>
                </a:lnTo>
                <a:lnTo>
                  <a:pt x="6198" y="1493437"/>
                </a:lnTo>
                <a:lnTo>
                  <a:pt x="10972" y="1449599"/>
                </a:lnTo>
                <a:lnTo>
                  <a:pt x="17070" y="1406107"/>
                </a:lnTo>
                <a:lnTo>
                  <a:pt x="24473" y="1362976"/>
                </a:lnTo>
                <a:lnTo>
                  <a:pt x="33166" y="1320221"/>
                </a:lnTo>
                <a:lnTo>
                  <a:pt x="43128" y="1277859"/>
                </a:lnTo>
                <a:lnTo>
                  <a:pt x="54344" y="1235904"/>
                </a:lnTo>
                <a:lnTo>
                  <a:pt x="66794" y="1194373"/>
                </a:lnTo>
                <a:lnTo>
                  <a:pt x="80462" y="1153280"/>
                </a:lnTo>
                <a:lnTo>
                  <a:pt x="95329" y="1112641"/>
                </a:lnTo>
                <a:lnTo>
                  <a:pt x="111377" y="1072473"/>
                </a:lnTo>
                <a:lnTo>
                  <a:pt x="128589" y="1032789"/>
                </a:lnTo>
                <a:lnTo>
                  <a:pt x="146946" y="993606"/>
                </a:lnTo>
                <a:lnTo>
                  <a:pt x="166432" y="954939"/>
                </a:lnTo>
                <a:lnTo>
                  <a:pt x="187028" y="916804"/>
                </a:lnTo>
                <a:lnTo>
                  <a:pt x="208716" y="879216"/>
                </a:lnTo>
                <a:lnTo>
                  <a:pt x="231478" y="842191"/>
                </a:lnTo>
                <a:lnTo>
                  <a:pt x="255298" y="805744"/>
                </a:lnTo>
                <a:lnTo>
                  <a:pt x="280156" y="769891"/>
                </a:lnTo>
                <a:lnTo>
                  <a:pt x="306035" y="734647"/>
                </a:lnTo>
                <a:lnTo>
                  <a:pt x="332917" y="700027"/>
                </a:lnTo>
                <a:lnTo>
                  <a:pt x="360785" y="666048"/>
                </a:lnTo>
                <a:lnTo>
                  <a:pt x="389621" y="632725"/>
                </a:lnTo>
                <a:lnTo>
                  <a:pt x="419406" y="600073"/>
                </a:lnTo>
                <a:lnTo>
                  <a:pt x="450123" y="568108"/>
                </a:lnTo>
                <a:lnTo>
                  <a:pt x="481754" y="536845"/>
                </a:lnTo>
                <a:lnTo>
                  <a:pt x="514281" y="506300"/>
                </a:lnTo>
                <a:lnTo>
                  <a:pt x="547687" y="476488"/>
                </a:lnTo>
                <a:lnTo>
                  <a:pt x="581953" y="447424"/>
                </a:lnTo>
                <a:lnTo>
                  <a:pt x="617063" y="419125"/>
                </a:lnTo>
                <a:lnTo>
                  <a:pt x="652997" y="391606"/>
                </a:lnTo>
                <a:lnTo>
                  <a:pt x="689739" y="364882"/>
                </a:lnTo>
                <a:lnTo>
                  <a:pt x="727269" y="338969"/>
                </a:lnTo>
                <a:lnTo>
                  <a:pt x="765572" y="313883"/>
                </a:lnTo>
                <a:lnTo>
                  <a:pt x="804628" y="289638"/>
                </a:lnTo>
                <a:lnTo>
                  <a:pt x="844420" y="266250"/>
                </a:lnTo>
                <a:lnTo>
                  <a:pt x="884930" y="243735"/>
                </a:lnTo>
                <a:lnTo>
                  <a:pt x="926140" y="222108"/>
                </a:lnTo>
                <a:lnTo>
                  <a:pt x="968033" y="201386"/>
                </a:lnTo>
                <a:lnTo>
                  <a:pt x="1010590" y="181582"/>
                </a:lnTo>
                <a:lnTo>
                  <a:pt x="1053794" y="162714"/>
                </a:lnTo>
                <a:lnTo>
                  <a:pt x="1097627" y="144795"/>
                </a:lnTo>
                <a:lnTo>
                  <a:pt x="1142071" y="127843"/>
                </a:lnTo>
                <a:lnTo>
                  <a:pt x="1187108" y="111872"/>
                </a:lnTo>
                <a:lnTo>
                  <a:pt x="1232721" y="96897"/>
                </a:lnTo>
                <a:lnTo>
                  <a:pt x="1278892" y="82936"/>
                </a:lnTo>
                <a:lnTo>
                  <a:pt x="1325602" y="70002"/>
                </a:lnTo>
                <a:lnTo>
                  <a:pt x="1372834" y="58111"/>
                </a:lnTo>
                <a:lnTo>
                  <a:pt x="1420571" y="47279"/>
                </a:lnTo>
                <a:lnTo>
                  <a:pt x="1468794" y="37522"/>
                </a:lnTo>
                <a:lnTo>
                  <a:pt x="1517485" y="28854"/>
                </a:lnTo>
                <a:lnTo>
                  <a:pt x="1566627" y="21292"/>
                </a:lnTo>
                <a:lnTo>
                  <a:pt x="1616202" y="14850"/>
                </a:lnTo>
                <a:lnTo>
                  <a:pt x="1666193" y="9545"/>
                </a:lnTo>
                <a:lnTo>
                  <a:pt x="1716580" y="5392"/>
                </a:lnTo>
                <a:lnTo>
                  <a:pt x="1767347" y="2407"/>
                </a:lnTo>
                <a:lnTo>
                  <a:pt x="1818475" y="604"/>
                </a:lnTo>
                <a:lnTo>
                  <a:pt x="1869948" y="0"/>
                </a:lnTo>
                <a:lnTo>
                  <a:pt x="1921420" y="604"/>
                </a:lnTo>
                <a:lnTo>
                  <a:pt x="1972548" y="2407"/>
                </a:lnTo>
                <a:lnTo>
                  <a:pt x="2023315" y="5392"/>
                </a:lnTo>
                <a:lnTo>
                  <a:pt x="2073702" y="9545"/>
                </a:lnTo>
                <a:lnTo>
                  <a:pt x="2123693" y="14850"/>
                </a:lnTo>
                <a:lnTo>
                  <a:pt x="2173268" y="21292"/>
                </a:lnTo>
                <a:lnTo>
                  <a:pt x="2222410" y="28854"/>
                </a:lnTo>
                <a:lnTo>
                  <a:pt x="2271101" y="37522"/>
                </a:lnTo>
                <a:lnTo>
                  <a:pt x="2319324" y="47279"/>
                </a:lnTo>
                <a:lnTo>
                  <a:pt x="2367061" y="58111"/>
                </a:lnTo>
                <a:lnTo>
                  <a:pt x="2414293" y="70002"/>
                </a:lnTo>
                <a:lnTo>
                  <a:pt x="2461003" y="82936"/>
                </a:lnTo>
                <a:lnTo>
                  <a:pt x="2507174" y="96897"/>
                </a:lnTo>
                <a:lnTo>
                  <a:pt x="2552787" y="111872"/>
                </a:lnTo>
                <a:lnTo>
                  <a:pt x="2597824" y="127843"/>
                </a:lnTo>
                <a:lnTo>
                  <a:pt x="2642268" y="144795"/>
                </a:lnTo>
                <a:lnTo>
                  <a:pt x="2686101" y="162714"/>
                </a:lnTo>
                <a:lnTo>
                  <a:pt x="2729305" y="181582"/>
                </a:lnTo>
                <a:lnTo>
                  <a:pt x="2771862" y="201386"/>
                </a:lnTo>
                <a:lnTo>
                  <a:pt x="2813755" y="222108"/>
                </a:lnTo>
                <a:lnTo>
                  <a:pt x="2854965" y="243735"/>
                </a:lnTo>
                <a:lnTo>
                  <a:pt x="2895475" y="266250"/>
                </a:lnTo>
                <a:lnTo>
                  <a:pt x="2935267" y="289638"/>
                </a:lnTo>
                <a:lnTo>
                  <a:pt x="2974323" y="313883"/>
                </a:lnTo>
                <a:lnTo>
                  <a:pt x="3012626" y="338969"/>
                </a:lnTo>
                <a:lnTo>
                  <a:pt x="3050156" y="364882"/>
                </a:lnTo>
                <a:lnTo>
                  <a:pt x="3086898" y="391606"/>
                </a:lnTo>
                <a:lnTo>
                  <a:pt x="3122832" y="419125"/>
                </a:lnTo>
                <a:lnTo>
                  <a:pt x="3157942" y="447424"/>
                </a:lnTo>
                <a:lnTo>
                  <a:pt x="3192208" y="476488"/>
                </a:lnTo>
                <a:lnTo>
                  <a:pt x="3225614" y="506300"/>
                </a:lnTo>
                <a:lnTo>
                  <a:pt x="3258141" y="536845"/>
                </a:lnTo>
                <a:lnTo>
                  <a:pt x="3289772" y="568108"/>
                </a:lnTo>
                <a:lnTo>
                  <a:pt x="3320489" y="600073"/>
                </a:lnTo>
                <a:lnTo>
                  <a:pt x="3350274" y="632725"/>
                </a:lnTo>
                <a:lnTo>
                  <a:pt x="3379110" y="666048"/>
                </a:lnTo>
                <a:lnTo>
                  <a:pt x="3406978" y="700027"/>
                </a:lnTo>
                <a:lnTo>
                  <a:pt x="3433860" y="734647"/>
                </a:lnTo>
                <a:lnTo>
                  <a:pt x="3459739" y="769891"/>
                </a:lnTo>
                <a:lnTo>
                  <a:pt x="3484597" y="805744"/>
                </a:lnTo>
                <a:lnTo>
                  <a:pt x="3508417" y="842191"/>
                </a:lnTo>
                <a:lnTo>
                  <a:pt x="3531179" y="879216"/>
                </a:lnTo>
                <a:lnTo>
                  <a:pt x="3552867" y="916804"/>
                </a:lnTo>
                <a:lnTo>
                  <a:pt x="3573463" y="954939"/>
                </a:lnTo>
                <a:lnTo>
                  <a:pt x="3592949" y="993606"/>
                </a:lnTo>
                <a:lnTo>
                  <a:pt x="3611306" y="1032789"/>
                </a:lnTo>
                <a:lnTo>
                  <a:pt x="3628518" y="1072473"/>
                </a:lnTo>
                <a:lnTo>
                  <a:pt x="3644566" y="1112641"/>
                </a:lnTo>
                <a:lnTo>
                  <a:pt x="3659433" y="1153280"/>
                </a:lnTo>
                <a:lnTo>
                  <a:pt x="3673101" y="1194373"/>
                </a:lnTo>
                <a:lnTo>
                  <a:pt x="3685551" y="1235904"/>
                </a:lnTo>
                <a:lnTo>
                  <a:pt x="3696767" y="1277859"/>
                </a:lnTo>
                <a:lnTo>
                  <a:pt x="3706729" y="1320221"/>
                </a:lnTo>
                <a:lnTo>
                  <a:pt x="3715422" y="1362976"/>
                </a:lnTo>
                <a:lnTo>
                  <a:pt x="3722825" y="1406107"/>
                </a:lnTo>
                <a:lnTo>
                  <a:pt x="3728923" y="1449599"/>
                </a:lnTo>
                <a:lnTo>
                  <a:pt x="3733697" y="1493437"/>
                </a:lnTo>
                <a:lnTo>
                  <a:pt x="3737129" y="1537605"/>
                </a:lnTo>
                <a:lnTo>
                  <a:pt x="3739201" y="1582088"/>
                </a:lnTo>
                <a:lnTo>
                  <a:pt x="3739895" y="1626870"/>
                </a:lnTo>
                <a:lnTo>
                  <a:pt x="3739201" y="1671651"/>
                </a:lnTo>
                <a:lnTo>
                  <a:pt x="3737129" y="1716134"/>
                </a:lnTo>
                <a:lnTo>
                  <a:pt x="3733697" y="1760302"/>
                </a:lnTo>
                <a:lnTo>
                  <a:pt x="3728923" y="1804140"/>
                </a:lnTo>
                <a:lnTo>
                  <a:pt x="3722825" y="1847632"/>
                </a:lnTo>
                <a:lnTo>
                  <a:pt x="3715422" y="1890763"/>
                </a:lnTo>
                <a:lnTo>
                  <a:pt x="3706729" y="1933518"/>
                </a:lnTo>
                <a:lnTo>
                  <a:pt x="3696767" y="1975880"/>
                </a:lnTo>
                <a:lnTo>
                  <a:pt x="3685551" y="2017835"/>
                </a:lnTo>
                <a:lnTo>
                  <a:pt x="3673101" y="2059366"/>
                </a:lnTo>
                <a:lnTo>
                  <a:pt x="3659433" y="2100459"/>
                </a:lnTo>
                <a:lnTo>
                  <a:pt x="3644566" y="2141098"/>
                </a:lnTo>
                <a:lnTo>
                  <a:pt x="3628518" y="2181266"/>
                </a:lnTo>
                <a:lnTo>
                  <a:pt x="3611306" y="2220950"/>
                </a:lnTo>
                <a:lnTo>
                  <a:pt x="3592949" y="2260133"/>
                </a:lnTo>
                <a:lnTo>
                  <a:pt x="3573463" y="2298800"/>
                </a:lnTo>
                <a:lnTo>
                  <a:pt x="3552867" y="2336935"/>
                </a:lnTo>
                <a:lnTo>
                  <a:pt x="3531179" y="2374523"/>
                </a:lnTo>
                <a:lnTo>
                  <a:pt x="3508417" y="2411548"/>
                </a:lnTo>
                <a:lnTo>
                  <a:pt x="3484597" y="2447995"/>
                </a:lnTo>
                <a:lnTo>
                  <a:pt x="3459739" y="2483848"/>
                </a:lnTo>
                <a:lnTo>
                  <a:pt x="3433860" y="2519092"/>
                </a:lnTo>
                <a:lnTo>
                  <a:pt x="3406978" y="2553712"/>
                </a:lnTo>
                <a:lnTo>
                  <a:pt x="3379110" y="2587691"/>
                </a:lnTo>
                <a:lnTo>
                  <a:pt x="3350274" y="2621014"/>
                </a:lnTo>
                <a:lnTo>
                  <a:pt x="3320489" y="2653666"/>
                </a:lnTo>
                <a:lnTo>
                  <a:pt x="3289772" y="2685631"/>
                </a:lnTo>
                <a:lnTo>
                  <a:pt x="3258141" y="2716894"/>
                </a:lnTo>
                <a:lnTo>
                  <a:pt x="3225614" y="2747439"/>
                </a:lnTo>
                <a:lnTo>
                  <a:pt x="3192208" y="2777251"/>
                </a:lnTo>
                <a:lnTo>
                  <a:pt x="3157942" y="2806315"/>
                </a:lnTo>
                <a:lnTo>
                  <a:pt x="3122832" y="2834614"/>
                </a:lnTo>
                <a:lnTo>
                  <a:pt x="3086898" y="2862133"/>
                </a:lnTo>
                <a:lnTo>
                  <a:pt x="3050156" y="2888857"/>
                </a:lnTo>
                <a:lnTo>
                  <a:pt x="3012626" y="2914770"/>
                </a:lnTo>
                <a:lnTo>
                  <a:pt x="2974323" y="2939856"/>
                </a:lnTo>
                <a:lnTo>
                  <a:pt x="2935267" y="2964101"/>
                </a:lnTo>
                <a:lnTo>
                  <a:pt x="2895475" y="2987489"/>
                </a:lnTo>
                <a:lnTo>
                  <a:pt x="2854965" y="3010004"/>
                </a:lnTo>
                <a:lnTo>
                  <a:pt x="2813755" y="3031631"/>
                </a:lnTo>
                <a:lnTo>
                  <a:pt x="2771862" y="3052353"/>
                </a:lnTo>
                <a:lnTo>
                  <a:pt x="2729305" y="3072157"/>
                </a:lnTo>
                <a:lnTo>
                  <a:pt x="2686101" y="3091025"/>
                </a:lnTo>
                <a:lnTo>
                  <a:pt x="2642268" y="3108944"/>
                </a:lnTo>
                <a:lnTo>
                  <a:pt x="2597824" y="3125896"/>
                </a:lnTo>
                <a:lnTo>
                  <a:pt x="2552787" y="3141867"/>
                </a:lnTo>
                <a:lnTo>
                  <a:pt x="2507174" y="3156842"/>
                </a:lnTo>
                <a:lnTo>
                  <a:pt x="2461003" y="3170803"/>
                </a:lnTo>
                <a:lnTo>
                  <a:pt x="2414293" y="3183737"/>
                </a:lnTo>
                <a:lnTo>
                  <a:pt x="2367061" y="3195628"/>
                </a:lnTo>
                <a:lnTo>
                  <a:pt x="2319324" y="3206460"/>
                </a:lnTo>
                <a:lnTo>
                  <a:pt x="2271101" y="3216217"/>
                </a:lnTo>
                <a:lnTo>
                  <a:pt x="2222410" y="3224885"/>
                </a:lnTo>
                <a:lnTo>
                  <a:pt x="2173268" y="3232447"/>
                </a:lnTo>
                <a:lnTo>
                  <a:pt x="2123693" y="3238889"/>
                </a:lnTo>
                <a:lnTo>
                  <a:pt x="2073702" y="3244194"/>
                </a:lnTo>
                <a:lnTo>
                  <a:pt x="2023315" y="3248347"/>
                </a:lnTo>
                <a:lnTo>
                  <a:pt x="1972548" y="3251332"/>
                </a:lnTo>
                <a:lnTo>
                  <a:pt x="1921420" y="3253135"/>
                </a:lnTo>
                <a:lnTo>
                  <a:pt x="1869948" y="3253740"/>
                </a:lnTo>
                <a:lnTo>
                  <a:pt x="1818475" y="3253135"/>
                </a:lnTo>
                <a:lnTo>
                  <a:pt x="1767347" y="3251332"/>
                </a:lnTo>
                <a:lnTo>
                  <a:pt x="1716580" y="3248347"/>
                </a:lnTo>
                <a:lnTo>
                  <a:pt x="1666193" y="3244194"/>
                </a:lnTo>
                <a:lnTo>
                  <a:pt x="1616202" y="3238889"/>
                </a:lnTo>
                <a:lnTo>
                  <a:pt x="1566627" y="3232447"/>
                </a:lnTo>
                <a:lnTo>
                  <a:pt x="1517485" y="3224885"/>
                </a:lnTo>
                <a:lnTo>
                  <a:pt x="1468794" y="3216217"/>
                </a:lnTo>
                <a:lnTo>
                  <a:pt x="1420571" y="3206460"/>
                </a:lnTo>
                <a:lnTo>
                  <a:pt x="1372834" y="3195628"/>
                </a:lnTo>
                <a:lnTo>
                  <a:pt x="1325602" y="3183737"/>
                </a:lnTo>
                <a:lnTo>
                  <a:pt x="1278892" y="3170803"/>
                </a:lnTo>
                <a:lnTo>
                  <a:pt x="1232721" y="3156842"/>
                </a:lnTo>
                <a:lnTo>
                  <a:pt x="1187108" y="3141867"/>
                </a:lnTo>
                <a:lnTo>
                  <a:pt x="1142071" y="3125896"/>
                </a:lnTo>
                <a:lnTo>
                  <a:pt x="1097627" y="3108944"/>
                </a:lnTo>
                <a:lnTo>
                  <a:pt x="1053794" y="3091025"/>
                </a:lnTo>
                <a:lnTo>
                  <a:pt x="1010590" y="3072157"/>
                </a:lnTo>
                <a:lnTo>
                  <a:pt x="968033" y="3052353"/>
                </a:lnTo>
                <a:lnTo>
                  <a:pt x="926140" y="3031631"/>
                </a:lnTo>
                <a:lnTo>
                  <a:pt x="884930" y="3010004"/>
                </a:lnTo>
                <a:lnTo>
                  <a:pt x="844420" y="2987489"/>
                </a:lnTo>
                <a:lnTo>
                  <a:pt x="804628" y="2964101"/>
                </a:lnTo>
                <a:lnTo>
                  <a:pt x="765572" y="2939856"/>
                </a:lnTo>
                <a:lnTo>
                  <a:pt x="727269" y="2914770"/>
                </a:lnTo>
                <a:lnTo>
                  <a:pt x="689739" y="2888857"/>
                </a:lnTo>
                <a:lnTo>
                  <a:pt x="652997" y="2862133"/>
                </a:lnTo>
                <a:lnTo>
                  <a:pt x="617063" y="2834614"/>
                </a:lnTo>
                <a:lnTo>
                  <a:pt x="581953" y="2806315"/>
                </a:lnTo>
                <a:lnTo>
                  <a:pt x="547687" y="2777251"/>
                </a:lnTo>
                <a:lnTo>
                  <a:pt x="514281" y="2747439"/>
                </a:lnTo>
                <a:lnTo>
                  <a:pt x="481754" y="2716894"/>
                </a:lnTo>
                <a:lnTo>
                  <a:pt x="450123" y="2685631"/>
                </a:lnTo>
                <a:lnTo>
                  <a:pt x="419406" y="2653666"/>
                </a:lnTo>
                <a:lnTo>
                  <a:pt x="389621" y="2621014"/>
                </a:lnTo>
                <a:lnTo>
                  <a:pt x="360785" y="2587691"/>
                </a:lnTo>
                <a:lnTo>
                  <a:pt x="332917" y="2553712"/>
                </a:lnTo>
                <a:lnTo>
                  <a:pt x="306035" y="2519092"/>
                </a:lnTo>
                <a:lnTo>
                  <a:pt x="280156" y="2483848"/>
                </a:lnTo>
                <a:lnTo>
                  <a:pt x="255298" y="2447995"/>
                </a:lnTo>
                <a:lnTo>
                  <a:pt x="231478" y="2411548"/>
                </a:lnTo>
                <a:lnTo>
                  <a:pt x="208716" y="2374523"/>
                </a:lnTo>
                <a:lnTo>
                  <a:pt x="187028" y="2336935"/>
                </a:lnTo>
                <a:lnTo>
                  <a:pt x="166432" y="2298800"/>
                </a:lnTo>
                <a:lnTo>
                  <a:pt x="146946" y="2260133"/>
                </a:lnTo>
                <a:lnTo>
                  <a:pt x="128589" y="2220950"/>
                </a:lnTo>
                <a:lnTo>
                  <a:pt x="111377" y="2181266"/>
                </a:lnTo>
                <a:lnTo>
                  <a:pt x="95329" y="2141098"/>
                </a:lnTo>
                <a:lnTo>
                  <a:pt x="80462" y="2100459"/>
                </a:lnTo>
                <a:lnTo>
                  <a:pt x="66794" y="2059366"/>
                </a:lnTo>
                <a:lnTo>
                  <a:pt x="54344" y="2017835"/>
                </a:lnTo>
                <a:lnTo>
                  <a:pt x="43128" y="1975880"/>
                </a:lnTo>
                <a:lnTo>
                  <a:pt x="33166" y="1933518"/>
                </a:lnTo>
                <a:lnTo>
                  <a:pt x="24473" y="1890763"/>
                </a:lnTo>
                <a:lnTo>
                  <a:pt x="17070" y="1847632"/>
                </a:lnTo>
                <a:lnTo>
                  <a:pt x="10972" y="1804140"/>
                </a:lnTo>
                <a:lnTo>
                  <a:pt x="6198" y="1760302"/>
                </a:lnTo>
                <a:lnTo>
                  <a:pt x="2766" y="1716134"/>
                </a:lnTo>
                <a:lnTo>
                  <a:pt x="694" y="1671651"/>
                </a:lnTo>
                <a:lnTo>
                  <a:pt x="0" y="1626870"/>
                </a:lnTo>
                <a:close/>
              </a:path>
            </a:pathLst>
          </a:custGeom>
          <a:ln w="28956">
            <a:solidFill>
              <a:srgbClr val="EB771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24855" y="3982211"/>
            <a:ext cx="1512570" cy="1009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28769" y="4059491"/>
            <a:ext cx="3076575" cy="174561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979805">
              <a:lnSpc>
                <a:spcPct val="100000"/>
              </a:lnSpc>
              <a:spcBef>
                <a:spcPts val="450"/>
              </a:spcBef>
            </a:pPr>
            <a:r>
              <a:rPr sz="3600" b="1" dirty="0">
                <a:solidFill>
                  <a:srgbClr val="3333FF"/>
                </a:solidFill>
                <a:latin typeface="微軟正黑體"/>
                <a:cs typeface="微軟正黑體"/>
              </a:rPr>
              <a:t>實踐</a:t>
            </a:r>
            <a:endParaRPr sz="3600">
              <a:latin typeface="微軟正黑體"/>
              <a:cs typeface="微軟正黑體"/>
            </a:endParaRPr>
          </a:p>
          <a:p>
            <a:pPr marL="12700" marR="5080" algn="ctr">
              <a:lnSpc>
                <a:spcPct val="100000"/>
              </a:lnSpc>
              <a:spcBef>
                <a:spcPts val="229"/>
              </a:spcBef>
            </a:pPr>
            <a:r>
              <a:rPr sz="2400" b="1" dirty="0">
                <a:latin typeface="微軟正黑體"/>
                <a:cs typeface="微軟正黑體"/>
              </a:rPr>
              <a:t>培養主動參與藝術的興 趣與習慣，體會生命與 </a:t>
            </a:r>
            <a:r>
              <a:rPr sz="2400" b="1" spc="110" dirty="0">
                <a:latin typeface="微軟正黑體"/>
                <a:cs typeface="微軟正黑體"/>
              </a:rPr>
              <a:t>藝術文化的價值。</a:t>
            </a:r>
            <a:endParaRPr sz="2400">
              <a:latin typeface="微軟正黑體"/>
              <a:cs typeface="微軟正黑體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223247" y="2872739"/>
            <a:ext cx="822198" cy="7871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68067" y="2860548"/>
            <a:ext cx="822197" cy="7871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63139" y="3479291"/>
            <a:ext cx="822198" cy="7871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96171" y="3502152"/>
            <a:ext cx="822198" cy="78714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249028" y="2843681"/>
            <a:ext cx="607060" cy="1286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6060">
              <a:lnSpc>
                <a:spcPct val="1478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39933"/>
                </a:solidFill>
                <a:latin typeface="微軟正黑體"/>
                <a:cs typeface="微軟正黑體"/>
              </a:rPr>
              <a:t>生 活</a:t>
            </a:r>
            <a:endParaRPr sz="2800" dirty="0">
              <a:latin typeface="微軟正黑體"/>
              <a:cs typeface="微軟正黑體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64892" y="4024884"/>
            <a:ext cx="822197" cy="7871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276601" y="2762274"/>
            <a:ext cx="878205" cy="1808480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800" b="1" spc="-5" dirty="0">
                <a:solidFill>
                  <a:srgbClr val="339933"/>
                </a:solidFill>
                <a:latin typeface="微軟正黑體"/>
                <a:cs typeface="微軟正黑體"/>
              </a:rPr>
              <a:t>生</a:t>
            </a:r>
            <a:endParaRPr sz="2800">
              <a:latin typeface="微軟正黑體"/>
              <a:cs typeface="微軟正黑體"/>
            </a:endParaRPr>
          </a:p>
          <a:p>
            <a:pPr marL="206375">
              <a:lnSpc>
                <a:spcPct val="100000"/>
              </a:lnSpc>
              <a:spcBef>
                <a:spcPts val="1510"/>
              </a:spcBef>
            </a:pPr>
            <a:r>
              <a:rPr sz="2800" b="1" spc="-5" dirty="0">
                <a:solidFill>
                  <a:srgbClr val="339933"/>
                </a:solidFill>
                <a:latin typeface="微軟正黑體"/>
                <a:cs typeface="微軟正黑體"/>
              </a:rPr>
              <a:t>活</a:t>
            </a:r>
            <a:endParaRPr sz="2800">
              <a:latin typeface="微軟正黑體"/>
              <a:cs typeface="微軟正黑體"/>
            </a:endParaRPr>
          </a:p>
          <a:p>
            <a:pPr marL="509905">
              <a:lnSpc>
                <a:spcPct val="100000"/>
              </a:lnSpc>
              <a:spcBef>
                <a:spcPts val="945"/>
              </a:spcBef>
            </a:pPr>
            <a:r>
              <a:rPr sz="2800" b="1" spc="-5" dirty="0">
                <a:solidFill>
                  <a:srgbClr val="339933"/>
                </a:solidFill>
                <a:latin typeface="微軟正黑體"/>
                <a:cs typeface="微軟正黑體"/>
              </a:rPr>
              <a:t>情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38031" y="4032503"/>
            <a:ext cx="822198" cy="7871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846566" y="4126229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39933"/>
                </a:solidFill>
                <a:latin typeface="微軟正黑體"/>
                <a:cs typeface="微軟正黑體"/>
              </a:rPr>
              <a:t>情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58667" y="4559808"/>
            <a:ext cx="822197" cy="7871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266947" y="4652848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39933"/>
                </a:solidFill>
                <a:latin typeface="微軟正黑體"/>
                <a:cs typeface="微軟正黑體"/>
              </a:rPr>
              <a:t>境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06740" y="4570476"/>
            <a:ext cx="822198" cy="7871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415655" y="4664455"/>
            <a:ext cx="3810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339933"/>
                </a:solidFill>
                <a:latin typeface="微軟正黑體"/>
                <a:cs typeface="微軟正黑體"/>
              </a:rPr>
              <a:t>境</a:t>
            </a:r>
            <a:endParaRPr sz="2800">
              <a:latin typeface="微軟正黑體"/>
              <a:cs typeface="微軟正黑體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91911" y="2865120"/>
            <a:ext cx="1347978" cy="8999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633084" y="2972562"/>
            <a:ext cx="83946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0000"/>
                </a:solidFill>
                <a:latin typeface="微軟正黑體"/>
                <a:cs typeface="微軟正黑體"/>
              </a:rPr>
              <a:t>全人</a:t>
            </a:r>
            <a:endParaRPr sz="3200">
              <a:latin typeface="微軟正黑體"/>
              <a:cs typeface="微軟正黑體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034271" y="181355"/>
            <a:ext cx="2944368" cy="4267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516614" y="6361887"/>
            <a:ext cx="927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888888"/>
                </a:solidFill>
                <a:latin typeface="標楷體"/>
                <a:cs typeface="標楷體"/>
              </a:rPr>
              <a:t>2</a:t>
            </a:r>
            <a:endParaRPr sz="1050">
              <a:latin typeface="標楷體"/>
              <a:cs typeface="標楷體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516614" y="6548625"/>
            <a:ext cx="92710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5"/>
              </a:lnSpc>
            </a:pPr>
            <a:r>
              <a:rPr sz="1050" dirty="0">
                <a:solidFill>
                  <a:srgbClr val="888888"/>
                </a:solidFill>
                <a:latin typeface="標楷體"/>
                <a:cs typeface="標楷體"/>
              </a:rPr>
              <a:t>3</a:t>
            </a:r>
            <a:endParaRPr sz="1050">
              <a:latin typeface="標楷體"/>
              <a:cs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10087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en-US" sz="2000" b="1" i="1" spc="-2662" baseline="12222" dirty="0">
                <a:solidFill>
                  <a:srgbClr val="FFFFFF"/>
                </a:solidFill>
                <a:latin typeface="Microsoft YaHei"/>
                <a:cs typeface="Microsoft YaHei"/>
              </a:rPr>
              <a:t>養</a:t>
            </a:r>
            <a:r>
              <a:rPr lang="zh-TW" altLang="en-US" b="1" dirty="0">
                <a:solidFill>
                  <a:srgbClr val="000000"/>
                </a:solidFill>
                <a:latin typeface="Microsoft YaHei"/>
                <a:cs typeface="Microsoft YaHei"/>
              </a:rPr>
              <a:t>核心素養導向教學概念</a:t>
            </a:r>
            <a:endParaRPr lang="zh-TW" altLang="en-US" dirty="0">
              <a:latin typeface="Arial" panose="020B0604020202020204" pitchFamily="34" charset="0"/>
              <a:ea typeface="細明體" panose="02020509000000000000" pitchFamily="49" charset="-120"/>
              <a:sym typeface="Arial" panose="020B0604020202020204" pitchFamily="34" charset="0"/>
            </a:endParaRPr>
          </a:p>
        </p:txBody>
      </p:sp>
      <p:sp>
        <p:nvSpPr>
          <p:cNvPr id="3" name="文字預留位置 2"/>
          <p:cNvSpPr>
            <a:spLocks noGrp="1"/>
          </p:cNvSpPr>
          <p:nvPr>
            <p:ph type="body" sz="half" idx="2"/>
          </p:nvPr>
        </p:nvSpPr>
        <p:spPr>
          <a:xfrm>
            <a:off x="6816080" y="1340768"/>
            <a:ext cx="5040560" cy="3888432"/>
          </a:xfrm>
        </p:spPr>
        <p:txBody>
          <a:bodyPr rtlCol="0">
            <a:noAutofit/>
          </a:bodyPr>
          <a:lstStyle/>
          <a:p>
            <a:pPr marL="287020" indent="-274320">
              <a:lnSpc>
                <a:spcPct val="100000"/>
              </a:lnSpc>
              <a:spcBef>
                <a:spcPts val="2325"/>
              </a:spcBef>
              <a:buClr>
                <a:srgbClr val="C00000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日常生活取材，引起學</a:t>
            </a:r>
            <a:r>
              <a:rPr lang="zh-TW" altLang="en-US" sz="2400" spc="-1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習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動機</a:t>
            </a:r>
            <a:r>
              <a:rPr lang="zh-TW" altLang="en-US" sz="2400" spc="-1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為</a:t>
            </a:r>
            <a:r>
              <a:rPr lang="zh-TW" altLang="en-US" sz="2400" spc="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先；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  <a:p>
            <a:pPr marL="287020" indent="-274320">
              <a:lnSpc>
                <a:spcPct val="100000"/>
              </a:lnSpc>
              <a:spcBef>
                <a:spcPts val="2220"/>
              </a:spcBef>
              <a:buClr>
                <a:srgbClr val="C00000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以學生為中心，促發自</a:t>
            </a:r>
            <a:r>
              <a:rPr lang="zh-TW" altLang="en-US" sz="2400" spc="-1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主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學</a:t>
            </a:r>
            <a:r>
              <a:rPr lang="zh-TW" altLang="en-US" sz="2400" spc="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習</a:t>
            </a:r>
            <a:r>
              <a:rPr lang="zh-TW" altLang="en-US" sz="2400" spc="-1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為繼；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  <a:p>
            <a:pPr marL="287020" marR="5080" indent="-274320" algn="just">
              <a:lnSpc>
                <a:spcPct val="122500"/>
              </a:lnSpc>
              <a:spcBef>
                <a:spcPts val="1370"/>
              </a:spcBef>
              <a:buClr>
                <a:srgbClr val="C00000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藉由舊經驗與新學材料</a:t>
            </a:r>
            <a:r>
              <a:rPr lang="zh-TW" altLang="en-US" sz="2400" spc="-1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內涵</a:t>
            </a:r>
            <a:r>
              <a:rPr lang="zh-TW" altLang="en-US" sz="2400" spc="-1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透</a:t>
            </a:r>
            <a:r>
              <a:rPr lang="zh-TW" altLang="en-US" sz="2400" spc="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過</a:t>
            </a:r>
            <a:r>
              <a:rPr lang="zh-TW" altLang="en-US" sz="2400" spc="-1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他人溝通互動的學習過程</a:t>
            </a:r>
            <a:r>
              <a:rPr lang="zh-TW" altLang="en-US" sz="2400" spc="-1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為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輔；</a:t>
            </a:r>
          </a:p>
          <a:p>
            <a:pPr marL="287020" indent="-274320">
              <a:lnSpc>
                <a:spcPct val="100000"/>
              </a:lnSpc>
              <a:spcBef>
                <a:spcPts val="2225"/>
              </a:spcBef>
              <a:buClr>
                <a:srgbClr val="C00000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將課堂所學應用與實踐</a:t>
            </a:r>
            <a:r>
              <a:rPr lang="zh-TW" altLang="en-US" sz="2400" spc="-1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生</a:t>
            </a:r>
            <a:r>
              <a:rPr lang="zh-TW" altLang="en-US" sz="2400" spc="5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活</a:t>
            </a:r>
            <a:r>
              <a:rPr lang="zh-TW" altLang="en-US" sz="2400" spc="-10" dirty="0"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為要。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  <p:pic>
        <p:nvPicPr>
          <p:cNvPr id="7" name="圖片版面配置區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9" b="2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4000" dirty="0">
                <a:sym typeface="Arial" panose="020B0604020202020204" pitchFamily="34" charset="0"/>
              </a:rPr>
              <a:t>教學進度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一、愛的叮嚀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二、創意點、線、面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三、視覺狂想創意畫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四、移動視點的肖像畫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五、運動會邀請卡設計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ym typeface="Arial" panose="020B0604020202020204" pitchFamily="34" charset="0"/>
              </a:rPr>
              <a:t>教學進度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六、姓名章、肖形章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DIY</a:t>
            </a:r>
          </a:p>
          <a:p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七、畢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業</a:t>
            </a:r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小書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DIY</a:t>
            </a:r>
          </a:p>
          <a:p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八、春聯書寫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九、期末總複習</a:t>
            </a:r>
            <a:endParaRPr lang="zh-TW" altLang="en-US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68CA95-A663-4EF0-8921-0BD8ACB1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9" y="0"/>
            <a:ext cx="7315200" cy="914400"/>
          </a:xfrm>
        </p:spPr>
        <p:txBody>
          <a:bodyPr/>
          <a:lstStyle/>
          <a:p>
            <a:r>
              <a:rPr lang="zh-TW" altLang="en-US" dirty="0"/>
              <a:t>溫馨提醒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D51DF21-E34F-474E-A994-B892C0F66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1664" y="260648"/>
            <a:ext cx="6048672" cy="5688632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ea typeface="標楷體" panose="03000509000000000000" pitchFamily="65" charset="-120"/>
              </a:rPr>
              <a:t>※</a:t>
            </a:r>
            <a:r>
              <a:rPr lang="zh-TW" altLang="en-US" sz="2800" dirty="0">
                <a:ea typeface="標楷體" panose="03000509000000000000" pitchFamily="65" charset="-120"/>
              </a:rPr>
              <a:t>臺北市五項藝術比賽繪畫類：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r>
              <a:rPr lang="zh-TW" altLang="en-US" sz="2800" dirty="0">
                <a:ea typeface="標楷體" panose="03000509000000000000" pitchFamily="65" charset="-120"/>
              </a:rPr>
              <a:t>  報名自</a:t>
            </a:r>
            <a:r>
              <a:rPr lang="en-US" altLang="zh-TW" sz="2800" dirty="0">
                <a:ea typeface="標楷體" panose="03000509000000000000" pitchFamily="65" charset="-120"/>
              </a:rPr>
              <a:t>109</a:t>
            </a:r>
            <a:r>
              <a:rPr lang="zh-TW" altLang="en-US" sz="2800" dirty="0"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ea typeface="標楷體" panose="03000509000000000000" pitchFamily="65" charset="-120"/>
              </a:rPr>
              <a:t>16</a:t>
            </a:r>
            <a:r>
              <a:rPr lang="zh-TW" altLang="en-US" sz="2800" dirty="0">
                <a:ea typeface="標楷體" panose="03000509000000000000" pitchFamily="65" charset="-120"/>
              </a:rPr>
              <a:t>日（週三）起至</a:t>
            </a:r>
            <a:r>
              <a:rPr lang="en-US" altLang="zh-TW" sz="2800" dirty="0">
                <a:ea typeface="標楷體" panose="03000509000000000000" pitchFamily="65" charset="-120"/>
              </a:rPr>
              <a:t>109</a:t>
            </a:r>
            <a:r>
              <a:rPr lang="zh-TW" altLang="en-US" sz="2800" dirty="0">
                <a:ea typeface="標楷體" panose="03000509000000000000" pitchFamily="65" charset="-120"/>
              </a:rPr>
              <a:t>年</a:t>
            </a:r>
            <a:r>
              <a:rPr lang="en-US" altLang="zh-TW" sz="2800" dirty="0">
                <a:ea typeface="標楷體" panose="03000509000000000000" pitchFamily="65" charset="-120"/>
              </a:rPr>
              <a:t>9</a:t>
            </a:r>
            <a:r>
              <a:rPr lang="zh-TW" altLang="en-US" sz="2800" dirty="0"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ea typeface="標楷體" panose="03000509000000000000" pitchFamily="65" charset="-120"/>
              </a:rPr>
              <a:t>26</a:t>
            </a:r>
            <a:r>
              <a:rPr lang="zh-TW" altLang="en-US" sz="2800" dirty="0">
                <a:ea typeface="標楷體" panose="03000509000000000000" pitchFamily="65" charset="-120"/>
              </a:rPr>
              <a:t>日（週六）止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r>
              <a:rPr lang="en-US" altLang="zh-TW" sz="2800" dirty="0">
                <a:ea typeface="標楷體" panose="03000509000000000000" pitchFamily="65" charset="-120"/>
              </a:rPr>
              <a:t>※</a:t>
            </a:r>
            <a:r>
              <a:rPr lang="zh-TW" altLang="en-US" sz="2800" dirty="0">
                <a:ea typeface="標楷體" panose="03000509000000000000" pitchFamily="65" charset="-120"/>
              </a:rPr>
              <a:t>臺北市</a:t>
            </a:r>
            <a:r>
              <a:rPr lang="zh-TW" altLang="zh-TW" sz="2800" dirty="0">
                <a:ea typeface="標楷體" panose="03000509000000000000" pitchFamily="65" charset="-120"/>
              </a:rPr>
              <a:t>兒童美術創作展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algn="just"/>
            <a:r>
              <a:rPr lang="en-US" altLang="zh-TW" sz="2800" dirty="0">
                <a:ea typeface="標楷體" panose="03000509000000000000" pitchFamily="65" charset="-120"/>
              </a:rPr>
              <a:t>  </a:t>
            </a:r>
            <a:r>
              <a:rPr lang="zh-TW" altLang="en-US" sz="2800" dirty="0">
                <a:ea typeface="標楷體" panose="03000509000000000000" pitchFamily="65" charset="-120"/>
              </a:rPr>
              <a:t>每人</a:t>
            </a:r>
            <a:r>
              <a:rPr lang="en-US" altLang="zh-TW" sz="2800" dirty="0">
                <a:ea typeface="標楷體" panose="03000509000000000000" pitchFamily="65" charset="-120"/>
              </a:rPr>
              <a:t>3</a:t>
            </a:r>
            <a:r>
              <a:rPr lang="zh-TW" altLang="zh-TW" sz="2800" dirty="0">
                <a:ea typeface="標楷體" panose="03000509000000000000" pitchFamily="65" charset="-120"/>
              </a:rPr>
              <a:t>件作品或</a:t>
            </a:r>
            <a:r>
              <a:rPr lang="en-US" altLang="zh-TW" sz="2800" dirty="0">
                <a:ea typeface="標楷體" panose="03000509000000000000" pitchFamily="65" charset="-120"/>
              </a:rPr>
              <a:t>6</a:t>
            </a:r>
            <a:r>
              <a:rPr lang="zh-TW" altLang="zh-TW" sz="2800" dirty="0">
                <a:ea typeface="標楷體" panose="03000509000000000000" pitchFamily="65" charset="-120"/>
              </a:rPr>
              <a:t>件作品</a:t>
            </a:r>
            <a:r>
              <a:rPr lang="zh-TW" altLang="en-US" sz="2800" dirty="0"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ea typeface="標楷體" panose="03000509000000000000" pitchFamily="65" charset="-120"/>
              </a:rPr>
              <a:t>主題及材料不拘（含水彩、版畫、水</a:t>
            </a:r>
            <a:r>
              <a:rPr lang="en-US" altLang="zh-TW" sz="2800" dirty="0">
                <a:ea typeface="標楷體" panose="03000509000000000000" pitchFamily="65" charset="-120"/>
              </a:rPr>
              <a:t>  </a:t>
            </a:r>
            <a:r>
              <a:rPr lang="zh-TW" altLang="zh-TW" sz="2800" dirty="0">
                <a:ea typeface="標楷體" panose="03000509000000000000" pitchFamily="65" charset="-120"/>
              </a:rPr>
              <a:t>墨畫、設計、電腦繪圖</a:t>
            </a:r>
            <a:r>
              <a:rPr lang="en-US" altLang="zh-TW" sz="2800" dirty="0">
                <a:ea typeface="標楷體" panose="03000509000000000000" pitchFamily="65" charset="-120"/>
              </a:rPr>
              <a:t>……</a:t>
            </a:r>
            <a:r>
              <a:rPr lang="zh-TW" altLang="zh-TW" sz="2800" dirty="0">
                <a:ea typeface="標楷體" panose="03000509000000000000" pitchFamily="65" charset="-120"/>
              </a:rPr>
              <a:t>等）以平面創作為主，立體作品請以作品前、後、左、右四個方向拍攝之照片送件。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678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9255" y="3047"/>
            <a:ext cx="7304532" cy="5062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6096" y="4526279"/>
            <a:ext cx="1744218" cy="1668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8596" y="4526279"/>
            <a:ext cx="1744218" cy="16680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21096" y="4526279"/>
            <a:ext cx="1744218" cy="16680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73595" y="4526279"/>
            <a:ext cx="1744218" cy="16680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73677" y="4731461"/>
            <a:ext cx="364617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dirty="0">
                <a:solidFill>
                  <a:srgbClr val="A20D01"/>
                </a:solidFill>
                <a:latin typeface="微軟正黑體"/>
                <a:cs typeface="微軟正黑體"/>
              </a:rPr>
              <a:t>感 謝 聆</a:t>
            </a:r>
            <a:r>
              <a:rPr sz="6000" b="1" spc="-100" dirty="0">
                <a:solidFill>
                  <a:srgbClr val="A20D01"/>
                </a:solidFill>
                <a:latin typeface="微軟正黑體"/>
                <a:cs typeface="微軟正黑體"/>
              </a:rPr>
              <a:t> </a:t>
            </a:r>
            <a:r>
              <a:rPr sz="6000" b="1" dirty="0">
                <a:solidFill>
                  <a:srgbClr val="A20D01"/>
                </a:solidFill>
                <a:latin typeface="微軟正黑體"/>
                <a:cs typeface="微軟正黑體"/>
              </a:rPr>
              <a:t>聽</a:t>
            </a:r>
            <a:endParaRPr sz="6000">
              <a:latin typeface="微軟正黑體"/>
              <a:cs typeface="微軟正黑體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61500" y="2584195"/>
            <a:ext cx="3396991" cy="14676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15521" y="6361887"/>
            <a:ext cx="9271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888888"/>
                </a:solidFill>
                <a:latin typeface="標楷體"/>
                <a:cs typeface="標楷體"/>
              </a:rPr>
              <a:t>7</a:t>
            </a:r>
            <a:endParaRPr sz="105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</a:pPr>
            <a:r>
              <a:rPr sz="1050" dirty="0">
                <a:solidFill>
                  <a:srgbClr val="888888"/>
                </a:solidFill>
                <a:latin typeface="標楷體"/>
                <a:cs typeface="標楷體"/>
              </a:rPr>
              <a:t>8</a:t>
            </a:r>
            <a:endParaRPr sz="1050">
              <a:latin typeface="標楷體"/>
              <a:cs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3613394475"/>
      </p:ext>
    </p:extLst>
  </p:cSld>
  <p:clrMapOvr>
    <a:masterClrMapping/>
  </p:clrMapOvr>
</p:sld>
</file>

<file path=ppt/theme/theme1.xml><?xml version="1.0" encoding="utf-8"?>
<a:theme xmlns:a="http://schemas.openxmlformats.org/drawingml/2006/main" name="兒童朋友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53_TF03896101.potx" id="{6A3A4BDE-38F3-481F-95FA-0BBF6CA84F65}" vid="{124C5BAE-A73E-45D1-9C79-D966FFA50C0E}"/>
    </a:ext>
  </a:extLst>
</a:theme>
</file>

<file path=ppt/theme/theme2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a4f35948-e619-41b3-aa29-22878b09cfd2"/>
    <ds:schemaRef ds:uri="40262f94-9f35-4ac3-9a90-690165a166b7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校園兒童教育簡報，相簿 (寬螢幕)</Template>
  <TotalTime>34</TotalTime>
  <Words>322</Words>
  <Application>Microsoft Office PowerPoint</Application>
  <PresentationFormat>寬螢幕</PresentationFormat>
  <Paragraphs>54</Paragraphs>
  <Slides>8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20" baseType="lpstr">
      <vt:lpstr>Adobe 繁黑體 Std B</vt:lpstr>
      <vt:lpstr>Microsoft YaHei</vt:lpstr>
      <vt:lpstr>細明體</vt:lpstr>
      <vt:lpstr>微軟正黑體</vt:lpstr>
      <vt:lpstr>新細明體</vt:lpstr>
      <vt:lpstr>標楷體</vt:lpstr>
      <vt:lpstr>Arial</vt:lpstr>
      <vt:lpstr>Century Gothic</vt:lpstr>
      <vt:lpstr>Constantia</vt:lpstr>
      <vt:lpstr>Times New Roman</vt:lpstr>
      <vt:lpstr>Wingdings 2</vt:lpstr>
      <vt:lpstr>兒童朋友 16x9</vt:lpstr>
      <vt:lpstr>109學年度第一學期 六年級美勞科教學計畫</vt:lpstr>
      <vt:lpstr>共好</vt:lpstr>
      <vt:lpstr>鑑賞 透過審美感知與理 解、分析及判斷， 以增進美善生活。</vt:lpstr>
      <vt:lpstr>養核心素養導向教學概念</vt:lpstr>
      <vt:lpstr>教學進度</vt:lpstr>
      <vt:lpstr>教學進度</vt:lpstr>
      <vt:lpstr>溫馨提醒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108學年度第一學期 五年級美勞科教學計畫</dc:title>
  <dc:creator>碧苓 葉</dc:creator>
  <cp:keywords/>
  <cp:lastModifiedBy>葉碧苓</cp:lastModifiedBy>
  <cp:revision>9</cp:revision>
  <dcterms:created xsi:type="dcterms:W3CDTF">2019-09-06T12:43:42Z</dcterms:created>
  <dcterms:modified xsi:type="dcterms:W3CDTF">2020-09-07T01:47:16Z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