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2" r:id="rId2"/>
    <p:sldId id="274" r:id="rId3"/>
    <p:sldId id="278" r:id="rId4"/>
    <p:sldId id="271" r:id="rId5"/>
    <p:sldId id="279" r:id="rId6"/>
    <p:sldId id="280" r:id="rId7"/>
    <p:sldId id="281" r:id="rId8"/>
    <p:sldId id="323" r:id="rId9"/>
    <p:sldId id="340" r:id="rId10"/>
    <p:sldId id="324" r:id="rId11"/>
    <p:sldId id="341" r:id="rId12"/>
    <p:sldId id="332" r:id="rId13"/>
    <p:sldId id="333" r:id="rId14"/>
    <p:sldId id="338" r:id="rId15"/>
    <p:sldId id="325" r:id="rId16"/>
    <p:sldId id="339" r:id="rId17"/>
    <p:sldId id="269" r:id="rId18"/>
    <p:sldId id="334" r:id="rId19"/>
    <p:sldId id="266" r:id="rId20"/>
    <p:sldId id="268" r:id="rId21"/>
    <p:sldId id="265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900CC"/>
    <a:srgbClr val="CC00FF"/>
    <a:srgbClr val="008000"/>
    <a:srgbClr val="6600CC"/>
    <a:srgbClr val="B4547F"/>
    <a:srgbClr val="E65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0" autoAdjust="0"/>
    <p:restoredTop sz="94660"/>
  </p:normalViewPr>
  <p:slideViewPr>
    <p:cSldViewPr>
      <p:cViewPr varScale="1">
        <p:scale>
          <a:sx n="62" d="100"/>
          <a:sy n="62" d="100"/>
        </p:scale>
        <p:origin x="-2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2FB8FE-75AE-4F61-A66A-A26A66AE1F32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44C6C291-DADD-40F4-9E68-B6BDB3E83119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期中評量 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(11/1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11/2)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DEF9B7-EC37-4C6F-BC45-5E21AB8E361E}" type="parTrans" cxnId="{680F2CE0-E109-4325-A986-27D0D57D270D}">
      <dgm:prSet/>
      <dgm:spPr/>
      <dgm:t>
        <a:bodyPr/>
        <a:lstStyle/>
        <a:p>
          <a:endParaRPr lang="zh-TW" altLang="en-US"/>
        </a:p>
      </dgm:t>
    </dgm:pt>
    <dgm:pt modelId="{91E55311-36FE-49F2-8FEE-234B2D34A2F1}" type="sibTrans" cxnId="{680F2CE0-E109-4325-A986-27D0D57D270D}">
      <dgm:prSet/>
      <dgm:spPr/>
      <dgm:t>
        <a:bodyPr/>
        <a:lstStyle/>
        <a:p>
          <a:endParaRPr lang="zh-TW" altLang="en-US"/>
        </a:p>
      </dgm:t>
    </dgm:pt>
    <dgm:pt modelId="{0EED7BD8-0FB7-4421-B76F-7209280ECD53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國語  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1~7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CF88ED-F8B3-407C-BF3E-204A7E974AD1}" type="parTrans" cxnId="{5CB9E65A-38DA-4354-B54B-07D42AD0FF8A}">
      <dgm:prSet/>
      <dgm:spPr/>
      <dgm:t>
        <a:bodyPr/>
        <a:lstStyle/>
        <a:p>
          <a:endParaRPr lang="zh-TW" altLang="en-US"/>
        </a:p>
      </dgm:t>
    </dgm:pt>
    <dgm:pt modelId="{7CC7D89D-191A-4C21-836A-D03D51D94E10}" type="sibTrans" cxnId="{5CB9E65A-38DA-4354-B54B-07D42AD0FF8A}">
      <dgm:prSet/>
      <dgm:spPr/>
      <dgm:t>
        <a:bodyPr/>
        <a:lstStyle/>
        <a:p>
          <a:endParaRPr lang="zh-TW" altLang="en-US"/>
        </a:p>
      </dgm:t>
    </dgm:pt>
    <dgm:pt modelId="{73B9C191-2C76-48C2-B7CF-E2296DDE1C52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期末評量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(1/8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1/9)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DD5C4F-82CC-4A28-BB69-1EA5196B202F}" type="parTrans" cxnId="{7A88739E-C3B8-48A4-A96D-6B4FA148DCB9}">
      <dgm:prSet/>
      <dgm:spPr/>
      <dgm:t>
        <a:bodyPr/>
        <a:lstStyle/>
        <a:p>
          <a:endParaRPr lang="zh-TW" altLang="en-US"/>
        </a:p>
      </dgm:t>
    </dgm:pt>
    <dgm:pt modelId="{E2614101-C78C-4F81-BE10-344FA78CC371}" type="sibTrans" cxnId="{7A88739E-C3B8-48A4-A96D-6B4FA148DCB9}">
      <dgm:prSet/>
      <dgm:spPr/>
      <dgm:t>
        <a:bodyPr/>
        <a:lstStyle/>
        <a:p>
          <a:endParaRPr lang="zh-TW" altLang="en-US"/>
        </a:p>
      </dgm:t>
    </dgm:pt>
    <dgm:pt modelId="{3285F9B1-9C95-4EBA-BDBA-F07C8D4FEC11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國語   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8~14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6FEE0D-CA1C-4A80-8C79-E61F35D344CC}" type="parTrans" cxnId="{FFCBAD6F-C07F-4BA5-B380-BAF81B4FAAFC}">
      <dgm:prSet/>
      <dgm:spPr/>
      <dgm:t>
        <a:bodyPr/>
        <a:lstStyle/>
        <a:p>
          <a:endParaRPr lang="zh-TW" altLang="en-US"/>
        </a:p>
      </dgm:t>
    </dgm:pt>
    <dgm:pt modelId="{DE7CD077-1E76-4386-B8DD-0E6302FFD10C}" type="sibTrans" cxnId="{FFCBAD6F-C07F-4BA5-B380-BAF81B4FAAFC}">
      <dgm:prSet/>
      <dgm:spPr/>
      <dgm:t>
        <a:bodyPr/>
        <a:lstStyle/>
        <a:p>
          <a:endParaRPr lang="zh-TW" altLang="en-US"/>
        </a:p>
      </dgm:t>
    </dgm:pt>
    <dgm:pt modelId="{3B900BE8-E517-4B88-98AC-70ED1A137985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   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6~10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335E42-CF8E-4060-B150-D2137F4FFAC6}" type="parTrans" cxnId="{184A6671-58A1-4104-9DE3-B1113B57617B}">
      <dgm:prSet/>
      <dgm:spPr/>
      <dgm:t>
        <a:bodyPr/>
        <a:lstStyle/>
        <a:p>
          <a:endParaRPr lang="zh-TW" altLang="en-US"/>
        </a:p>
      </dgm:t>
    </dgm:pt>
    <dgm:pt modelId="{BB61187A-0C29-4139-AE19-DEC612D0CD14}" type="sibTrans" cxnId="{184A6671-58A1-4104-9DE3-B1113B57617B}">
      <dgm:prSet/>
      <dgm:spPr/>
      <dgm:t>
        <a:bodyPr/>
        <a:lstStyle/>
        <a:p>
          <a:endParaRPr lang="zh-TW" altLang="en-US"/>
        </a:p>
      </dgm:t>
    </dgm:pt>
    <dgm:pt modelId="{51567066-6ED3-4A28-8BCB-EBDAEE80EA97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  </a:t>
          </a:r>
          <a:r>
            <a:rPr lang="en-US" altLang="zh-TW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1~5</a:t>
          </a: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24D806-8D32-4CE2-BA23-FEDD1A09C4DC}" type="parTrans" cxnId="{F507382E-6995-4D4B-BDD8-760BE69E663B}">
      <dgm:prSet/>
      <dgm:spPr/>
      <dgm:t>
        <a:bodyPr/>
        <a:lstStyle/>
        <a:p>
          <a:endParaRPr lang="zh-TW" altLang="en-US"/>
        </a:p>
      </dgm:t>
    </dgm:pt>
    <dgm:pt modelId="{7DB5168F-A094-41B4-9313-FBED9B607A02}" type="sibTrans" cxnId="{F507382E-6995-4D4B-BDD8-760BE69E663B}">
      <dgm:prSet/>
      <dgm:spPr/>
      <dgm:t>
        <a:bodyPr/>
        <a:lstStyle/>
        <a:p>
          <a:endParaRPr lang="zh-TW" altLang="en-US"/>
        </a:p>
      </dgm:t>
    </dgm:pt>
    <dgm:pt modelId="{0DA1EA44-084C-4673-8907-4962C4023819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英語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89E980D-AE3F-415C-AA9E-CFFE0B41FA66}" type="parTrans" cxnId="{45382D8E-CB1A-4D6F-9A03-7EEDAEBCA054}">
      <dgm:prSet/>
      <dgm:spPr/>
      <dgm:t>
        <a:bodyPr/>
        <a:lstStyle/>
        <a:p>
          <a:endParaRPr lang="zh-TW" altLang="en-US"/>
        </a:p>
      </dgm:t>
    </dgm:pt>
    <dgm:pt modelId="{D1C01D39-E11A-4B6F-A023-ECC6BDD3DCD6}" type="sibTrans" cxnId="{45382D8E-CB1A-4D6F-9A03-7EEDAEBCA054}">
      <dgm:prSet/>
      <dgm:spPr/>
      <dgm:t>
        <a:bodyPr/>
        <a:lstStyle/>
        <a:p>
          <a:endParaRPr lang="zh-TW" altLang="en-US"/>
        </a:p>
      </dgm:t>
    </dgm:pt>
    <dgm:pt modelId="{115900B3-0798-45C0-9E26-E46025C8707D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英語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5A8D95-4185-43E4-B52C-291AF8180D89}" type="parTrans" cxnId="{C18C51F6-C329-4AFF-AFEB-F4498ABB340E}">
      <dgm:prSet/>
      <dgm:spPr/>
      <dgm:t>
        <a:bodyPr/>
        <a:lstStyle/>
        <a:p>
          <a:endParaRPr lang="zh-TW" altLang="en-US"/>
        </a:p>
      </dgm:t>
    </dgm:pt>
    <dgm:pt modelId="{33915CE6-B427-44BF-BE3F-7103641F841A}" type="sibTrans" cxnId="{C18C51F6-C329-4AFF-AFEB-F4498ABB340E}">
      <dgm:prSet/>
      <dgm:spPr/>
      <dgm:t>
        <a:bodyPr/>
        <a:lstStyle/>
        <a:p>
          <a:endParaRPr lang="zh-TW" altLang="en-US"/>
        </a:p>
      </dgm:t>
    </dgm:pt>
    <dgm:pt modelId="{9DD1FE52-AC43-47CE-84B1-CBEEE0CCE556}" type="pres">
      <dgm:prSet presAssocID="{AD2FB8FE-75AE-4F61-A66A-A26A66AE1F3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296E8D-49DB-41CB-9413-1703DA4FA38B}" type="pres">
      <dgm:prSet presAssocID="{44C6C291-DADD-40F4-9E68-B6BDB3E83119}" presName="parentLin" presStyleCnt="0"/>
      <dgm:spPr/>
      <dgm:t>
        <a:bodyPr/>
        <a:lstStyle/>
        <a:p>
          <a:endParaRPr lang="zh-TW" altLang="en-US"/>
        </a:p>
      </dgm:t>
    </dgm:pt>
    <dgm:pt modelId="{B1774688-A3D6-469E-A87C-7595EBA1902D}" type="pres">
      <dgm:prSet presAssocID="{44C6C291-DADD-40F4-9E68-B6BDB3E83119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BFDEFC4D-F05B-417C-9293-A71BBE1A5F41}" type="pres">
      <dgm:prSet presAssocID="{44C6C291-DADD-40F4-9E68-B6BDB3E83119}" presName="parentText" presStyleLbl="node1" presStyleIdx="0" presStyleCnt="2" custScaleX="107519" custScaleY="152948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95E443-EC32-491E-A992-258318A6B828}" type="pres">
      <dgm:prSet presAssocID="{44C6C291-DADD-40F4-9E68-B6BDB3E83119}" presName="negativeSpace" presStyleCnt="0"/>
      <dgm:spPr/>
      <dgm:t>
        <a:bodyPr/>
        <a:lstStyle/>
        <a:p>
          <a:endParaRPr lang="zh-TW" altLang="en-US"/>
        </a:p>
      </dgm:t>
    </dgm:pt>
    <dgm:pt modelId="{40AAB296-EBF1-46B1-B31D-E26B1DFAD878}" type="pres">
      <dgm:prSet presAssocID="{44C6C291-DADD-40F4-9E68-B6BDB3E8311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E41133-291F-42BD-B440-D108653F7D98}" type="pres">
      <dgm:prSet presAssocID="{91E55311-36FE-49F2-8FEE-234B2D34A2F1}" presName="spaceBetweenRectangles" presStyleCnt="0"/>
      <dgm:spPr/>
      <dgm:t>
        <a:bodyPr/>
        <a:lstStyle/>
        <a:p>
          <a:endParaRPr lang="zh-TW" altLang="en-US"/>
        </a:p>
      </dgm:t>
    </dgm:pt>
    <dgm:pt modelId="{AC28C4AC-9F1E-4B28-8759-8EA932C913E5}" type="pres">
      <dgm:prSet presAssocID="{73B9C191-2C76-48C2-B7CF-E2296DDE1C52}" presName="parentLin" presStyleCnt="0"/>
      <dgm:spPr/>
      <dgm:t>
        <a:bodyPr/>
        <a:lstStyle/>
        <a:p>
          <a:endParaRPr lang="zh-TW" altLang="en-US"/>
        </a:p>
      </dgm:t>
    </dgm:pt>
    <dgm:pt modelId="{8F9A63B9-4F05-488F-9AB1-EC1C6E7891DD}" type="pres">
      <dgm:prSet presAssocID="{73B9C191-2C76-48C2-B7CF-E2296DDE1C52}" presName="parentLeftMargin" presStyleLbl="node1" presStyleIdx="0" presStyleCnt="2"/>
      <dgm:spPr/>
      <dgm:t>
        <a:bodyPr/>
        <a:lstStyle/>
        <a:p>
          <a:endParaRPr lang="zh-TW" altLang="en-US"/>
        </a:p>
      </dgm:t>
    </dgm:pt>
    <dgm:pt modelId="{3F9DFF2D-191D-4DBD-A117-ACAD80366B37}" type="pres">
      <dgm:prSet presAssocID="{73B9C191-2C76-48C2-B7CF-E2296DDE1C52}" presName="parentText" presStyleLbl="node1" presStyleIdx="1" presStyleCnt="2" custScaleX="107519" custScaleY="16416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180C61-2FE7-459A-87CD-C2F87BE270B7}" type="pres">
      <dgm:prSet presAssocID="{73B9C191-2C76-48C2-B7CF-E2296DDE1C52}" presName="negativeSpace" presStyleCnt="0"/>
      <dgm:spPr/>
      <dgm:t>
        <a:bodyPr/>
        <a:lstStyle/>
        <a:p>
          <a:endParaRPr lang="zh-TW" altLang="en-US"/>
        </a:p>
      </dgm:t>
    </dgm:pt>
    <dgm:pt modelId="{A375DE0F-89FE-4C3B-A2D8-BA0140CB8CFD}" type="pres">
      <dgm:prSet presAssocID="{73B9C191-2C76-48C2-B7CF-E2296DDE1C52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40E3E38-DE9C-42C7-BE98-285AA27CF247}" type="presOf" srcId="{44C6C291-DADD-40F4-9E68-B6BDB3E83119}" destId="{BFDEFC4D-F05B-417C-9293-A71BBE1A5F41}" srcOrd="1" destOrd="0" presId="urn:microsoft.com/office/officeart/2005/8/layout/list1"/>
    <dgm:cxn modelId="{C18C51F6-C329-4AFF-AFEB-F4498ABB340E}" srcId="{73B9C191-2C76-48C2-B7CF-E2296DDE1C52}" destId="{115900B3-0798-45C0-9E26-E46025C8707D}" srcOrd="2" destOrd="0" parTransId="{4A5A8D95-4185-43E4-B52C-291AF8180D89}" sibTransId="{33915CE6-B427-44BF-BE3F-7103641F841A}"/>
    <dgm:cxn modelId="{D7B98606-8BD6-47D6-BB53-16F71BAC6145}" type="presOf" srcId="{0EED7BD8-0FB7-4421-B76F-7209280ECD53}" destId="{40AAB296-EBF1-46B1-B31D-E26B1DFAD878}" srcOrd="0" destOrd="0" presId="urn:microsoft.com/office/officeart/2005/8/layout/list1"/>
    <dgm:cxn modelId="{802DE6EC-DEE1-49A3-8ACF-B070827A33FE}" type="presOf" srcId="{3B900BE8-E517-4B88-98AC-70ED1A137985}" destId="{A375DE0F-89FE-4C3B-A2D8-BA0140CB8CFD}" srcOrd="0" destOrd="1" presId="urn:microsoft.com/office/officeart/2005/8/layout/list1"/>
    <dgm:cxn modelId="{70951383-85F3-42C3-A350-3F094CD01CC3}" type="presOf" srcId="{AD2FB8FE-75AE-4F61-A66A-A26A66AE1F32}" destId="{9DD1FE52-AC43-47CE-84B1-CBEEE0CCE556}" srcOrd="0" destOrd="0" presId="urn:microsoft.com/office/officeart/2005/8/layout/list1"/>
    <dgm:cxn modelId="{680F2CE0-E109-4325-A986-27D0D57D270D}" srcId="{AD2FB8FE-75AE-4F61-A66A-A26A66AE1F32}" destId="{44C6C291-DADD-40F4-9E68-B6BDB3E83119}" srcOrd="0" destOrd="0" parTransId="{3ADEF9B7-EC37-4C6F-BC45-5E21AB8E361E}" sibTransId="{91E55311-36FE-49F2-8FEE-234B2D34A2F1}"/>
    <dgm:cxn modelId="{D8376D67-BD8A-481A-8204-B0047762BFD5}" type="presOf" srcId="{44C6C291-DADD-40F4-9E68-B6BDB3E83119}" destId="{B1774688-A3D6-469E-A87C-7595EBA1902D}" srcOrd="0" destOrd="0" presId="urn:microsoft.com/office/officeart/2005/8/layout/list1"/>
    <dgm:cxn modelId="{7A88739E-C3B8-48A4-A96D-6B4FA148DCB9}" srcId="{AD2FB8FE-75AE-4F61-A66A-A26A66AE1F32}" destId="{73B9C191-2C76-48C2-B7CF-E2296DDE1C52}" srcOrd="1" destOrd="0" parTransId="{06DD5C4F-82CC-4A28-BB69-1EA5196B202F}" sibTransId="{E2614101-C78C-4F81-BE10-344FA78CC371}"/>
    <dgm:cxn modelId="{184A6671-58A1-4104-9DE3-B1113B57617B}" srcId="{73B9C191-2C76-48C2-B7CF-E2296DDE1C52}" destId="{3B900BE8-E517-4B88-98AC-70ED1A137985}" srcOrd="1" destOrd="0" parTransId="{7C335E42-CF8E-4060-B150-D2137F4FFAC6}" sibTransId="{BB61187A-0C29-4139-AE19-DEC612D0CD14}"/>
    <dgm:cxn modelId="{03DC762A-C704-4534-8661-567CB3EBFD3C}" type="presOf" srcId="{3285F9B1-9C95-4EBA-BDBA-F07C8D4FEC11}" destId="{A375DE0F-89FE-4C3B-A2D8-BA0140CB8CFD}" srcOrd="0" destOrd="0" presId="urn:microsoft.com/office/officeart/2005/8/layout/list1"/>
    <dgm:cxn modelId="{E893E167-325C-41A6-978A-896BEFE6574F}" type="presOf" srcId="{73B9C191-2C76-48C2-B7CF-E2296DDE1C52}" destId="{8F9A63B9-4F05-488F-9AB1-EC1C6E7891DD}" srcOrd="0" destOrd="0" presId="urn:microsoft.com/office/officeart/2005/8/layout/list1"/>
    <dgm:cxn modelId="{5CB9E65A-38DA-4354-B54B-07D42AD0FF8A}" srcId="{44C6C291-DADD-40F4-9E68-B6BDB3E83119}" destId="{0EED7BD8-0FB7-4421-B76F-7209280ECD53}" srcOrd="0" destOrd="0" parTransId="{CACF88ED-F8B3-407C-BF3E-204A7E974AD1}" sibTransId="{7CC7D89D-191A-4C21-836A-D03D51D94E10}"/>
    <dgm:cxn modelId="{F507382E-6995-4D4B-BDD8-760BE69E663B}" srcId="{44C6C291-DADD-40F4-9E68-B6BDB3E83119}" destId="{51567066-6ED3-4A28-8BCB-EBDAEE80EA97}" srcOrd="1" destOrd="0" parTransId="{F724D806-8D32-4CE2-BA23-FEDD1A09C4DC}" sibTransId="{7DB5168F-A094-41B4-9313-FBED9B607A02}"/>
    <dgm:cxn modelId="{45382D8E-CB1A-4D6F-9A03-7EEDAEBCA054}" srcId="{44C6C291-DADD-40F4-9E68-B6BDB3E83119}" destId="{0DA1EA44-084C-4673-8907-4962C4023819}" srcOrd="2" destOrd="0" parTransId="{289E980D-AE3F-415C-AA9E-CFFE0B41FA66}" sibTransId="{D1C01D39-E11A-4B6F-A023-ECC6BDD3DCD6}"/>
    <dgm:cxn modelId="{B11B1684-16EB-42D7-8774-B1DAF7798AAA}" type="presOf" srcId="{115900B3-0798-45C0-9E26-E46025C8707D}" destId="{A375DE0F-89FE-4C3B-A2D8-BA0140CB8CFD}" srcOrd="0" destOrd="2" presId="urn:microsoft.com/office/officeart/2005/8/layout/list1"/>
    <dgm:cxn modelId="{109D52CF-D183-47AA-9619-0369B88E861A}" type="presOf" srcId="{0DA1EA44-084C-4673-8907-4962C4023819}" destId="{40AAB296-EBF1-46B1-B31D-E26B1DFAD878}" srcOrd="0" destOrd="2" presId="urn:microsoft.com/office/officeart/2005/8/layout/list1"/>
    <dgm:cxn modelId="{98936281-79E1-4B3C-966A-E4504E3BC3C2}" type="presOf" srcId="{51567066-6ED3-4A28-8BCB-EBDAEE80EA97}" destId="{40AAB296-EBF1-46B1-B31D-E26B1DFAD878}" srcOrd="0" destOrd="1" presId="urn:microsoft.com/office/officeart/2005/8/layout/list1"/>
    <dgm:cxn modelId="{E22965F8-FD7F-4AE1-899E-E6D4A2BCB1EE}" type="presOf" srcId="{73B9C191-2C76-48C2-B7CF-E2296DDE1C52}" destId="{3F9DFF2D-191D-4DBD-A117-ACAD80366B37}" srcOrd="1" destOrd="0" presId="urn:microsoft.com/office/officeart/2005/8/layout/list1"/>
    <dgm:cxn modelId="{FFCBAD6F-C07F-4BA5-B380-BAF81B4FAAFC}" srcId="{73B9C191-2C76-48C2-B7CF-E2296DDE1C52}" destId="{3285F9B1-9C95-4EBA-BDBA-F07C8D4FEC11}" srcOrd="0" destOrd="0" parTransId="{996FEE0D-CA1C-4A80-8C79-E61F35D344CC}" sibTransId="{DE7CD077-1E76-4386-B8DD-0E6302FFD10C}"/>
    <dgm:cxn modelId="{B6B03D6A-BFC2-4CE3-B067-2D818110016E}" type="presParOf" srcId="{9DD1FE52-AC43-47CE-84B1-CBEEE0CCE556}" destId="{D7296E8D-49DB-41CB-9413-1703DA4FA38B}" srcOrd="0" destOrd="0" presId="urn:microsoft.com/office/officeart/2005/8/layout/list1"/>
    <dgm:cxn modelId="{9FB2CE2B-A0D0-4B08-9C6D-160C48DF79DD}" type="presParOf" srcId="{D7296E8D-49DB-41CB-9413-1703DA4FA38B}" destId="{B1774688-A3D6-469E-A87C-7595EBA1902D}" srcOrd="0" destOrd="0" presId="urn:microsoft.com/office/officeart/2005/8/layout/list1"/>
    <dgm:cxn modelId="{2F973C11-8352-4E28-AB90-16C66759F796}" type="presParOf" srcId="{D7296E8D-49DB-41CB-9413-1703DA4FA38B}" destId="{BFDEFC4D-F05B-417C-9293-A71BBE1A5F41}" srcOrd="1" destOrd="0" presId="urn:microsoft.com/office/officeart/2005/8/layout/list1"/>
    <dgm:cxn modelId="{FD75CE68-1A59-4D3C-B878-29016FCD79DC}" type="presParOf" srcId="{9DD1FE52-AC43-47CE-84B1-CBEEE0CCE556}" destId="{E795E443-EC32-491E-A992-258318A6B828}" srcOrd="1" destOrd="0" presId="urn:microsoft.com/office/officeart/2005/8/layout/list1"/>
    <dgm:cxn modelId="{5258FF19-511F-4743-9BE6-D9012E29FF11}" type="presParOf" srcId="{9DD1FE52-AC43-47CE-84B1-CBEEE0CCE556}" destId="{40AAB296-EBF1-46B1-B31D-E26B1DFAD878}" srcOrd="2" destOrd="0" presId="urn:microsoft.com/office/officeart/2005/8/layout/list1"/>
    <dgm:cxn modelId="{71AF9A9D-A8BE-4875-8FD5-77AFB7A46A6D}" type="presParOf" srcId="{9DD1FE52-AC43-47CE-84B1-CBEEE0CCE556}" destId="{88E41133-291F-42BD-B440-D108653F7D98}" srcOrd="3" destOrd="0" presId="urn:microsoft.com/office/officeart/2005/8/layout/list1"/>
    <dgm:cxn modelId="{498FB7E0-DF09-43D4-BCCB-72EAA253EC42}" type="presParOf" srcId="{9DD1FE52-AC43-47CE-84B1-CBEEE0CCE556}" destId="{AC28C4AC-9F1E-4B28-8759-8EA932C913E5}" srcOrd="4" destOrd="0" presId="urn:microsoft.com/office/officeart/2005/8/layout/list1"/>
    <dgm:cxn modelId="{80A9C55C-26E7-440B-AF3E-B8B0B10416C4}" type="presParOf" srcId="{AC28C4AC-9F1E-4B28-8759-8EA932C913E5}" destId="{8F9A63B9-4F05-488F-9AB1-EC1C6E7891DD}" srcOrd="0" destOrd="0" presId="urn:microsoft.com/office/officeart/2005/8/layout/list1"/>
    <dgm:cxn modelId="{E2742C0E-1E27-4D9E-A056-23D450DC31A2}" type="presParOf" srcId="{AC28C4AC-9F1E-4B28-8759-8EA932C913E5}" destId="{3F9DFF2D-191D-4DBD-A117-ACAD80366B37}" srcOrd="1" destOrd="0" presId="urn:microsoft.com/office/officeart/2005/8/layout/list1"/>
    <dgm:cxn modelId="{48EEC9DB-C6B1-4880-88E0-047F6CE5B41D}" type="presParOf" srcId="{9DD1FE52-AC43-47CE-84B1-CBEEE0CCE556}" destId="{2C180C61-2FE7-459A-87CD-C2F87BE270B7}" srcOrd="5" destOrd="0" presId="urn:microsoft.com/office/officeart/2005/8/layout/list1"/>
    <dgm:cxn modelId="{4B713321-7A15-430B-A55B-8613DD225600}" type="presParOf" srcId="{9DD1FE52-AC43-47CE-84B1-CBEEE0CCE556}" destId="{A375DE0F-89FE-4C3B-A2D8-BA0140CB8CF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2FB8FE-75AE-4F61-A66A-A26A66AE1F3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44C6C291-DADD-40F4-9E68-B6BDB3E83119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國語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DEF9B7-EC37-4C6F-BC45-5E21AB8E361E}" type="parTrans" cxnId="{680F2CE0-E109-4325-A986-27D0D57D270D}">
      <dgm:prSet/>
      <dgm:spPr/>
      <dgm:t>
        <a:bodyPr/>
        <a:lstStyle/>
        <a:p>
          <a:endParaRPr lang="zh-TW" altLang="en-US"/>
        </a:p>
      </dgm:t>
    </dgm:pt>
    <dgm:pt modelId="{91E55311-36FE-49F2-8FEE-234B2D34A2F1}" type="sibTrans" cxnId="{680F2CE0-E109-4325-A986-27D0D57D270D}">
      <dgm:prSet/>
      <dgm:spPr/>
      <dgm:t>
        <a:bodyPr/>
        <a:lstStyle/>
        <a:p>
          <a:endParaRPr lang="zh-TW" altLang="en-US"/>
        </a:p>
      </dgm:t>
    </dgm:pt>
    <dgm:pt modelId="{73B9C191-2C76-48C2-B7CF-E2296DDE1C52}">
      <dgm:prSet phldrT="[文字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DD5C4F-82CC-4A28-BB69-1EA5196B202F}" type="parTrans" cxnId="{7A88739E-C3B8-48A4-A96D-6B4FA148DCB9}">
      <dgm:prSet/>
      <dgm:spPr/>
      <dgm:t>
        <a:bodyPr/>
        <a:lstStyle/>
        <a:p>
          <a:endParaRPr lang="zh-TW" altLang="en-US"/>
        </a:p>
      </dgm:t>
    </dgm:pt>
    <dgm:pt modelId="{E2614101-C78C-4F81-BE10-344FA78CC371}" type="sibTrans" cxnId="{7A88739E-C3B8-48A4-A96D-6B4FA148DCB9}">
      <dgm:prSet/>
      <dgm:spPr/>
      <dgm:t>
        <a:bodyPr/>
        <a:lstStyle/>
        <a:p>
          <a:endParaRPr lang="zh-TW" altLang="en-US"/>
        </a:p>
      </dgm:t>
    </dgm:pt>
    <dgm:pt modelId="{3285F9B1-9C95-4EBA-BDBA-F07C8D4FEC11}">
      <dgm:prSet phldrT="[文字]" custT="1"/>
      <dgm:spPr/>
      <dgm:t>
        <a:bodyPr/>
        <a:lstStyle/>
        <a:p>
          <a:r>
            <a:rPr lang="zh-TW" altLang="en-US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習作、數作</a:t>
          </a:r>
          <a:r>
            <a:rPr lang="en-US" altLang="zh-TW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(</a:t>
          </a:r>
          <a:r>
            <a:rPr lang="zh-TW" altLang="en-US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黃色本子</a:t>
          </a:r>
          <a:r>
            <a:rPr lang="en-US" altLang="zh-TW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)</a:t>
          </a:r>
          <a:r>
            <a:rPr lang="zh-TW" altLang="en-US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、數練</a:t>
          </a:r>
          <a:r>
            <a:rPr lang="en-US" altLang="zh-TW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(</a:t>
          </a:r>
          <a:r>
            <a:rPr lang="zh-TW" altLang="en-US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藍色本子</a:t>
          </a:r>
          <a:r>
            <a:rPr lang="en-US" altLang="zh-TW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)</a:t>
          </a:r>
          <a:endParaRPr lang="zh-TW" altLang="en-US" sz="2800" b="1" dirty="0">
            <a:solidFill>
              <a:srgbClr val="6600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7CD077-1E76-4386-B8DD-0E6302FFD10C}" type="sibTrans" cxnId="{FFCBAD6F-C07F-4BA5-B380-BAF81B4FAAFC}">
      <dgm:prSet/>
      <dgm:spPr/>
      <dgm:t>
        <a:bodyPr/>
        <a:lstStyle/>
        <a:p>
          <a:endParaRPr lang="zh-TW" altLang="en-US"/>
        </a:p>
      </dgm:t>
    </dgm:pt>
    <dgm:pt modelId="{996FEE0D-CA1C-4A80-8C79-E61F35D344CC}" type="parTrans" cxnId="{FFCBAD6F-C07F-4BA5-B380-BAF81B4FAAFC}">
      <dgm:prSet/>
      <dgm:spPr/>
      <dgm:t>
        <a:bodyPr/>
        <a:lstStyle/>
        <a:p>
          <a:endParaRPr lang="zh-TW" altLang="en-US"/>
        </a:p>
      </dgm:t>
    </dgm:pt>
    <dgm:pt modelId="{0EED7BD8-0FB7-4421-B76F-7209280ECD53}">
      <dgm:prSet phldrT="[文字]" custT="1"/>
      <dgm:spPr/>
      <dgm:t>
        <a:bodyPr/>
        <a:lstStyle/>
        <a:p>
          <a:r>
            <a:rPr lang="zh-TW" altLang="en-US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甲乙本生字</a:t>
          </a:r>
          <a:r>
            <a:rPr lang="en-US" altLang="zh-TW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+</a:t>
          </a:r>
          <a:r>
            <a:rPr lang="zh-TW" altLang="en-US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造詞、語詞、語詞短文、課文圖</a:t>
          </a:r>
          <a:endParaRPr lang="zh-TW" altLang="en-US" sz="2800" b="1" dirty="0">
            <a:solidFill>
              <a:srgbClr val="6600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C7D89D-191A-4C21-836A-D03D51D94E10}" type="sibTrans" cxnId="{5CB9E65A-38DA-4354-B54B-07D42AD0FF8A}">
      <dgm:prSet/>
      <dgm:spPr/>
      <dgm:t>
        <a:bodyPr/>
        <a:lstStyle/>
        <a:p>
          <a:endParaRPr lang="zh-TW" altLang="en-US"/>
        </a:p>
      </dgm:t>
    </dgm:pt>
    <dgm:pt modelId="{CACF88ED-F8B3-407C-BF3E-204A7E974AD1}" type="parTrans" cxnId="{5CB9E65A-38DA-4354-B54B-07D42AD0FF8A}">
      <dgm:prSet/>
      <dgm:spPr/>
      <dgm:t>
        <a:bodyPr/>
        <a:lstStyle/>
        <a:p>
          <a:endParaRPr lang="zh-TW" altLang="en-US"/>
        </a:p>
      </dgm:t>
    </dgm:pt>
    <dgm:pt modelId="{9815EA14-316C-4331-9EDC-B66926898F13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B5E744-C1CE-406F-A127-D0B810FD7BB3}" type="parTrans" cxnId="{6C32AC99-8107-4CAA-B9B1-1C0ADC42ADEA}">
      <dgm:prSet/>
      <dgm:spPr/>
      <dgm:t>
        <a:bodyPr/>
        <a:lstStyle/>
        <a:p>
          <a:endParaRPr lang="zh-TW" altLang="en-US"/>
        </a:p>
      </dgm:t>
    </dgm:pt>
    <dgm:pt modelId="{A4A8E8C2-CBCE-4F10-924B-BF36276A7921}" type="sibTrans" cxnId="{6C32AC99-8107-4CAA-B9B1-1C0ADC42ADEA}">
      <dgm:prSet/>
      <dgm:spPr/>
      <dgm:t>
        <a:bodyPr/>
        <a:lstStyle/>
        <a:p>
          <a:endParaRPr lang="zh-TW" altLang="en-US"/>
        </a:p>
      </dgm:t>
    </dgm:pt>
    <dgm:pt modelId="{11EA8220-7F6F-4CF7-A81E-EBC7EDF427D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小達人、圖畫週記、</a:t>
          </a:r>
          <a:r>
            <a:rPr lang="zh-TW" altLang="en-US" sz="28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讀報</a:t>
          </a:r>
          <a:r>
            <a:rPr lang="zh-TW" altLang="en-US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、聽考訂簽、背課文</a:t>
          </a:r>
          <a:endParaRPr lang="zh-TW" altLang="en-US" sz="28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A5BA03-9B41-4345-8C37-C42CD970336E}" type="parTrans" cxnId="{56100C8D-EF8C-4C12-AB6E-0C14AA5524A9}">
      <dgm:prSet/>
      <dgm:spPr/>
      <dgm:t>
        <a:bodyPr/>
        <a:lstStyle/>
        <a:p>
          <a:endParaRPr lang="zh-TW" altLang="en-US"/>
        </a:p>
      </dgm:t>
    </dgm:pt>
    <dgm:pt modelId="{6AC1C8EE-F9B0-4615-9A5E-53AE3988D949}" type="sibTrans" cxnId="{56100C8D-EF8C-4C12-AB6E-0C14AA5524A9}">
      <dgm:prSet/>
      <dgm:spPr/>
      <dgm:t>
        <a:bodyPr/>
        <a:lstStyle/>
        <a:p>
          <a:endParaRPr lang="zh-TW" altLang="en-US"/>
        </a:p>
      </dgm:t>
    </dgm:pt>
    <dgm:pt modelId="{6A5AA78C-F409-4DD9-8B9A-8236016B5F59}" type="pres">
      <dgm:prSet presAssocID="{AD2FB8FE-75AE-4F61-A66A-A26A66AE1F3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5E90E10-1947-4BF6-8D0C-4726A89F3F2C}" type="pres">
      <dgm:prSet presAssocID="{44C6C291-DADD-40F4-9E68-B6BDB3E83119}" presName="composite" presStyleCnt="0"/>
      <dgm:spPr/>
    </dgm:pt>
    <dgm:pt modelId="{78CDADAB-F0F8-4ED8-A644-907BA0421951}" type="pres">
      <dgm:prSet presAssocID="{44C6C291-DADD-40F4-9E68-B6BDB3E8311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F18A54-FB28-4E3C-B9EC-A1EC97050A90}" type="pres">
      <dgm:prSet presAssocID="{44C6C291-DADD-40F4-9E68-B6BDB3E83119}" presName="descendantText" presStyleLbl="alignAcc1" presStyleIdx="0" presStyleCnt="3" custLinFactY="-100000" custLinFactNeighborX="6546" custLinFactNeighborY="-1582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6EE984C-0815-4CC0-A7DD-ED98E305122B}" type="pres">
      <dgm:prSet presAssocID="{91E55311-36FE-49F2-8FEE-234B2D34A2F1}" presName="sp" presStyleCnt="0"/>
      <dgm:spPr/>
    </dgm:pt>
    <dgm:pt modelId="{AF6CB6DC-2E28-415D-82CD-B38AA907A2DC}" type="pres">
      <dgm:prSet presAssocID="{73B9C191-2C76-48C2-B7CF-E2296DDE1C52}" presName="composite" presStyleCnt="0"/>
      <dgm:spPr/>
    </dgm:pt>
    <dgm:pt modelId="{CC3878E7-DF71-4B7A-952B-5EBA5051412E}" type="pres">
      <dgm:prSet presAssocID="{73B9C191-2C76-48C2-B7CF-E2296DDE1C5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985ED80-A891-429E-B5AC-6E793470EBB7}" type="pres">
      <dgm:prSet presAssocID="{73B9C191-2C76-48C2-B7CF-E2296DDE1C5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7CA856-67CA-482B-9D00-99BADE122EE0}" type="pres">
      <dgm:prSet presAssocID="{E2614101-C78C-4F81-BE10-344FA78CC371}" presName="sp" presStyleCnt="0"/>
      <dgm:spPr/>
    </dgm:pt>
    <dgm:pt modelId="{21E0A5D5-C5B7-40DD-8E24-F32BB82A4833}" type="pres">
      <dgm:prSet presAssocID="{9815EA14-316C-4331-9EDC-B66926898F13}" presName="composite" presStyleCnt="0"/>
      <dgm:spPr/>
    </dgm:pt>
    <dgm:pt modelId="{1AB39028-C43D-4C34-A5DF-E19C0B192AE7}" type="pres">
      <dgm:prSet presAssocID="{9815EA14-316C-4331-9EDC-B66926898F1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4178C3-3D75-4CA4-8591-D1DF3709A801}" type="pres">
      <dgm:prSet presAssocID="{9815EA14-316C-4331-9EDC-B66926898F1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A628627-5B59-4E99-B948-CAD4751A2033}" type="presOf" srcId="{44C6C291-DADD-40F4-9E68-B6BDB3E83119}" destId="{78CDADAB-F0F8-4ED8-A644-907BA0421951}" srcOrd="0" destOrd="0" presId="urn:microsoft.com/office/officeart/2005/8/layout/chevron2"/>
    <dgm:cxn modelId="{6D7F385C-C994-4EE6-87A0-A926BDCF97BB}" type="presOf" srcId="{AD2FB8FE-75AE-4F61-A66A-A26A66AE1F32}" destId="{6A5AA78C-F409-4DD9-8B9A-8236016B5F59}" srcOrd="0" destOrd="0" presId="urn:microsoft.com/office/officeart/2005/8/layout/chevron2"/>
    <dgm:cxn modelId="{6C32AC99-8107-4CAA-B9B1-1C0ADC42ADEA}" srcId="{AD2FB8FE-75AE-4F61-A66A-A26A66AE1F32}" destId="{9815EA14-316C-4331-9EDC-B66926898F13}" srcOrd="2" destOrd="0" parTransId="{C2B5E744-C1CE-406F-A127-D0B810FD7BB3}" sibTransId="{A4A8E8C2-CBCE-4F10-924B-BF36276A7921}"/>
    <dgm:cxn modelId="{680F2CE0-E109-4325-A986-27D0D57D270D}" srcId="{AD2FB8FE-75AE-4F61-A66A-A26A66AE1F32}" destId="{44C6C291-DADD-40F4-9E68-B6BDB3E83119}" srcOrd="0" destOrd="0" parTransId="{3ADEF9B7-EC37-4C6F-BC45-5E21AB8E361E}" sibTransId="{91E55311-36FE-49F2-8FEE-234B2D34A2F1}"/>
    <dgm:cxn modelId="{56100C8D-EF8C-4C12-AB6E-0C14AA5524A9}" srcId="{9815EA14-316C-4331-9EDC-B66926898F13}" destId="{11EA8220-7F6F-4CF7-A81E-EBC7EDF427D5}" srcOrd="0" destOrd="0" parTransId="{82A5BA03-9B41-4345-8C37-C42CD970336E}" sibTransId="{6AC1C8EE-F9B0-4615-9A5E-53AE3988D949}"/>
    <dgm:cxn modelId="{C5942652-EB86-4187-A264-85CC1BAC0CA7}" type="presOf" srcId="{3285F9B1-9C95-4EBA-BDBA-F07C8D4FEC11}" destId="{C985ED80-A891-429E-B5AC-6E793470EBB7}" srcOrd="0" destOrd="0" presId="urn:microsoft.com/office/officeart/2005/8/layout/chevron2"/>
    <dgm:cxn modelId="{7A88739E-C3B8-48A4-A96D-6B4FA148DCB9}" srcId="{AD2FB8FE-75AE-4F61-A66A-A26A66AE1F32}" destId="{73B9C191-2C76-48C2-B7CF-E2296DDE1C52}" srcOrd="1" destOrd="0" parTransId="{06DD5C4F-82CC-4A28-BB69-1EA5196B202F}" sibTransId="{E2614101-C78C-4F81-BE10-344FA78CC371}"/>
    <dgm:cxn modelId="{5CB9E65A-38DA-4354-B54B-07D42AD0FF8A}" srcId="{44C6C291-DADD-40F4-9E68-B6BDB3E83119}" destId="{0EED7BD8-0FB7-4421-B76F-7209280ECD53}" srcOrd="0" destOrd="0" parTransId="{CACF88ED-F8B3-407C-BF3E-204A7E974AD1}" sibTransId="{7CC7D89D-191A-4C21-836A-D03D51D94E10}"/>
    <dgm:cxn modelId="{1AA37BFD-75FE-4C38-AEE6-01CB2E0541E1}" type="presOf" srcId="{9815EA14-316C-4331-9EDC-B66926898F13}" destId="{1AB39028-C43D-4C34-A5DF-E19C0B192AE7}" srcOrd="0" destOrd="0" presId="urn:microsoft.com/office/officeart/2005/8/layout/chevron2"/>
    <dgm:cxn modelId="{072777CE-5041-4F3D-B366-A99C4BD66784}" type="presOf" srcId="{0EED7BD8-0FB7-4421-B76F-7209280ECD53}" destId="{FCF18A54-FB28-4E3C-B9EC-A1EC97050A90}" srcOrd="0" destOrd="0" presId="urn:microsoft.com/office/officeart/2005/8/layout/chevron2"/>
    <dgm:cxn modelId="{07C355D4-0906-4013-98C3-C7EAB4953955}" type="presOf" srcId="{73B9C191-2C76-48C2-B7CF-E2296DDE1C52}" destId="{CC3878E7-DF71-4B7A-952B-5EBA5051412E}" srcOrd="0" destOrd="0" presId="urn:microsoft.com/office/officeart/2005/8/layout/chevron2"/>
    <dgm:cxn modelId="{60FD0F81-FAC9-4AB9-AC7C-6A7733FE9989}" type="presOf" srcId="{11EA8220-7F6F-4CF7-A81E-EBC7EDF427D5}" destId="{054178C3-3D75-4CA4-8591-D1DF3709A801}" srcOrd="0" destOrd="0" presId="urn:microsoft.com/office/officeart/2005/8/layout/chevron2"/>
    <dgm:cxn modelId="{FFCBAD6F-C07F-4BA5-B380-BAF81B4FAAFC}" srcId="{73B9C191-2C76-48C2-B7CF-E2296DDE1C52}" destId="{3285F9B1-9C95-4EBA-BDBA-F07C8D4FEC11}" srcOrd="0" destOrd="0" parTransId="{996FEE0D-CA1C-4A80-8C79-E61F35D344CC}" sibTransId="{DE7CD077-1E76-4386-B8DD-0E6302FFD10C}"/>
    <dgm:cxn modelId="{7E13C490-9814-405A-AFA4-2D0987FF31BE}" type="presParOf" srcId="{6A5AA78C-F409-4DD9-8B9A-8236016B5F59}" destId="{25E90E10-1947-4BF6-8D0C-4726A89F3F2C}" srcOrd="0" destOrd="0" presId="urn:microsoft.com/office/officeart/2005/8/layout/chevron2"/>
    <dgm:cxn modelId="{E16F4DBC-1515-4EDC-ACAD-EF6C45EA9B41}" type="presParOf" srcId="{25E90E10-1947-4BF6-8D0C-4726A89F3F2C}" destId="{78CDADAB-F0F8-4ED8-A644-907BA0421951}" srcOrd="0" destOrd="0" presId="urn:microsoft.com/office/officeart/2005/8/layout/chevron2"/>
    <dgm:cxn modelId="{83BB7117-6165-44AD-B1FB-C7C0ABEDB205}" type="presParOf" srcId="{25E90E10-1947-4BF6-8D0C-4726A89F3F2C}" destId="{FCF18A54-FB28-4E3C-B9EC-A1EC97050A90}" srcOrd="1" destOrd="0" presId="urn:microsoft.com/office/officeart/2005/8/layout/chevron2"/>
    <dgm:cxn modelId="{36677A41-8DDE-4F82-A2F1-77ACBB51BA8D}" type="presParOf" srcId="{6A5AA78C-F409-4DD9-8B9A-8236016B5F59}" destId="{46EE984C-0815-4CC0-A7DD-ED98E305122B}" srcOrd="1" destOrd="0" presId="urn:microsoft.com/office/officeart/2005/8/layout/chevron2"/>
    <dgm:cxn modelId="{E6443F48-8558-4EBF-B1EC-4108BB85E17A}" type="presParOf" srcId="{6A5AA78C-F409-4DD9-8B9A-8236016B5F59}" destId="{AF6CB6DC-2E28-415D-82CD-B38AA907A2DC}" srcOrd="2" destOrd="0" presId="urn:microsoft.com/office/officeart/2005/8/layout/chevron2"/>
    <dgm:cxn modelId="{2D169C4C-0E7C-4EF5-AA2B-E48DB0960E8E}" type="presParOf" srcId="{AF6CB6DC-2E28-415D-82CD-B38AA907A2DC}" destId="{CC3878E7-DF71-4B7A-952B-5EBA5051412E}" srcOrd="0" destOrd="0" presId="urn:microsoft.com/office/officeart/2005/8/layout/chevron2"/>
    <dgm:cxn modelId="{E2FD01BE-0AEF-40B1-A3C5-D2462B9A341D}" type="presParOf" srcId="{AF6CB6DC-2E28-415D-82CD-B38AA907A2DC}" destId="{C985ED80-A891-429E-B5AC-6E793470EBB7}" srcOrd="1" destOrd="0" presId="urn:microsoft.com/office/officeart/2005/8/layout/chevron2"/>
    <dgm:cxn modelId="{8FC1E390-ABB3-46E6-8612-31E573FA5BF3}" type="presParOf" srcId="{6A5AA78C-F409-4DD9-8B9A-8236016B5F59}" destId="{F47CA856-67CA-482B-9D00-99BADE122EE0}" srcOrd="3" destOrd="0" presId="urn:microsoft.com/office/officeart/2005/8/layout/chevron2"/>
    <dgm:cxn modelId="{164F9528-2A9D-48B9-B6FD-DD18D6BE05FE}" type="presParOf" srcId="{6A5AA78C-F409-4DD9-8B9A-8236016B5F59}" destId="{21E0A5D5-C5B7-40DD-8E24-F32BB82A4833}" srcOrd="4" destOrd="0" presId="urn:microsoft.com/office/officeart/2005/8/layout/chevron2"/>
    <dgm:cxn modelId="{9F603880-0974-49AC-8349-794DB008AE0C}" type="presParOf" srcId="{21E0A5D5-C5B7-40DD-8E24-F32BB82A4833}" destId="{1AB39028-C43D-4C34-A5DF-E19C0B192AE7}" srcOrd="0" destOrd="0" presId="urn:microsoft.com/office/officeart/2005/8/layout/chevron2"/>
    <dgm:cxn modelId="{2A4BBF15-8FD0-4AE9-8635-8EE26029AFEB}" type="presParOf" srcId="{21E0A5D5-C5B7-40DD-8E24-F32BB82A4833}" destId="{054178C3-3D75-4CA4-8591-D1DF3709A80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AB296-EBF1-46B1-B31D-E26B1DFAD878}">
      <dsp:nvSpPr>
        <dsp:cNvPr id="0" name=""/>
        <dsp:cNvSpPr/>
      </dsp:nvSpPr>
      <dsp:spPr>
        <a:xfrm>
          <a:off x="0" y="488493"/>
          <a:ext cx="5472608" cy="236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國語  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1~7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  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1~5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英語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88493"/>
        <a:ext cx="5472608" cy="2362500"/>
      </dsp:txXfrm>
    </dsp:sp>
    <dsp:sp modelId="{BFDEFC4D-F05B-417C-9293-A71BBE1A5F41}">
      <dsp:nvSpPr>
        <dsp:cNvPr id="0" name=""/>
        <dsp:cNvSpPr/>
      </dsp:nvSpPr>
      <dsp:spPr>
        <a:xfrm>
          <a:off x="273630" y="32639"/>
          <a:ext cx="4118865" cy="6772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期中評量 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(11/1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11/2)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6691" y="65700"/>
        <a:ext cx="4052743" cy="611131"/>
      </dsp:txXfrm>
    </dsp:sp>
    <dsp:sp modelId="{A375DE0F-89FE-4C3B-A2D8-BA0140CB8CFD}">
      <dsp:nvSpPr>
        <dsp:cNvPr id="0" name=""/>
        <dsp:cNvSpPr/>
      </dsp:nvSpPr>
      <dsp:spPr>
        <a:xfrm>
          <a:off x="0" y="3437507"/>
          <a:ext cx="5472608" cy="236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735" tIns="312420" rIns="424735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國語   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8~14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   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6~10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單元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英語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3437507"/>
        <a:ext cx="5472608" cy="2362500"/>
      </dsp:txXfrm>
    </dsp:sp>
    <dsp:sp modelId="{3F9DFF2D-191D-4DBD-A117-ACAD80366B37}">
      <dsp:nvSpPr>
        <dsp:cNvPr id="0" name=""/>
        <dsp:cNvSpPr/>
      </dsp:nvSpPr>
      <dsp:spPr>
        <a:xfrm>
          <a:off x="273630" y="2931993"/>
          <a:ext cx="4118865" cy="726913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96" tIns="0" rIns="144796" bIns="0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期末評量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(1/8</a:t>
          </a: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</a:t>
          </a:r>
          <a:r>
            <a:rPr lang="en-US" altLang="zh-TW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1/9)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09115" y="2967478"/>
        <a:ext cx="4047895" cy="655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CDADAB-F0F8-4ED8-A644-907BA0421951}">
      <dsp:nvSpPr>
        <dsp:cNvPr id="0" name=""/>
        <dsp:cNvSpPr/>
      </dsp:nvSpPr>
      <dsp:spPr>
        <a:xfrm rot="5400000">
          <a:off x="-218547" y="222662"/>
          <a:ext cx="1456980" cy="101988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國語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0" y="514058"/>
        <a:ext cx="1019886" cy="437094"/>
      </dsp:txXfrm>
    </dsp:sp>
    <dsp:sp modelId="{FCF18A54-FB28-4E3C-B9EC-A1EC97050A90}">
      <dsp:nvSpPr>
        <dsp:cNvPr id="0" name=""/>
        <dsp:cNvSpPr/>
      </dsp:nvSpPr>
      <dsp:spPr>
        <a:xfrm rot="5400000">
          <a:off x="4471546" y="-3451660"/>
          <a:ext cx="947535" cy="7850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甲乙本生字</a:t>
          </a:r>
          <a:r>
            <a:rPr lang="en-US" altLang="zh-TW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+</a:t>
          </a:r>
          <a:r>
            <a:rPr lang="zh-TW" altLang="en-US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造詞、語詞、語詞短文、課文圖</a:t>
          </a:r>
          <a:endParaRPr lang="zh-TW" altLang="en-US" sz="2800" b="1" kern="1200" dirty="0">
            <a:solidFill>
              <a:srgbClr val="6600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019887" y="46254"/>
        <a:ext cx="7804600" cy="855025"/>
      </dsp:txXfrm>
    </dsp:sp>
    <dsp:sp modelId="{CC3878E7-DF71-4B7A-952B-5EBA5051412E}">
      <dsp:nvSpPr>
        <dsp:cNvPr id="0" name=""/>
        <dsp:cNvSpPr/>
      </dsp:nvSpPr>
      <dsp:spPr>
        <a:xfrm rot="5400000">
          <a:off x="-218547" y="1483923"/>
          <a:ext cx="1456980" cy="1019886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0" y="1775319"/>
        <a:ext cx="1019886" cy="437094"/>
      </dsp:txXfrm>
    </dsp:sp>
    <dsp:sp modelId="{C985ED80-A891-429E-B5AC-6E793470EBB7}">
      <dsp:nvSpPr>
        <dsp:cNvPr id="0" name=""/>
        <dsp:cNvSpPr/>
      </dsp:nvSpPr>
      <dsp:spPr>
        <a:xfrm rot="5400000">
          <a:off x="4471795" y="-2186532"/>
          <a:ext cx="947037" cy="7850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習作、數作</a:t>
          </a:r>
          <a:r>
            <a:rPr lang="en-US" altLang="zh-TW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(</a:t>
          </a:r>
          <a:r>
            <a:rPr lang="zh-TW" altLang="en-US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黃色本子</a:t>
          </a:r>
          <a:r>
            <a:rPr lang="en-US" altLang="zh-TW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)</a:t>
          </a:r>
          <a:r>
            <a:rPr lang="zh-TW" altLang="en-US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、數練</a:t>
          </a:r>
          <a:r>
            <a:rPr lang="en-US" altLang="zh-TW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(</a:t>
          </a:r>
          <a:r>
            <a:rPr lang="zh-TW" altLang="en-US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藍色本子</a:t>
          </a:r>
          <a:r>
            <a:rPr lang="en-US" altLang="zh-TW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)</a:t>
          </a:r>
          <a:endParaRPr lang="zh-TW" altLang="en-US" sz="2800" b="1" kern="1200" dirty="0">
            <a:solidFill>
              <a:srgbClr val="6600CC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019887" y="1311607"/>
        <a:ext cx="7804624" cy="854575"/>
      </dsp:txXfrm>
    </dsp:sp>
    <dsp:sp modelId="{1AB39028-C43D-4C34-A5DF-E19C0B192AE7}">
      <dsp:nvSpPr>
        <dsp:cNvPr id="0" name=""/>
        <dsp:cNvSpPr/>
      </dsp:nvSpPr>
      <dsp:spPr>
        <a:xfrm rot="5400000">
          <a:off x="-218547" y="2745184"/>
          <a:ext cx="1456980" cy="1019886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0" y="3036580"/>
        <a:ext cx="1019886" cy="437094"/>
      </dsp:txXfrm>
    </dsp:sp>
    <dsp:sp modelId="{054178C3-3D75-4CA4-8591-D1DF3709A801}">
      <dsp:nvSpPr>
        <dsp:cNvPr id="0" name=""/>
        <dsp:cNvSpPr/>
      </dsp:nvSpPr>
      <dsp:spPr>
        <a:xfrm rot="5400000">
          <a:off x="4471795" y="-925271"/>
          <a:ext cx="947037" cy="78508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小達人、圖畫週記、</a:t>
          </a:r>
          <a:r>
            <a:rPr lang="zh-TW" altLang="en-US" sz="2800" b="1" kern="1200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讀報</a:t>
          </a:r>
          <a:r>
            <a:rPr lang="zh-TW" altLang="en-US" sz="2800" b="1" kern="1200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rPr>
            <a:t>、聽考訂簽、背課文</a:t>
          </a:r>
          <a:endParaRPr lang="zh-TW" altLang="en-US" sz="2800" b="1" kern="1200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 rot="-5400000">
        <a:off x="1019887" y="2572868"/>
        <a:ext cx="7804624" cy="854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0E45E-17C7-4B9C-8919-F6D5693D0688}" type="datetimeFigureOut">
              <a:rPr lang="zh-CN" altLang="en-US" smtClean="0"/>
              <a:t>2018/9/16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4A882-B5A3-4E29-91B7-59692941EA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0284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7188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DAB6470-0016-4497-97D5-9C065613B356}" type="slidenum">
              <a:rPr lang="en-US" altLang="zh-TW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zh-TW" smtClean="0"/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14D160-004E-460E-9788-1BCD38C00AF1}" type="slidenum">
              <a:rPr lang="en-US" altLang="zh-TW"/>
              <a:pPr algn="r" eaLnBrk="1" hangingPunct="1">
                <a:spcBef>
                  <a:spcPct val="0"/>
                </a:spcBef>
              </a:pPr>
              <a:t>19</a:t>
            </a:fld>
            <a:endParaRPr lang="en-US" altLang="zh-TW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TW" altLang="en-US" smtClean="0">
                <a:ea typeface="新細明體" charset="-120"/>
              </a:rPr>
              <a:t>引起動機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4A882-B5A3-4E29-91B7-59692941EAC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儿童-可爱-快乐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143373" y="1071569"/>
            <a:ext cx="3143272" cy="292893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6929454" y="3714752"/>
            <a:ext cx="1468449" cy="1390761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D2DB-AEBE-4EF0-8E4B-1D53F3AADE18}" type="datetimeFigureOut">
              <a:rPr lang="zh-CN" altLang="en-US" smtClean="0"/>
              <a:pPr/>
              <a:t>2018/9/16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48F-8A17-4329-9177-97BE38D48E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D2DB-AEBE-4EF0-8E4B-1D53F3AADE18}" type="datetimeFigureOut">
              <a:rPr lang="zh-CN" altLang="en-US" smtClean="0"/>
              <a:pPr/>
              <a:t>2018/9/16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48F-8A17-4329-9177-97BE38D48E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D2DB-AEBE-4EF0-8E4B-1D53F3AADE18}" type="datetimeFigureOut">
              <a:rPr lang="zh-CN" altLang="en-US" smtClean="0"/>
              <a:pPr/>
              <a:t>2018/9/16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48F-8A17-4329-9177-97BE38D48E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儿童-可爱-快乐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儿童-可爱-快乐3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3214679" y="0"/>
            <a:ext cx="5929322" cy="6858000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广告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1692"/>
            <a:ext cx="9144000" cy="70225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D2DB-AEBE-4EF0-8E4B-1D53F3AADE18}" type="datetimeFigureOut">
              <a:rPr lang="zh-CN" altLang="en-US" smtClean="0"/>
              <a:pPr/>
              <a:t>2018/9/16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48F-8A17-4329-9177-97BE38D48E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D2DB-AEBE-4EF0-8E4B-1D53F3AADE18}" type="datetimeFigureOut">
              <a:rPr lang="zh-CN" altLang="en-US" smtClean="0"/>
              <a:pPr/>
              <a:t>2018/9/16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48F-8A17-4329-9177-97BE38D48E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D2DB-AEBE-4EF0-8E4B-1D53F3AADE18}" type="datetimeFigureOut">
              <a:rPr lang="zh-CN" altLang="en-US" smtClean="0"/>
              <a:pPr/>
              <a:t>2018/9/16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48F-8A17-4329-9177-97BE38D48E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D2DB-AEBE-4EF0-8E4B-1D53F3AADE18}" type="datetimeFigureOut">
              <a:rPr lang="zh-CN" altLang="en-US" smtClean="0"/>
              <a:pPr/>
              <a:t>2018/9/16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F048F-8A17-4329-9177-97BE38D48E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D2DB-AEBE-4EF0-8E4B-1D53F3AADE18}" type="datetimeFigureOut">
              <a:rPr lang="zh-CN" altLang="en-US" smtClean="0"/>
              <a:pPr/>
              <a:t>2018/9/16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F048F-8A17-4329-9177-97BE38D48E6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0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diagramDrawing" Target="../diagrams/drawing2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diagramDrawing" Target="../diagrams/drawing1.xml"/><Relationship Id="rId5" Type="http://schemas.openxmlformats.org/officeDocument/2006/relationships/image" Target="../media/image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png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k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74592">
            <a:off x="721411" y="5623540"/>
            <a:ext cx="285750" cy="342900"/>
          </a:xfrm>
          <a:prstGeom prst="rect">
            <a:avLst/>
          </a:prstGeom>
        </p:spPr>
      </p:pic>
      <p:pic>
        <p:nvPicPr>
          <p:cNvPr id="11" name="图片 10" descr="k6-02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904244">
            <a:off x="2495932" y="3638947"/>
            <a:ext cx="323850" cy="323850"/>
          </a:xfrm>
          <a:prstGeom prst="rect">
            <a:avLst/>
          </a:prstGeom>
        </p:spPr>
      </p:pic>
      <p:pic>
        <p:nvPicPr>
          <p:cNvPr id="12" name="图片 10" descr="儿童-可爱-快乐副本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" y="33916"/>
            <a:ext cx="9144000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-339954" y="908720"/>
            <a:ext cx="48395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44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107 </a:t>
            </a:r>
            <a:r>
              <a:rPr lang="zh-TW" altLang="en-US" sz="44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第一學期 </a:t>
            </a:r>
          </a:p>
        </p:txBody>
      </p:sp>
      <p:sp>
        <p:nvSpPr>
          <p:cNvPr id="14" name="矩形 13"/>
          <p:cNvSpPr/>
          <p:nvPr/>
        </p:nvSpPr>
        <p:spPr>
          <a:xfrm>
            <a:off x="1763688" y="4317293"/>
            <a:ext cx="36114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n w="6350">
                  <a:noFill/>
                </a:ln>
                <a:solidFill>
                  <a:srgbClr val="00B05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導師：方鈺茹</a:t>
            </a:r>
            <a:endParaRPr lang="zh-CN" altLang="en-US" sz="4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29781"/>
            <a:ext cx="3899159" cy="433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085663" y="2691517"/>
            <a:ext cx="471956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6600" b="1" dirty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204 </a:t>
            </a:r>
            <a:r>
              <a:rPr lang="zh-TW" altLang="en-US" sz="6600" b="1" dirty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家長日</a:t>
            </a:r>
            <a:endParaRPr lang="zh-TW" altLang="en-US" sz="6600" dirty="0">
              <a:solidFill>
                <a:srgbClr val="FF0066"/>
              </a:solidFill>
            </a:endParaRPr>
          </a:p>
        </p:txBody>
      </p:sp>
      <p:sp>
        <p:nvSpPr>
          <p:cNvPr id="3" name="AutoShape 2" descr="ãæ°£ç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03"/>
          <a:stretch/>
        </p:blipFill>
        <p:spPr bwMode="auto">
          <a:xfrm rot="20387058">
            <a:off x="4843628" y="-139048"/>
            <a:ext cx="4796062" cy="45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歡迎光臨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 rot="20536659">
            <a:off x="5665354" y="990338"/>
            <a:ext cx="2114650" cy="102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歡迎光臨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002800" y="1975823"/>
            <a:ext cx="1817672" cy="87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4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-27534" y="4832"/>
            <a:ext cx="2727326" cy="2582438"/>
            <a:chOff x="-27534" y="483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483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63578" y="557697"/>
              <a:ext cx="23802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貼心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叮嚀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107504" y="2587270"/>
            <a:ext cx="84948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請家長提醒孩子常說謝謝，永懷感恩的心。</a:t>
            </a:r>
            <a:endParaRPr lang="en-US" altLang="zh-TW" sz="2800" b="1" dirty="0" smtClean="0">
              <a:ln w="6350">
                <a:noFill/>
              </a:ln>
              <a:solidFill>
                <a:srgbClr val="CC00FF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請家長協助提醒孩子重視</a:t>
            </a: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每週的聽考和每天的作業</a:t>
            </a:r>
            <a:r>
              <a:rPr lang="en-US" altLang="zh-TW" sz="2800" b="1" dirty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寫完→寫對→寫好</a:t>
            </a:r>
            <a:r>
              <a:rPr lang="en-US" altLang="zh-TW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努力練習的過程最棒！</a:t>
            </a:r>
            <a:r>
              <a:rPr lang="en-US" altLang="zh-TW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800" b="1" dirty="0" smtClean="0">
                <a:ln w="6350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當</a:t>
            </a:r>
            <a:r>
              <a:rPr lang="zh-TW" altLang="en-US" sz="2800" b="1" dirty="0">
                <a:ln w="6350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孩子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從一次</a:t>
            </a:r>
            <a:r>
              <a:rPr lang="zh-TW" altLang="en-US" sz="2800" b="1" dirty="0">
                <a:ln w="6350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的成功經驗中獲得對自我的肯定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2800" b="1" dirty="0" smtClean="0">
              <a:ln w="6350">
                <a:noFill/>
              </a:ln>
              <a:solidFill>
                <a:srgbClr val="C0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2800" b="1" dirty="0">
                <a:ln w="6350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他</a:t>
            </a:r>
            <a:r>
              <a:rPr lang="zh-TW" altLang="en-US" sz="2800" b="1" dirty="0">
                <a:ln w="6350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會對自己越有自信，表現也將越來越棒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C0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！</a:t>
            </a:r>
            <a:endParaRPr lang="en-US" altLang="zh-TW" sz="2800" b="1" dirty="0" smtClean="0">
              <a:ln w="6350">
                <a:noFill/>
              </a:ln>
              <a:solidFill>
                <a:srgbClr val="C0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TW" sz="2800" b="1" dirty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281384" y="824371"/>
            <a:ext cx="5320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</a:t>
            </a:r>
            <a:r>
              <a:rPr lang="zh-TW" altLang="en-US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態度比考</a:t>
            </a:r>
            <a:r>
              <a:rPr lang="en-US" altLang="zh-TW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分更重要</a:t>
            </a:r>
            <a:endParaRPr lang="en-US" altLang="zh-TW" sz="3600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7424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07504" y="116632"/>
            <a:ext cx="2808312" cy="2488511"/>
            <a:chOff x="-27534" y="-10286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-10286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63578" y="345493"/>
              <a:ext cx="2380230" cy="16289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親師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檢核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13811" y="2276872"/>
            <a:ext cx="88204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國語：教過的國字是否都會書寫及應用？</a:t>
            </a:r>
            <a:endParaRPr lang="en-US" altLang="zh-TW" sz="3200" b="1" dirty="0" smtClean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              孩子是否能完整的敘述一件事情？</a:t>
            </a:r>
            <a:endParaRPr lang="en-US" altLang="zh-TW" sz="3200" b="1" dirty="0" smtClean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數</a:t>
            </a:r>
            <a:r>
              <a:rPr lang="zh-TW" altLang="en-US" sz="3200" b="1" dirty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學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：教過的觀念是否能應用在生活中？</a:t>
            </a:r>
            <a:endParaRPr lang="en-US" altLang="zh-TW" sz="3200" b="1" dirty="0" smtClean="0">
              <a:ln w="6350">
                <a:noFill/>
              </a:ln>
              <a:solidFill>
                <a:srgbClr val="99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英語：英文字母的大小寫是否已能正確書寫？</a:t>
            </a:r>
            <a:endParaRPr lang="en-US" altLang="zh-TW" sz="3200" b="1" dirty="0" smtClean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生活：是否能自己整理書包及清洗餐盒？</a:t>
            </a:r>
            <a:endParaRPr lang="en-US" altLang="zh-TW" sz="3200" b="1" dirty="0" smtClean="0">
              <a:ln w="6350">
                <a:noFill/>
              </a:ln>
              <a:solidFill>
                <a:srgbClr val="99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              是否能嘗試自己解決生活中遇到的問題？</a:t>
            </a:r>
            <a:endParaRPr lang="en-US" altLang="zh-TW" sz="3200" b="1" dirty="0" smtClean="0">
              <a:ln w="6350">
                <a:noFill/>
              </a:ln>
              <a:solidFill>
                <a:srgbClr val="99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綜合：是否</a:t>
            </a:r>
            <a:r>
              <a:rPr lang="zh-TW" altLang="en-US" sz="3200" b="1" dirty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能主動和他人分享與合作？  </a:t>
            </a:r>
            <a:endParaRPr lang="en-US" altLang="zh-TW" sz="3200" b="1" dirty="0" smtClean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2403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07504" y="220409"/>
            <a:ext cx="2736304" cy="2488511"/>
            <a:chOff x="-27534" y="483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483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63578" y="557697"/>
              <a:ext cx="23802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作業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800" b="1" dirty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內容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643306" y="813183"/>
            <a:ext cx="4339650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每天三樣功課：</a:t>
            </a:r>
            <a:endParaRPr lang="en-US" altLang="zh-TW" sz="36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國語、數學、其他。</a:t>
            </a:r>
            <a:endParaRPr lang="en-US" altLang="zh-TW" sz="3600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3500931224"/>
              </p:ext>
            </p:extLst>
          </p:nvPr>
        </p:nvGraphicFramePr>
        <p:xfrm>
          <a:off x="107504" y="2802847"/>
          <a:ext cx="8870742" cy="398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3945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07504" y="54474"/>
            <a:ext cx="3087366" cy="2582438"/>
            <a:chOff x="-27534" y="483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483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55398" y="765895"/>
              <a:ext cx="23802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新</a:t>
              </a:r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作業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460219" y="222618"/>
            <a:ext cx="2942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4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</a:t>
            </a:r>
            <a:r>
              <a:rPr lang="zh-TW" altLang="en-US" sz="44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課文圖</a:t>
            </a:r>
            <a:endParaRPr lang="en-US" altLang="zh-TW" sz="4400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2" t="3086" r="4983"/>
          <a:stretch/>
        </p:blipFill>
        <p:spPr>
          <a:xfrm>
            <a:off x="4572000" y="1206394"/>
            <a:ext cx="4349670" cy="356574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4571" r="3222" b="6631"/>
          <a:stretch/>
        </p:blipFill>
        <p:spPr>
          <a:xfrm>
            <a:off x="130840" y="2989265"/>
            <a:ext cx="4441160" cy="3330869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4572000" y="5239284"/>
            <a:ext cx="5664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</a:t>
            </a:r>
            <a:r>
              <a:rPr lang="zh-TW" altLang="en-US" sz="36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增進閱讀理解能力</a:t>
            </a:r>
            <a:endParaRPr lang="en-US" altLang="zh-TW" sz="3600" b="1" dirty="0" smtClean="0">
              <a:ln w="6350">
                <a:noFill/>
              </a:ln>
              <a:solidFill>
                <a:srgbClr val="008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8207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07504" y="54474"/>
            <a:ext cx="3087366" cy="2582438"/>
            <a:chOff x="-27534" y="483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483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55398" y="765895"/>
              <a:ext cx="23802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新</a:t>
              </a:r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作業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340147" y="222618"/>
            <a:ext cx="29426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4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</a:t>
            </a:r>
            <a:r>
              <a:rPr lang="zh-TW" altLang="en-US" sz="44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語詞短文</a:t>
            </a:r>
            <a:endParaRPr lang="en-US" altLang="zh-TW" sz="4400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5"/>
          <a:stretch/>
        </p:blipFill>
        <p:spPr>
          <a:xfrm rot="5400000">
            <a:off x="2627490" y="1899226"/>
            <a:ext cx="4349670" cy="272513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9680" y="3071605"/>
            <a:ext cx="3982342" cy="2986757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995936" y="6021288"/>
            <a:ext cx="5664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</a:t>
            </a:r>
            <a:r>
              <a:rPr lang="zh-TW" altLang="en-US" sz="36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增進語詞理解能力</a:t>
            </a:r>
            <a:endParaRPr lang="en-US" altLang="zh-TW" sz="3600" b="1" dirty="0" smtClean="0">
              <a:ln w="6350">
                <a:noFill/>
              </a:ln>
              <a:solidFill>
                <a:srgbClr val="008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34"/>
          <a:stretch/>
        </p:blipFill>
        <p:spPr>
          <a:xfrm rot="5400000">
            <a:off x="5119131" y="1934465"/>
            <a:ext cx="5257078" cy="246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2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107504" y="220409"/>
            <a:ext cx="2808312" cy="2488511"/>
            <a:chOff x="-27534" y="483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483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63578" y="557697"/>
              <a:ext cx="23802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校外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教學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23528" y="2587270"/>
            <a:ext cx="842649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中午吃麵包餐盒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學校供應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。</a:t>
            </a:r>
            <a:endParaRPr lang="en-US" altLang="zh-TW" sz="3200" b="1" dirty="0" smtClean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lvl="0"/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  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其他事項將於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10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月初發下通知單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lvl="0"/>
            <a:endParaRPr lang="en-US" altLang="zh-TW" sz="3200" b="1" dirty="0">
              <a:ln w="6350">
                <a:noFill/>
              </a:ln>
              <a:solidFill>
                <a:srgbClr val="008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感謝當天協助的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8 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位家長，煩請您自備午餐 </a:t>
            </a:r>
            <a:endParaRPr lang="en-US" altLang="zh-TW" sz="32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r>
              <a:rPr lang="zh-TW" altLang="en-US" sz="32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  和雨具！</a:t>
            </a:r>
            <a:endParaRPr lang="en-US" altLang="zh-TW" sz="32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endParaRPr lang="en-US" altLang="zh-TW" sz="3200" b="1" dirty="0" smtClean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若其他家長想和我們一起同樂，也歡迎您自</a:t>
            </a:r>
            <a:endParaRPr lang="en-US" altLang="zh-TW" sz="3200" b="1" dirty="0" smtClean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r>
              <a:rPr lang="zh-TW" altLang="en-US" sz="3200" b="1" dirty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  行開車前往，並通知老師一聲。</a:t>
            </a:r>
            <a:endParaRPr lang="en-US" altLang="zh-TW" sz="3200" b="1" dirty="0" smtClean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59832" y="630242"/>
            <a:ext cx="56901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10.09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32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木柵動物園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。</a:t>
            </a:r>
            <a:endParaRPr lang="en-US" altLang="zh-TW" sz="32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r>
              <a:rPr lang="zh-TW" altLang="en-US" sz="32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   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sz="3200" b="1" dirty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穿紅色班服</a:t>
            </a:r>
            <a:r>
              <a:rPr lang="en-US" altLang="zh-TW" sz="3200" b="1" dirty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+</a:t>
            </a:r>
            <a:r>
              <a:rPr lang="zh-TW" altLang="en-US" sz="3200" b="1" dirty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運動鞋</a:t>
            </a:r>
            <a:r>
              <a:rPr lang="en-US" altLang="zh-TW" sz="3200" b="1" dirty="0">
                <a:ln w="6350">
                  <a:noFill/>
                </a:ln>
                <a:solidFill>
                  <a:srgbClr val="99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r>
              <a:rPr lang="zh-TW" altLang="en-US" sz="32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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10.08</a:t>
            </a:r>
            <a:r>
              <a:rPr lang="zh-TW" altLang="en-US" sz="3200" b="1" dirty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sym typeface="Wingdings"/>
              </a:rPr>
              <a:t>不穿班服 </a:t>
            </a:r>
            <a:endParaRPr lang="en-US" altLang="zh-TW" sz="3200" b="1" dirty="0">
              <a:ln w="6350">
                <a:noFill/>
              </a:ln>
              <a:solidFill>
                <a:srgbClr val="008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946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-32861" y="41528"/>
            <a:ext cx="2588637" cy="2523376"/>
            <a:chOff x="-27534" y="483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483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49282" y="511221"/>
              <a:ext cx="2380231" cy="14804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4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英語</a:t>
              </a:r>
              <a:endParaRPr lang="en-US" altLang="zh-TW" sz="44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4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作業</a:t>
              </a:r>
              <a:endParaRPr lang="en-US" altLang="zh-TW" sz="44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741585" y="297267"/>
            <a:ext cx="59491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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依照週次或日期完成聽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CD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的作業，請爸媽確實檢視孩子是否專心完成此項作業，並簽名喔！</a:t>
            </a:r>
            <a:endParaRPr lang="en-US" altLang="zh-TW" sz="32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9057" r="7152" b="7194"/>
          <a:stretch/>
        </p:blipFill>
        <p:spPr>
          <a:xfrm>
            <a:off x="2433380" y="1899178"/>
            <a:ext cx="6349464" cy="4611751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2655006" y="4013176"/>
            <a:ext cx="59491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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sym typeface="Wingdings"/>
              </a:rPr>
              <a:t>鼓勵多次聆聽，效果更好。</a:t>
            </a:r>
            <a:endParaRPr lang="en-US" altLang="zh-TW" sz="3200" b="1" dirty="0" smtClean="0">
              <a:ln w="6350">
                <a:noFill/>
              </a:ln>
              <a:solidFill>
                <a:srgbClr val="008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sym typeface="Wingdings"/>
            </a:endParaRPr>
          </a:p>
        </p:txBody>
      </p:sp>
      <p:sp>
        <p:nvSpPr>
          <p:cNvPr id="9" name="向上箭號 8"/>
          <p:cNvSpPr/>
          <p:nvPr/>
        </p:nvSpPr>
        <p:spPr>
          <a:xfrm>
            <a:off x="5076056" y="3581128"/>
            <a:ext cx="288032" cy="432048"/>
          </a:xfrm>
          <a:prstGeom prst="up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5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k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74592">
            <a:off x="578535" y="5266351"/>
            <a:ext cx="285750" cy="342900"/>
          </a:xfrm>
          <a:prstGeom prst="rect">
            <a:avLst/>
          </a:prstGeom>
        </p:spPr>
      </p:pic>
      <p:pic>
        <p:nvPicPr>
          <p:cNvPr id="11" name="图片 10" descr="k6-02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904244">
            <a:off x="852858" y="4067575"/>
            <a:ext cx="323850" cy="32385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70395" y="1628800"/>
            <a:ext cx="60387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家長會   班級</a:t>
            </a:r>
            <a:r>
              <a:rPr lang="zh-TW" altLang="en-US" sz="4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代表</a:t>
            </a:r>
            <a:r>
              <a:rPr lang="en-US" altLang="zh-TW" sz="4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(2</a:t>
            </a:r>
            <a:r>
              <a:rPr lang="zh-TW" altLang="en-US" sz="4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en-US" altLang="zh-TW" sz="4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endParaRPr lang="en-US" altLang="zh-TW" sz="40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</a:pPr>
            <a:r>
              <a:rPr lang="zh-TW" altLang="en-US" sz="40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班親會   會長</a:t>
            </a:r>
            <a:r>
              <a:rPr lang="en-US" altLang="zh-TW" sz="40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zh-TW" altLang="en-US" sz="40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en-US" altLang="zh-TW" sz="40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r>
              <a:rPr lang="zh-TW" altLang="en-US" sz="4000" b="1" dirty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0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</a:t>
            </a:r>
            <a:endParaRPr lang="en-US" altLang="zh-TW" sz="4000" b="1" dirty="0" smtClean="0">
              <a:ln w="6350">
                <a:noFill/>
              </a:ln>
              <a:solidFill>
                <a:srgbClr val="CC00FF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班</a:t>
            </a:r>
            <a:r>
              <a:rPr lang="zh-TW" altLang="en-US" sz="4000" b="1" dirty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親會</a:t>
            </a:r>
            <a:r>
              <a:rPr lang="zh-TW" altLang="en-US" sz="40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總務長</a:t>
            </a:r>
            <a:r>
              <a:rPr lang="en-US" altLang="zh-TW" sz="40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(1</a:t>
            </a:r>
            <a:r>
              <a:rPr lang="zh-TW" altLang="en-US" sz="40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名</a:t>
            </a:r>
            <a:r>
              <a:rPr lang="en-US" altLang="zh-TW" sz="4000" b="1" dirty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97530" y="432503"/>
            <a:ext cx="295465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400" b="1" dirty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討論事項</a:t>
            </a:r>
            <a:endParaRPr lang="zh-TW" altLang="en-US" sz="5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979712" y="5949280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因為有您的支持，我們才能更加茁壯。</a:t>
            </a:r>
            <a:endParaRPr lang="zh-TW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15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k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74592">
            <a:off x="578535" y="5266351"/>
            <a:ext cx="285750" cy="342900"/>
          </a:xfrm>
          <a:prstGeom prst="rect">
            <a:avLst/>
          </a:prstGeom>
        </p:spPr>
      </p:pic>
      <p:pic>
        <p:nvPicPr>
          <p:cNvPr id="11" name="图片 10" descr="k6-02.pn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904244">
            <a:off x="852858" y="4067575"/>
            <a:ext cx="323850" cy="3238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426568" y="896401"/>
            <a:ext cx="3877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800" b="1" dirty="0" smtClean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親師聯絡方式</a:t>
            </a:r>
            <a:endParaRPr lang="zh-TW" altLang="en-US" sz="48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30755" y="1853235"/>
            <a:ext cx="7762061" cy="41549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請善用聯絡簿留言。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親師通訊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導師電話：</a:t>
            </a:r>
            <a:r>
              <a:rPr lang="en-US" altLang="zh-TW" sz="3200" b="1" dirty="0" err="1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0933xxxxxx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下午</a:t>
            </a:r>
            <a:r>
              <a:rPr lang="en-US" altLang="zh-TW" sz="32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32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到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    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如未接聽，請傳簡訊。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32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班級教室：</a:t>
            </a:r>
            <a:r>
              <a:rPr lang="en-US" altLang="zh-TW" sz="32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02-26745666 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分機 </a:t>
            </a:r>
            <a:r>
              <a:rPr lang="en-US" altLang="zh-TW" sz="48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204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                  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上學時間，緊急用。</a:t>
            </a:r>
            <a:r>
              <a:rPr lang="en-US" altLang="zh-TW" sz="3200" b="1" dirty="0" smtClean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3200" b="1" dirty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749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01228080733f9ecdf108265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23728" y="2598003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800" b="1" dirty="0" smtClean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您的建議是我最大的成長。</a:t>
            </a:r>
            <a:endParaRPr lang="en-US" altLang="zh-TW" sz="4800" b="1" dirty="0">
              <a:ln w="6350">
                <a:noFill/>
              </a:ln>
              <a:solidFill>
                <a:srgbClr val="FF0066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952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32853" y="89357"/>
            <a:ext cx="3304666" cy="3304666"/>
            <a:chOff x="1411350" y="176624"/>
            <a:chExt cx="3304666" cy="3304666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1350" y="176624"/>
              <a:ext cx="3304666" cy="330466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924536" y="1063006"/>
              <a:ext cx="23802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感謝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800" b="1" dirty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有</a:t>
              </a:r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您</a:t>
              </a:r>
              <a:r>
                <a:rPr lang="en-US" altLang="zh-TW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~</a:t>
              </a:r>
              <a:endParaRPr lang="en-US" altLang="zh-TW" sz="4800" b="1" dirty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1547664" y="3255479"/>
            <a:ext cx="698477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-319088" algn="ctr">
              <a:buFont typeface="Arial" pitchFamily="34" charset="0"/>
              <a:buNone/>
              <a:defRPr/>
            </a:pPr>
            <a:r>
              <a:rPr lang="zh-TW" altLang="en-US" sz="44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由衷感謝您今日的到來，</a:t>
            </a:r>
            <a:endParaRPr lang="en-US" altLang="zh-TW" sz="44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19088" indent="-319088" algn="ctr">
              <a:buFont typeface="Arial" pitchFamily="34" charset="0"/>
              <a:buNone/>
              <a:defRPr/>
            </a:pPr>
            <a:r>
              <a:rPr lang="zh-TW" altLang="en-US" sz="44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和我一起關心孩子的教育。</a:t>
            </a:r>
            <a:endParaRPr lang="zh-TW" altLang="en-US" sz="4400" b="1" dirty="0" smtClean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marL="319088" indent="-319088">
              <a:lnSpc>
                <a:spcPts val="3400"/>
              </a:lnSpc>
              <a:buFontTx/>
              <a:buNone/>
              <a:defRPr/>
            </a:pPr>
            <a:endParaRPr lang="zh-TW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33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儿童-可爱-快乐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64"/>
            <a:ext cx="6488058" cy="6858000"/>
          </a:xfrm>
          <a:prstGeom prst="rect">
            <a:avLst/>
          </a:prstGeom>
        </p:spPr>
      </p:pic>
      <p:pic>
        <p:nvPicPr>
          <p:cNvPr id="6" name="图片 5" descr="k6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74592">
            <a:off x="721411" y="5623540"/>
            <a:ext cx="285750" cy="342900"/>
          </a:xfrm>
          <a:prstGeom prst="rect">
            <a:avLst/>
          </a:prstGeom>
        </p:spPr>
      </p:pic>
      <p:pic>
        <p:nvPicPr>
          <p:cNvPr id="11" name="图片 10" descr="k6-02.png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904244">
            <a:off x="2495932" y="3638947"/>
            <a:ext cx="323850" cy="32385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42909" y="611781"/>
            <a:ext cx="1015663" cy="563231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zh-TW" altLang="en-US" sz="5400" b="1" dirty="0" smtClean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親師</a:t>
            </a:r>
            <a:r>
              <a:rPr lang="zh-TW" altLang="en-US" sz="5400" b="1" dirty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個別交流時間</a:t>
            </a:r>
            <a:endParaRPr lang="zh-TW" altLang="en-US" sz="5400" b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822317" y="353002"/>
            <a:ext cx="6321683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今日</a:t>
            </a:r>
            <a:r>
              <a:rPr lang="zh-TW" altLang="en-US" sz="32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家長日到此結束，</a:t>
            </a:r>
            <a:endParaRPr lang="en-US" altLang="zh-TW" sz="32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300"/>
              </a:lnSpc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若您還有想要了解的地方，</a:t>
            </a:r>
            <a:endParaRPr lang="en-US" altLang="zh-TW" sz="32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300"/>
              </a:lnSpc>
            </a:pPr>
            <a:r>
              <a:rPr lang="zh-TW" altLang="en-US" sz="32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歡迎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找老師討論。</a:t>
            </a:r>
            <a:endParaRPr lang="en-US" altLang="zh-TW" sz="32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300"/>
              </a:lnSpc>
            </a:pPr>
            <a:endParaRPr lang="en-US" altLang="zh-TW" sz="32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300"/>
              </a:lnSpc>
            </a:pPr>
            <a:r>
              <a:rPr lang="zh-TW" altLang="en-US" sz="32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若沒有的話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，再次跟您說聲感謝。</a:t>
            </a:r>
            <a:endParaRPr lang="en-US" altLang="zh-TW" sz="32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300"/>
              </a:lnSpc>
            </a:pPr>
            <a:endParaRPr lang="en-US" altLang="zh-TW" sz="32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300"/>
              </a:lnSpc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今日</a:t>
            </a:r>
            <a:r>
              <a:rPr lang="zh-TW" altLang="en-US" sz="32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若有不周之處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，也煩請您見諒。</a:t>
            </a:r>
            <a:endParaRPr lang="en-US" altLang="zh-TW" sz="32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300"/>
              </a:lnSpc>
            </a:pPr>
            <a:endParaRPr lang="en-US" altLang="zh-TW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4300"/>
              </a:lnSpc>
            </a:pPr>
            <a:r>
              <a:rPr lang="zh-TW" altLang="en-US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別</a:t>
            </a:r>
            <a:r>
              <a:rPr lang="zh-TW" altLang="en-US" sz="36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忘了</a:t>
            </a:r>
            <a:r>
              <a:rPr lang="zh-TW" altLang="en-US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帶走孩子們準備的禮物！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49520" y="5510558"/>
            <a:ext cx="496689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TW" altLang="en-US" sz="4000" b="1" dirty="0">
                <a:ln w="6350">
                  <a:noFill/>
                </a:ln>
                <a:solidFill>
                  <a:srgbClr val="0099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祝福您   中秋節快樂</a:t>
            </a:r>
            <a:endParaRPr lang="en-US" altLang="zh-TW" sz="4000" b="1" dirty="0">
              <a:ln w="6350">
                <a:noFill/>
              </a:ln>
              <a:solidFill>
                <a:srgbClr val="0099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9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k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574592">
            <a:off x="721411" y="5623540"/>
            <a:ext cx="285750" cy="342900"/>
          </a:xfrm>
          <a:prstGeom prst="rect">
            <a:avLst/>
          </a:prstGeom>
        </p:spPr>
      </p:pic>
      <p:pic>
        <p:nvPicPr>
          <p:cNvPr id="11" name="图片 10" descr="k6-02.pn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904244">
            <a:off x="2495932" y="3638947"/>
            <a:ext cx="323850" cy="323850"/>
          </a:xfrm>
          <a:prstGeom prst="rect">
            <a:avLst/>
          </a:prstGeom>
        </p:spPr>
      </p:pic>
      <p:pic>
        <p:nvPicPr>
          <p:cNvPr id="12" name="图片 10" descr="儿童-可爱-快乐副本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0" y="-27384"/>
            <a:ext cx="9144000" cy="6984776"/>
          </a:xfrm>
          <a:prstGeom prst="rect">
            <a:avLst/>
          </a:prstGeom>
        </p:spPr>
      </p:pic>
      <p:sp>
        <p:nvSpPr>
          <p:cNvPr id="3" name="AutoShape 2" descr="ãæ°£ç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99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0338"/>
            <a:ext cx="3408260" cy="186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ãè¬è¬ãçåçæå°çµæ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7" y="2556711"/>
            <a:ext cx="4933949" cy="346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5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32853" y="89357"/>
            <a:ext cx="3304666" cy="3304666"/>
            <a:chOff x="1411350" y="176624"/>
            <a:chExt cx="3304666" cy="3304666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11350" y="176624"/>
              <a:ext cx="3304666" cy="3304666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924536" y="1063006"/>
              <a:ext cx="23802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愛的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傳遞</a:t>
              </a:r>
              <a:endParaRPr lang="en-US" altLang="zh-TW" sz="4800" b="1" dirty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" name="Rectangle 14"/>
          <p:cNvSpPr txBox="1">
            <a:spLocks noChangeArrowheads="1"/>
          </p:cNvSpPr>
          <p:nvPr/>
        </p:nvSpPr>
        <p:spPr>
          <a:xfrm>
            <a:off x="2116144" y="1988840"/>
            <a:ext cx="6984776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5000"/>
              </a:lnSpc>
              <a:buNone/>
            </a:pPr>
            <a:r>
              <a:rPr lang="zh-TW" altLang="en-US" sz="17600" b="1" dirty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桌上的圖畫，</a:t>
            </a:r>
            <a:endParaRPr lang="en-US" altLang="zh-TW" sz="17600" b="1" dirty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ts val="5000"/>
              </a:lnSpc>
              <a:buNone/>
            </a:pPr>
            <a:r>
              <a:rPr lang="zh-TW" altLang="en-US" sz="17600" b="1" dirty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是孩子們要謝謝爸爸媽媽，</a:t>
            </a:r>
            <a:endParaRPr lang="en-US" altLang="zh-TW" sz="17600" b="1" dirty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ts val="5000"/>
              </a:lnSpc>
              <a:buNone/>
            </a:pPr>
            <a:r>
              <a:rPr lang="zh-TW" altLang="en-US" sz="17600" b="1" dirty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所準備的小小禮物。</a:t>
            </a:r>
            <a:endParaRPr lang="en-US" altLang="zh-TW" sz="17600" b="1" dirty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0" indent="0" algn="ctr">
              <a:lnSpc>
                <a:spcPts val="5000"/>
              </a:lnSpc>
              <a:buNone/>
            </a:pPr>
            <a:r>
              <a:rPr lang="zh-TW" altLang="en-US" sz="17600" b="1" dirty="0">
                <a:ln w="6350">
                  <a:noFill/>
                </a:ln>
                <a:solidFill>
                  <a:srgbClr val="0070C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請您會後，別忘了帶走喔！</a:t>
            </a:r>
            <a:endParaRPr lang="en-US" altLang="zh-TW" sz="17600" b="1" dirty="0">
              <a:ln w="6350">
                <a:noFill/>
              </a:ln>
              <a:solidFill>
                <a:srgbClr val="0070C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319088" indent="-319088">
              <a:lnSpc>
                <a:spcPts val="3400"/>
              </a:lnSpc>
              <a:buFontTx/>
              <a:buNone/>
              <a:defRPr/>
            </a:pPr>
            <a:endParaRPr lang="zh-TW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370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-27534" y="4832"/>
            <a:ext cx="3304666" cy="2361623"/>
            <a:chOff x="992995" y="216416"/>
            <a:chExt cx="3304666" cy="2361623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2995" y="216416"/>
              <a:ext cx="3304666" cy="236162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97051" y="941936"/>
              <a:ext cx="23802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行事曆</a:t>
              </a:r>
              <a:endParaRPr lang="en-US" altLang="zh-TW" sz="4800" b="1" dirty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360808" y="389067"/>
            <a:ext cx="5864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已貼於聯絡簿</a:t>
            </a:r>
            <a:r>
              <a:rPr lang="en-US" altLang="zh-TW" sz="3600" b="1" dirty="0" err="1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P.1</a:t>
            </a:r>
            <a:r>
              <a:rPr lang="zh-TW" altLang="en-US" sz="3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，請查閱。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03648" y="2237299"/>
            <a:ext cx="6535764" cy="45807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u"/>
            </a:pP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24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中秋節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放假一天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u"/>
            </a:pP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國慶日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放假一天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 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u"/>
            </a:pP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22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六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補課</a:t>
            </a:r>
            <a:r>
              <a:rPr lang="en-US" altLang="zh-TW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12/31(</a:t>
            </a:r>
            <a:r>
              <a:rPr lang="zh-TW" altLang="en-US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u"/>
            </a:pPr>
            <a:r>
              <a:rPr lang="en-US" altLang="zh-TW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31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元旦彈性放假一天</a:t>
            </a:r>
            <a:endParaRPr lang="en-US" altLang="zh-TW" sz="3000" b="1" dirty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u"/>
            </a:pP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元旦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放假一天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u"/>
            </a:pP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01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五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休業式</a:t>
            </a:r>
            <a:endParaRPr lang="en-US" altLang="zh-TW" sz="30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發下成績單、寒假作業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067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3" name="群組 2"/>
          <p:cNvGrpSpPr/>
          <p:nvPr/>
        </p:nvGrpSpPr>
        <p:grpSpPr>
          <a:xfrm>
            <a:off x="61119" y="116632"/>
            <a:ext cx="3015358" cy="2803255"/>
            <a:chOff x="992995" y="216416"/>
            <a:chExt cx="3304666" cy="2361623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2995" y="216416"/>
              <a:ext cx="3304666" cy="2361623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1497051" y="733529"/>
              <a:ext cx="2380230" cy="1154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評量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時程</a:t>
              </a:r>
              <a:endParaRPr lang="en-US" altLang="zh-TW" sz="4800" b="1" dirty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aphicFrame>
        <p:nvGraphicFramePr>
          <p:cNvPr id="17" name="資料庫圖表 16"/>
          <p:cNvGraphicFramePr/>
          <p:nvPr>
            <p:extLst>
              <p:ext uri="{D42A27DB-BD31-4B8C-83A1-F6EECF244321}">
                <p14:modId xmlns:p14="http://schemas.microsoft.com/office/powerpoint/2010/main" val="46211549"/>
              </p:ext>
            </p:extLst>
          </p:nvPr>
        </p:nvGraphicFramePr>
        <p:xfrm>
          <a:off x="3277132" y="548680"/>
          <a:ext cx="5472608" cy="5832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矩形 9"/>
          <p:cNvSpPr/>
          <p:nvPr/>
        </p:nvSpPr>
        <p:spPr>
          <a:xfrm>
            <a:off x="526240" y="3571876"/>
            <a:ext cx="23495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微軟正黑體" panose="020B0604030504040204" pitchFamily="34" charset="-120"/>
              <a:buChar char="★"/>
              <a:defRPr/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新增英語</a:t>
            </a:r>
            <a:endParaRPr lang="en-US" altLang="zh-TW" sz="32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>
              <a:defRPr/>
            </a:pPr>
            <a:r>
              <a:rPr lang="zh-TW" altLang="en-US" sz="32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考</a:t>
            </a:r>
            <a:r>
              <a:rPr lang="zh-TW" altLang="en-US" sz="32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2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586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-27534" y="4832"/>
            <a:ext cx="2903356" cy="2582438"/>
            <a:chOff x="-27534" y="483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483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42834" y="491188"/>
              <a:ext cx="23802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成績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計算</a:t>
              </a:r>
              <a:endParaRPr lang="en-US" altLang="zh-TW" sz="4800" b="1" dirty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464979" y="2524206"/>
            <a:ext cx="82089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u"/>
              <a:defRPr/>
            </a:pP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學期成績：期中成績</a:t>
            </a:r>
            <a:r>
              <a:rPr lang="en-US" altLang="zh-TW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%+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期末成績</a:t>
            </a:r>
            <a:r>
              <a:rPr lang="en-US" altLang="zh-TW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%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6600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  <a:defRPr/>
            </a:pPr>
            <a:endParaRPr lang="en-US" altLang="zh-TW" sz="30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  <a:defRPr/>
            </a:pP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期中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期末：月考</a:t>
            </a:r>
            <a:r>
              <a:rPr lang="zh-TW" altLang="en-US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平時各占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50%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en-US" altLang="zh-TW" sz="3000" b="1" dirty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571500" indent="-571500">
              <a:buFont typeface="Wingdings" panose="05000000000000000000" pitchFamily="2" charset="2"/>
              <a:buChar char="u"/>
              <a:defRPr/>
            </a:pP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國數平時：學習態度、習作、課本、作業、</a:t>
            </a:r>
            <a:endParaRPr lang="en-US" altLang="zh-TW" sz="30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</a:t>
            </a:r>
            <a:endParaRPr lang="en-US" altLang="zh-TW" sz="30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lang="zh-TW" altLang="en-US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國語聽考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數學小考</a:t>
            </a:r>
            <a:r>
              <a:rPr lang="en-US" altLang="zh-TW" sz="3000" b="1" dirty="0" smtClean="0">
                <a:ln w="6350">
                  <a:noFill/>
                </a:ln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、學年平時考。</a:t>
            </a:r>
            <a:endParaRPr lang="en-US" altLang="zh-TW" sz="30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43306" y="699428"/>
            <a:ext cx="52154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微軟正黑體" panose="020B0604030504040204" pitchFamily="34" charset="-120"/>
              <a:buChar char="★"/>
              <a:defRPr/>
            </a:pP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各</a:t>
            </a:r>
            <a:r>
              <a:rPr lang="zh-TW" altLang="en-US" sz="32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科成績的計算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方式</a:t>
            </a:r>
            <a:endParaRPr lang="en-US" altLang="zh-TW" sz="32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>
              <a:defRPr/>
            </a:pPr>
            <a:r>
              <a:rPr lang="zh-TW" altLang="en-US" sz="32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 請參閱紙</a:t>
            </a:r>
            <a:r>
              <a:rPr lang="zh-TW" altLang="en-US" sz="32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本</a:t>
            </a:r>
            <a:r>
              <a:rPr lang="zh-TW" altLang="en-US" sz="32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資料。</a:t>
            </a:r>
            <a:endParaRPr lang="en-US" altLang="zh-TW" sz="32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70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-27534" y="4832"/>
            <a:ext cx="2727326" cy="2582438"/>
            <a:chOff x="-27534" y="483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483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63578" y="557697"/>
              <a:ext cx="238023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校務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8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宣導</a:t>
              </a:r>
              <a:endParaRPr lang="en-US" altLang="zh-TW" sz="48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2125267" y="908720"/>
            <a:ext cx="699343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全校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統一每週</a:t>
            </a:r>
            <a:r>
              <a:rPr lang="zh-TW" altLang="en-US" sz="28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為升旗和</a:t>
            </a:r>
            <a:r>
              <a:rPr lang="zh-TW" altLang="en-US" sz="28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校服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日。</a:t>
            </a:r>
            <a:endParaRPr lang="en-US" altLang="zh-TW" sz="2800" b="1" dirty="0" smtClean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期中</a:t>
            </a: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和期末評量請假，僅能事後補考。</a:t>
            </a:r>
            <a:endParaRPr lang="en-US" altLang="zh-TW" sz="2800" b="1" dirty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雨天請穿著雨衣，不使用雨傘。</a:t>
            </a:r>
            <a:endParaRPr lang="en-US" altLang="zh-TW" sz="2800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上學</a:t>
            </a: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時間，學生若需臨時請假，需填寫外出申請單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0099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800" b="1" dirty="0">
                <a:ln w="6350">
                  <a:noFill/>
                </a:ln>
                <a:solidFill>
                  <a:srgbClr val="0099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ln w="6350">
                  <a:noFill/>
                </a:ln>
                <a:solidFill>
                  <a:srgbClr val="0099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到校門口時，請交給警衛。</a:t>
            </a:r>
            <a:r>
              <a:rPr lang="en-US" altLang="zh-TW" sz="2800" b="1" dirty="0">
                <a:ln w="6350">
                  <a:noFill/>
                </a:ln>
                <a:solidFill>
                  <a:srgbClr val="0099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長期請假</a:t>
            </a:r>
            <a:r>
              <a:rPr lang="en-US" altLang="zh-TW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(3</a:t>
            </a: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日以上</a:t>
            </a:r>
            <a:r>
              <a:rPr lang="en-US" altLang="zh-TW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請填寫長期請假單。</a:t>
            </a:r>
            <a:endParaRPr lang="en-US" altLang="zh-TW" sz="2800" b="1" dirty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8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三天前提出申請，才能退午餐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費！</a:t>
            </a:r>
            <a:r>
              <a:rPr lang="en-US" altLang="zh-TW" sz="28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ln w="6350">
                  <a:noFill/>
                </a:ln>
                <a:solidFill>
                  <a:srgbClr val="0099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 </a:t>
            </a:r>
            <a:r>
              <a:rPr lang="en-US" altLang="zh-TW" sz="2800" b="1" dirty="0">
                <a:ln w="6350">
                  <a:noFill/>
                </a:ln>
                <a:solidFill>
                  <a:srgbClr val="0099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800" b="1" dirty="0">
                <a:ln w="6350">
                  <a:noFill/>
                </a:ln>
                <a:solidFill>
                  <a:srgbClr val="0099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若為出國者，請附上電子機票。</a:t>
            </a:r>
            <a:r>
              <a:rPr lang="en-US" altLang="zh-TW" sz="2800" b="1" dirty="0" smtClean="0">
                <a:ln w="6350">
                  <a:noFill/>
                </a:ln>
                <a:solidFill>
                  <a:srgbClr val="0099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課後班或社團問題，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請打分機</a:t>
            </a:r>
            <a:r>
              <a:rPr lang="en-US" altLang="zh-TW" sz="28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829 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孫老師</a:t>
            </a:r>
            <a:endParaRPr lang="en-US" altLang="zh-TW" sz="2800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美展</a:t>
            </a: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報名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：圖畫紙為四開，</a:t>
            </a:r>
            <a:r>
              <a:rPr lang="en-US" altLang="zh-TW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9/25</a:t>
            </a: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prstClr val="whit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前交</a:t>
            </a:r>
            <a:endParaRPr lang="en-US" altLang="zh-TW" sz="2800" b="1" dirty="0">
              <a:ln w="6350">
                <a:noFill/>
              </a:ln>
              <a:solidFill>
                <a:srgbClr val="6600CC"/>
              </a:solidFill>
              <a:effectLst>
                <a:glow rad="127000">
                  <a:prstClr val="whit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Wingdings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600" b="1" dirty="0">
              <a:ln w="6350">
                <a:noFill/>
              </a:ln>
              <a:solidFill>
                <a:srgbClr val="FF0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altLang="zh-TW" b="1" dirty="0">
              <a:ln w="6350">
                <a:noFill/>
              </a:ln>
              <a:solidFill>
                <a:srgbClr val="0099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54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517" y="4832"/>
            <a:ext cx="2699275" cy="2361623"/>
            <a:chOff x="-27534" y="483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483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63578" y="557696"/>
              <a:ext cx="2380230" cy="1581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4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貼心</a:t>
              </a:r>
              <a:endParaRPr lang="en-US" altLang="zh-TW" sz="44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4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叮嚀</a:t>
              </a:r>
              <a:endParaRPr lang="en-US" altLang="zh-TW" sz="44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362663" y="2218321"/>
            <a:ext cx="817662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星期一穿紅色班服，星期二穿運動鞋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ln w="6350">
                <a:noFill/>
              </a:ln>
              <a:solidFill>
                <a:srgbClr val="008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上學時間：</a:t>
            </a:r>
            <a:r>
              <a:rPr lang="en-US" altLang="zh-TW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</a:t>
            </a:r>
            <a:r>
              <a:rPr lang="en-US" altLang="zh-TW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~7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點</a:t>
            </a:r>
            <a:r>
              <a:rPr lang="en-US" altLang="zh-TW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40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分。</a:t>
            </a:r>
            <a:endParaRPr lang="en-US" altLang="zh-TW" sz="2800" b="1" dirty="0" smtClean="0">
              <a:ln w="6350">
                <a:noFill/>
              </a:ln>
              <a:solidFill>
                <a:srgbClr val="008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</a:t>
            </a: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不要讓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孩子帶錢</a:t>
            </a: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、玩具、寵物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、手機等物品到校，讓孩子更專心於學習。</a:t>
            </a:r>
            <a:endParaRPr lang="en-US" altLang="zh-TW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請要求孩子主動拿出聯絡簿及作業給爸媽簽名和檢查，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請爸媽不要太早完全放手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b="1" dirty="0" smtClean="0">
              <a:ln w="6350">
                <a:noFill/>
              </a:ln>
              <a:solidFill>
                <a:srgbClr val="008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教室備有餐</a:t>
            </a:r>
            <a:r>
              <a:rPr lang="zh-TW" altLang="en-US" sz="28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具</a:t>
            </a:r>
            <a:r>
              <a:rPr lang="zh-TW" altLang="en-US" sz="28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、杯子和學用品，請爸媽不要特地送來，讓孩子學習對自己負責。</a:t>
            </a:r>
            <a:endParaRPr lang="en-US" altLang="zh-TW" sz="2800" b="1" dirty="0" smtClean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073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k2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43702" y="5357826"/>
            <a:ext cx="285752" cy="306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图片 14" descr="k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75" y="1428736"/>
            <a:ext cx="390525" cy="419100"/>
          </a:xfrm>
          <a:prstGeom prst="rect">
            <a:avLst/>
          </a:prstGeom>
        </p:spPr>
      </p:pic>
      <p:pic>
        <p:nvPicPr>
          <p:cNvPr id="13" name="图片 12" descr="k6.png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8356128">
            <a:off x="3342742" y="3253051"/>
            <a:ext cx="234954" cy="281945"/>
          </a:xfrm>
          <a:prstGeom prst="rect">
            <a:avLst/>
          </a:prstGeom>
        </p:spPr>
      </p:pic>
      <p:pic>
        <p:nvPicPr>
          <p:cNvPr id="16" name="图片 15" descr="k6-02.png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83870">
            <a:off x="2496325" y="2428589"/>
            <a:ext cx="317363" cy="317363"/>
          </a:xfrm>
          <a:prstGeom prst="rect">
            <a:avLst/>
          </a:prstGeom>
        </p:spPr>
      </p:pic>
      <p:grpSp>
        <p:nvGrpSpPr>
          <p:cNvPr id="2" name="群組 1"/>
          <p:cNvGrpSpPr/>
          <p:nvPr/>
        </p:nvGrpSpPr>
        <p:grpSpPr>
          <a:xfrm>
            <a:off x="517" y="4832"/>
            <a:ext cx="2627267" cy="2361623"/>
            <a:chOff x="-27534" y="4832"/>
            <a:chExt cx="3304666" cy="2582438"/>
          </a:xfrm>
        </p:grpSpPr>
        <p:pic>
          <p:nvPicPr>
            <p:cNvPr id="6" name="图片 3" descr="k1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534" y="4832"/>
              <a:ext cx="3304666" cy="258243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63578" y="557697"/>
              <a:ext cx="2380230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44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貼心</a:t>
              </a:r>
              <a:endParaRPr lang="en-US" altLang="zh-TW" sz="44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  <a:p>
              <a:pPr algn="ctr"/>
              <a:r>
                <a:rPr lang="zh-TW" altLang="en-US" sz="4400" b="1" dirty="0" smtClean="0">
                  <a:ln w="6350">
                    <a:noFill/>
                  </a:ln>
                  <a:solidFill>
                    <a:srgbClr val="CC00FF"/>
                  </a:solidFill>
                  <a:effectLst>
                    <a:glow rad="127000">
                      <a:schemeClr val="bg1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叮嚀</a:t>
              </a:r>
              <a:endParaRPr lang="en-US" altLang="zh-TW" sz="4400" b="1" dirty="0" smtClean="0">
                <a:ln w="6350">
                  <a:noFill/>
                </a:ln>
                <a:solidFill>
                  <a:srgbClr val="CC00FF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236194" y="2615259"/>
            <a:ext cx="872829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TW" altLang="en-US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請定期和孩子一起</a:t>
            </a:r>
            <a:r>
              <a:rPr lang="zh-TW" altLang="en-US" sz="30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整理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書包</a:t>
            </a:r>
            <a:r>
              <a:rPr lang="zh-TW" altLang="en-US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鉛筆盒</a:t>
            </a:r>
            <a:r>
              <a:rPr lang="zh-TW" altLang="en-US" sz="3000" b="1" dirty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剪</a:t>
            </a:r>
            <a:r>
              <a:rPr lang="zh-TW" altLang="en-US" sz="30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指甲</a:t>
            </a:r>
            <a:r>
              <a:rPr lang="zh-TW" altLang="en-US" sz="3000" b="1" dirty="0" smtClean="0">
                <a:solidFill>
                  <a:srgbClr val="0099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b="1" dirty="0" smtClean="0">
              <a:ln w="6350">
                <a:noFill/>
              </a:ln>
              <a:solidFill>
                <a:srgbClr val="008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TW" altLang="en-US" sz="30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希望</a:t>
            </a:r>
            <a:r>
              <a:rPr lang="zh-TW" altLang="en-US" sz="3000" b="1" dirty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孩子不要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帶點心</a:t>
            </a:r>
            <a:r>
              <a:rPr lang="zh-TW" altLang="en-US" sz="3000" b="1" dirty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到學校，能養成吃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008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正餐習慣</a:t>
            </a:r>
            <a:endParaRPr lang="en-US" altLang="zh-TW" sz="3000" b="1" dirty="0" smtClean="0">
              <a:ln w="6350">
                <a:noFill/>
              </a:ln>
              <a:solidFill>
                <a:srgbClr val="008000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u"/>
            </a:pP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若孩子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前</a:t>
            </a:r>
            <a:r>
              <a:rPr lang="zh-TW" altLang="en-US" sz="3000" b="1" dirty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一天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出現發燒症狀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，或醫生確診為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流感、腸病毒、水痘</a:t>
            </a:r>
            <a:r>
              <a:rPr lang="zh-TW" altLang="en-US" sz="3000" b="1" dirty="0" smtClean="0">
                <a:ln w="6350">
                  <a:noFill/>
                </a:ln>
                <a:solidFill>
                  <a:srgbClr val="6600CC"/>
                </a:solidFill>
                <a:effectLst>
                  <a:glow rad="1270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等，請主動通知老師並在家休息，帶孩子返校後，會幫孩子補上課業，請放心</a:t>
            </a:r>
            <a:endParaRPr lang="en-US" altLang="zh-TW" sz="3000" b="1" dirty="0">
              <a:ln w="6350">
                <a:noFill/>
              </a:ln>
              <a:solidFill>
                <a:srgbClr val="6600CC"/>
              </a:solidFill>
              <a:effectLst>
                <a:glow rad="1270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561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sic-Baby">
  <a:themeElements>
    <a:clrScheme name="自定义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Music-Baby</Template>
  <TotalTime>514</TotalTime>
  <Words>1134</Words>
  <Application>Microsoft Office PowerPoint</Application>
  <PresentationFormat>如螢幕大小 (4:3)</PresentationFormat>
  <Paragraphs>165</Paragraphs>
  <Slides>21</Slides>
  <Notes>21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Music-Baby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50</cp:revision>
  <dcterms:created xsi:type="dcterms:W3CDTF">2018-09-09T02:03:25Z</dcterms:created>
  <dcterms:modified xsi:type="dcterms:W3CDTF">2018-09-16T04:21:19Z</dcterms:modified>
</cp:coreProperties>
</file>