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22" r:id="rId2"/>
    <p:sldId id="256" r:id="rId3"/>
    <p:sldId id="280" r:id="rId4"/>
    <p:sldId id="292" r:id="rId5"/>
    <p:sldId id="271" r:id="rId6"/>
    <p:sldId id="310" r:id="rId7"/>
    <p:sldId id="312" r:id="rId8"/>
    <p:sldId id="313" r:id="rId9"/>
    <p:sldId id="300" r:id="rId10"/>
    <p:sldId id="311" r:id="rId11"/>
    <p:sldId id="320" r:id="rId12"/>
    <p:sldId id="321" r:id="rId13"/>
    <p:sldId id="309" r:id="rId14"/>
    <p:sldId id="267" r:id="rId15"/>
    <p:sldId id="282" r:id="rId16"/>
    <p:sldId id="304" r:id="rId17"/>
    <p:sldId id="314" r:id="rId18"/>
    <p:sldId id="316" r:id="rId19"/>
    <p:sldId id="317" r:id="rId20"/>
    <p:sldId id="318" r:id="rId21"/>
    <p:sldId id="307" r:id="rId22"/>
    <p:sldId id="303" r:id="rId23"/>
    <p:sldId id="319" r:id="rId24"/>
    <p:sldId id="287" r:id="rId25"/>
    <p:sldId id="259" r:id="rId26"/>
    <p:sldId id="306" r:id="rId27"/>
    <p:sldId id="284" r:id="rId28"/>
    <p:sldId id="288" r:id="rId29"/>
    <p:sldId id="323" r:id="rId30"/>
    <p:sldId id="273" r:id="rId31"/>
    <p:sldId id="279" r:id="rId32"/>
    <p:sldId id="294" r:id="rId33"/>
    <p:sldId id="293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6600CC"/>
    <a:srgbClr val="9933FF"/>
    <a:srgbClr val="FF0066"/>
    <a:srgbClr val="00CC00"/>
    <a:srgbClr val="FF7C80"/>
    <a:srgbClr val="FFCC00"/>
    <a:srgbClr val="FFFF99"/>
    <a:srgbClr val="FF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 autoAdjust="0"/>
    <p:restoredTop sz="94678" autoAdjust="0"/>
  </p:normalViewPr>
  <p:slideViewPr>
    <p:cSldViewPr>
      <p:cViewPr>
        <p:scale>
          <a:sx n="40" d="100"/>
          <a:sy n="40" d="100"/>
        </p:scale>
        <p:origin x="-804" y="-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-284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7E4DF-EBCB-451B-9841-5FD358521471}" type="doc">
      <dgm:prSet loTypeId="urn:microsoft.com/office/officeart/2005/8/layout/hList7#2" loCatId="list" qsTypeId="urn:microsoft.com/office/officeart/2005/8/quickstyle/simple1" qsCatId="simple" csTypeId="urn:microsoft.com/office/officeart/2005/8/colors/colorful3" csCatId="colorful" phldr="1"/>
      <dgm:spPr/>
    </dgm:pt>
    <dgm:pt modelId="{8098AED6-9907-475A-BCE2-DB6B6DC616EE}">
      <dgm:prSet phldrT="[文本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zh-TW" altLang="en-US" sz="4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美勞</a:t>
          </a:r>
          <a:endParaRPr lang="zh-CN" altLang="en-US" sz="44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E94ADD-7491-4194-951F-3ED842586845}" type="parTrans" cxnId="{B3230303-0FDC-49DC-B7FF-F0E99D83F1AA}">
      <dgm:prSet/>
      <dgm:spPr/>
      <dgm:t>
        <a:bodyPr/>
        <a:lstStyle/>
        <a:p>
          <a:endParaRPr lang="zh-TW" altLang="en-US"/>
        </a:p>
      </dgm:t>
    </dgm:pt>
    <dgm:pt modelId="{76731AD3-A2D6-41B5-909C-7408EF07896C}" type="sibTrans" cxnId="{B3230303-0FDC-49DC-B7FF-F0E99D83F1AA}">
      <dgm:prSet/>
      <dgm:spPr/>
      <dgm:t>
        <a:bodyPr/>
        <a:lstStyle/>
        <a:p>
          <a:endParaRPr lang="zh-TW" altLang="en-US"/>
        </a:p>
      </dgm:t>
    </dgm:pt>
    <dgm:pt modelId="{9F299130-3172-4532-B830-0777D413FB75}" type="pres">
      <dgm:prSet presAssocID="{8457E4DF-EBCB-451B-9841-5FD358521471}" presName="Name0" presStyleCnt="0">
        <dgm:presLayoutVars>
          <dgm:dir/>
          <dgm:resizeHandles val="exact"/>
        </dgm:presLayoutVars>
      </dgm:prSet>
      <dgm:spPr/>
    </dgm:pt>
    <dgm:pt modelId="{38826B2D-AE4B-4F8F-9BDF-64E9BBE142A2}" type="pres">
      <dgm:prSet presAssocID="{8457E4DF-EBCB-451B-9841-5FD358521471}" presName="fgShape" presStyleLbl="fgShp" presStyleIdx="0" presStyleCnt="1" custFlipHor="1" custScaleX="108696" custScaleY="10817" custLinFactY="188259" custLinFactNeighborX="-7344" custLinFactNeighborY="200000"/>
      <dgm:spPr>
        <a:prstGeom prst="rightArrow">
          <a:avLst/>
        </a:prstGeom>
      </dgm:spPr>
      <dgm:t>
        <a:bodyPr/>
        <a:lstStyle/>
        <a:p>
          <a:endParaRPr lang="zh-TW" altLang="en-US"/>
        </a:p>
      </dgm:t>
    </dgm:pt>
    <dgm:pt modelId="{EDFB0153-05D5-4AFF-84AD-00B319BDB94A}" type="pres">
      <dgm:prSet presAssocID="{8457E4DF-EBCB-451B-9841-5FD358521471}" presName="linComp" presStyleCnt="0"/>
      <dgm:spPr/>
    </dgm:pt>
    <dgm:pt modelId="{9A5A07C6-3459-4B8B-A4B8-BD9787B492A9}" type="pres">
      <dgm:prSet presAssocID="{8098AED6-9907-475A-BCE2-DB6B6DC616EE}" presName="compNode" presStyleCnt="0"/>
      <dgm:spPr/>
    </dgm:pt>
    <dgm:pt modelId="{87F440ED-D3F2-425E-AF5E-6766504A0F52}" type="pres">
      <dgm:prSet presAssocID="{8098AED6-9907-475A-BCE2-DB6B6DC616EE}" presName="bkgdShape" presStyleLbl="node1" presStyleIdx="0" presStyleCnt="1" custLinFactY="-8696" custLinFactNeighborX="-13515" custLinFactNeighborY="-100000"/>
      <dgm:spPr/>
      <dgm:t>
        <a:bodyPr/>
        <a:lstStyle/>
        <a:p>
          <a:endParaRPr lang="zh-TW" altLang="en-US"/>
        </a:p>
      </dgm:t>
    </dgm:pt>
    <dgm:pt modelId="{2AF8C4B1-45D8-40D6-8BE7-1EEFBA5B8805}" type="pres">
      <dgm:prSet presAssocID="{8098AED6-9907-475A-BCE2-DB6B6DC616EE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98C3B37-899E-40B1-8C33-B8097B46E82E}" type="pres">
      <dgm:prSet presAssocID="{8098AED6-9907-475A-BCE2-DB6B6DC616EE}" presName="invisiNode" presStyleLbl="node1" presStyleIdx="0" presStyleCnt="1"/>
      <dgm:spPr/>
    </dgm:pt>
    <dgm:pt modelId="{795E63E8-4C66-43C8-8077-3CAC22BC8BE0}" type="pres">
      <dgm:prSet presAssocID="{8098AED6-9907-475A-BCE2-DB6B6DC616EE}" presName="imagNode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</dgm:ptLst>
  <dgm:cxnLst>
    <dgm:cxn modelId="{B3230303-0FDC-49DC-B7FF-F0E99D83F1AA}" srcId="{8457E4DF-EBCB-451B-9841-5FD358521471}" destId="{8098AED6-9907-475A-BCE2-DB6B6DC616EE}" srcOrd="0" destOrd="0" parTransId="{F3E94ADD-7491-4194-951F-3ED842586845}" sibTransId="{76731AD3-A2D6-41B5-909C-7408EF07896C}"/>
    <dgm:cxn modelId="{1BCDDB51-7292-45A9-A362-C647B638747F}" type="presOf" srcId="{8098AED6-9907-475A-BCE2-DB6B6DC616EE}" destId="{2AF8C4B1-45D8-40D6-8BE7-1EEFBA5B8805}" srcOrd="1" destOrd="0" presId="urn:microsoft.com/office/officeart/2005/8/layout/hList7#2"/>
    <dgm:cxn modelId="{793DCFD2-D3CC-4190-A103-3817E83C2793}" type="presOf" srcId="{8457E4DF-EBCB-451B-9841-5FD358521471}" destId="{9F299130-3172-4532-B830-0777D413FB75}" srcOrd="0" destOrd="0" presId="urn:microsoft.com/office/officeart/2005/8/layout/hList7#2"/>
    <dgm:cxn modelId="{E98B0760-5967-4711-AFC6-686BE79BB9EB}" type="presOf" srcId="{8098AED6-9907-475A-BCE2-DB6B6DC616EE}" destId="{87F440ED-D3F2-425E-AF5E-6766504A0F52}" srcOrd="0" destOrd="0" presId="urn:microsoft.com/office/officeart/2005/8/layout/hList7#2"/>
    <dgm:cxn modelId="{B9DB0A46-105B-4822-9683-B6288550A0B1}" type="presParOf" srcId="{9F299130-3172-4532-B830-0777D413FB75}" destId="{38826B2D-AE4B-4F8F-9BDF-64E9BBE142A2}" srcOrd="0" destOrd="0" presId="urn:microsoft.com/office/officeart/2005/8/layout/hList7#2"/>
    <dgm:cxn modelId="{D38E320D-1733-4CCD-89D9-E339BF5C4EA5}" type="presParOf" srcId="{9F299130-3172-4532-B830-0777D413FB75}" destId="{EDFB0153-05D5-4AFF-84AD-00B319BDB94A}" srcOrd="1" destOrd="0" presId="urn:microsoft.com/office/officeart/2005/8/layout/hList7#2"/>
    <dgm:cxn modelId="{8A12F628-623B-45F7-8326-C187F63640E4}" type="presParOf" srcId="{EDFB0153-05D5-4AFF-84AD-00B319BDB94A}" destId="{9A5A07C6-3459-4B8B-A4B8-BD9787B492A9}" srcOrd="0" destOrd="0" presId="urn:microsoft.com/office/officeart/2005/8/layout/hList7#2"/>
    <dgm:cxn modelId="{A13FF588-1A97-4D36-8568-9A573B08F603}" type="presParOf" srcId="{9A5A07C6-3459-4B8B-A4B8-BD9787B492A9}" destId="{87F440ED-D3F2-425E-AF5E-6766504A0F52}" srcOrd="0" destOrd="0" presId="urn:microsoft.com/office/officeart/2005/8/layout/hList7#2"/>
    <dgm:cxn modelId="{646CB94E-AD00-4A39-BDB4-3168B7CF3572}" type="presParOf" srcId="{9A5A07C6-3459-4B8B-A4B8-BD9787B492A9}" destId="{2AF8C4B1-45D8-40D6-8BE7-1EEFBA5B8805}" srcOrd="1" destOrd="0" presId="urn:microsoft.com/office/officeart/2005/8/layout/hList7#2"/>
    <dgm:cxn modelId="{387E320F-7EED-4321-89C6-7C0AA87CE5B9}" type="presParOf" srcId="{9A5A07C6-3459-4B8B-A4B8-BD9787B492A9}" destId="{A98C3B37-899E-40B1-8C33-B8097B46E82E}" srcOrd="2" destOrd="0" presId="urn:microsoft.com/office/officeart/2005/8/layout/hList7#2"/>
    <dgm:cxn modelId="{6E1EC9F9-2BE8-4652-A0F1-F8533DEF612B}" type="presParOf" srcId="{9A5A07C6-3459-4B8B-A4B8-BD9787B492A9}" destId="{795E63E8-4C66-43C8-8077-3CAC22BC8BE0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2FB8FE-75AE-4F61-A66A-A26A66AE1F32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44C6C291-DADD-40F4-9E68-B6BDB3E83119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rPr>
            <a:t>趣味競賽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DEF9B7-EC37-4C6F-BC45-5E21AB8E361E}" type="parTrans" cxnId="{680F2CE0-E109-4325-A986-27D0D57D270D}">
      <dgm:prSet/>
      <dgm:spPr/>
      <dgm:t>
        <a:bodyPr/>
        <a:lstStyle/>
        <a:p>
          <a:endParaRPr lang="zh-TW" altLang="en-US"/>
        </a:p>
      </dgm:t>
    </dgm:pt>
    <dgm:pt modelId="{91E55311-36FE-49F2-8FEE-234B2D34A2F1}" type="sibTrans" cxnId="{680F2CE0-E109-4325-A986-27D0D57D270D}">
      <dgm:prSet/>
      <dgm:spPr/>
      <dgm:t>
        <a:bodyPr/>
        <a:lstStyle/>
        <a:p>
          <a:endParaRPr lang="zh-TW" altLang="en-US"/>
        </a:p>
      </dgm:t>
    </dgm:pt>
    <dgm:pt modelId="{73B9C191-2C76-48C2-B7CF-E2296DDE1C52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rPr>
            <a:t>園遊會</a:t>
          </a:r>
          <a:r>
            <a: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rPr>
            <a:t>以體驗當客人為主</a:t>
          </a:r>
          <a:r>
            <a: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800" b="1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DD5C4F-82CC-4A28-BB69-1EA5196B202F}" type="parTrans" cxnId="{7A88739E-C3B8-48A4-A96D-6B4FA148DCB9}">
      <dgm:prSet/>
      <dgm:spPr/>
      <dgm:t>
        <a:bodyPr/>
        <a:lstStyle/>
        <a:p>
          <a:endParaRPr lang="zh-TW" altLang="en-US"/>
        </a:p>
      </dgm:t>
    </dgm:pt>
    <dgm:pt modelId="{E2614101-C78C-4F81-BE10-344FA78CC371}" type="sibTrans" cxnId="{7A88739E-C3B8-48A4-A96D-6B4FA148DCB9}">
      <dgm:prSet/>
      <dgm:spPr/>
      <dgm:t>
        <a:bodyPr/>
        <a:lstStyle/>
        <a:p>
          <a:endParaRPr lang="zh-TW" altLang="en-US"/>
        </a:p>
      </dgm:t>
    </dgm:pt>
    <dgm:pt modelId="{3285F9B1-9C95-4EBA-BDBA-F07C8D4FEC11}">
      <dgm:prSet phldrT="[文字]" custT="1"/>
      <dgm:spPr/>
      <dgm:t>
        <a:bodyPr/>
        <a:lstStyle/>
        <a:p>
          <a:r>
            <a:rPr lang="zh-TW" altLang="zh-TW" sz="28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班上將加入一年級舉辦的聯合跳蚤市場，鼓勵每人提供一件物品拍賣，所得將全數捐給學校仁愛基金。</a:t>
          </a:r>
          <a:endParaRPr lang="zh-TW" altLang="en-US" sz="2800" b="1" dirty="0">
            <a:solidFill>
              <a:srgbClr val="0099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6FEE0D-CA1C-4A80-8C79-E61F35D344CC}" type="parTrans" cxnId="{FFCBAD6F-C07F-4BA5-B380-BAF81B4FAAFC}">
      <dgm:prSet/>
      <dgm:spPr/>
      <dgm:t>
        <a:bodyPr/>
        <a:lstStyle/>
        <a:p>
          <a:endParaRPr lang="zh-TW" altLang="en-US"/>
        </a:p>
      </dgm:t>
    </dgm:pt>
    <dgm:pt modelId="{DE7CD077-1E76-4386-B8DD-0E6302FFD10C}" type="sibTrans" cxnId="{FFCBAD6F-C07F-4BA5-B380-BAF81B4FAAFC}">
      <dgm:prSet/>
      <dgm:spPr/>
      <dgm:t>
        <a:bodyPr/>
        <a:lstStyle/>
        <a:p>
          <a:endParaRPr lang="zh-TW" altLang="en-US"/>
        </a:p>
      </dgm:t>
    </dgm:pt>
    <dgm:pt modelId="{0EED7BD8-0FB7-4421-B76F-7209280ECD53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休息區：英速前的跑道</a:t>
          </a:r>
          <a:endParaRPr lang="zh-TW" altLang="en-US" sz="2800" b="1" dirty="0">
            <a:solidFill>
              <a:srgbClr val="0099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CC7D89D-191A-4C21-836A-D03D51D94E10}" type="sibTrans" cxnId="{5CB9E65A-38DA-4354-B54B-07D42AD0FF8A}">
      <dgm:prSet/>
      <dgm:spPr/>
      <dgm:t>
        <a:bodyPr/>
        <a:lstStyle/>
        <a:p>
          <a:endParaRPr lang="zh-TW" altLang="en-US"/>
        </a:p>
      </dgm:t>
    </dgm:pt>
    <dgm:pt modelId="{CACF88ED-F8B3-407C-BF3E-204A7E974AD1}" type="parTrans" cxnId="{5CB9E65A-38DA-4354-B54B-07D42AD0FF8A}">
      <dgm:prSet/>
      <dgm:spPr/>
      <dgm:t>
        <a:bodyPr/>
        <a:lstStyle/>
        <a:p>
          <a:endParaRPr lang="zh-TW" altLang="en-US"/>
        </a:p>
      </dgm:t>
    </dgm:pt>
    <dgm:pt modelId="{9DD1FE52-AC43-47CE-84B1-CBEEE0CCE556}" type="pres">
      <dgm:prSet presAssocID="{AD2FB8FE-75AE-4F61-A66A-A26A66AE1F3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7296E8D-49DB-41CB-9413-1703DA4FA38B}" type="pres">
      <dgm:prSet presAssocID="{44C6C291-DADD-40F4-9E68-B6BDB3E83119}" presName="parentLin" presStyleCnt="0"/>
      <dgm:spPr/>
    </dgm:pt>
    <dgm:pt modelId="{B1774688-A3D6-469E-A87C-7595EBA1902D}" type="pres">
      <dgm:prSet presAssocID="{44C6C291-DADD-40F4-9E68-B6BDB3E83119}" presName="parentLeftMargin" presStyleLbl="node1" presStyleIdx="0" presStyleCnt="2"/>
      <dgm:spPr/>
      <dgm:t>
        <a:bodyPr/>
        <a:lstStyle/>
        <a:p>
          <a:endParaRPr lang="zh-TW" altLang="en-US"/>
        </a:p>
      </dgm:t>
    </dgm:pt>
    <dgm:pt modelId="{BFDEFC4D-F05B-417C-9293-A71BBE1A5F41}" type="pres">
      <dgm:prSet presAssocID="{44C6C291-DADD-40F4-9E68-B6BDB3E83119}" presName="parentText" presStyleLbl="node1" presStyleIdx="0" presStyleCnt="2" custLinFactNeighborX="-14281" custLinFactNeighborY="-909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95E443-EC32-491E-A992-258318A6B828}" type="pres">
      <dgm:prSet presAssocID="{44C6C291-DADD-40F4-9E68-B6BDB3E83119}" presName="negativeSpace" presStyleCnt="0"/>
      <dgm:spPr/>
    </dgm:pt>
    <dgm:pt modelId="{40AAB296-EBF1-46B1-B31D-E26B1DFAD878}" type="pres">
      <dgm:prSet presAssocID="{44C6C291-DADD-40F4-9E68-B6BDB3E83119}" presName="childText" presStyleLbl="conFgAcc1" presStyleIdx="0" presStyleCnt="2" custLinFactNeighborY="-2475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E41133-291F-42BD-B440-D108653F7D98}" type="pres">
      <dgm:prSet presAssocID="{91E55311-36FE-49F2-8FEE-234B2D34A2F1}" presName="spaceBetweenRectangles" presStyleCnt="0"/>
      <dgm:spPr/>
    </dgm:pt>
    <dgm:pt modelId="{AC28C4AC-9F1E-4B28-8759-8EA932C913E5}" type="pres">
      <dgm:prSet presAssocID="{73B9C191-2C76-48C2-B7CF-E2296DDE1C52}" presName="parentLin" presStyleCnt="0"/>
      <dgm:spPr/>
    </dgm:pt>
    <dgm:pt modelId="{8F9A63B9-4F05-488F-9AB1-EC1C6E7891DD}" type="pres">
      <dgm:prSet presAssocID="{73B9C191-2C76-48C2-B7CF-E2296DDE1C52}" presName="parentLeftMargin" presStyleLbl="node1" presStyleIdx="0" presStyleCnt="2"/>
      <dgm:spPr/>
      <dgm:t>
        <a:bodyPr/>
        <a:lstStyle/>
        <a:p>
          <a:endParaRPr lang="zh-TW" altLang="en-US"/>
        </a:p>
      </dgm:t>
    </dgm:pt>
    <dgm:pt modelId="{3F9DFF2D-191D-4DBD-A117-ACAD80366B37}" type="pres">
      <dgm:prSet presAssocID="{73B9C191-2C76-48C2-B7CF-E2296DDE1C52}" presName="parentText" presStyleLbl="node1" presStyleIdx="1" presStyleCnt="2" custScaleX="13267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180C61-2FE7-459A-87CD-C2F87BE270B7}" type="pres">
      <dgm:prSet presAssocID="{73B9C191-2C76-48C2-B7CF-E2296DDE1C52}" presName="negativeSpace" presStyleCnt="0"/>
      <dgm:spPr/>
    </dgm:pt>
    <dgm:pt modelId="{A375DE0F-89FE-4C3B-A2D8-BA0140CB8CFD}" type="pres">
      <dgm:prSet presAssocID="{73B9C191-2C76-48C2-B7CF-E2296DDE1C52}" presName="childText" presStyleLbl="conFgAcc1" presStyleIdx="1" presStyleCnt="2" custLinFactNeighborX="-290" custLinFactNeighborY="-1588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80F2CE0-E109-4325-A986-27D0D57D270D}" srcId="{AD2FB8FE-75AE-4F61-A66A-A26A66AE1F32}" destId="{44C6C291-DADD-40F4-9E68-B6BDB3E83119}" srcOrd="0" destOrd="0" parTransId="{3ADEF9B7-EC37-4C6F-BC45-5E21AB8E361E}" sibTransId="{91E55311-36FE-49F2-8FEE-234B2D34A2F1}"/>
    <dgm:cxn modelId="{7A88739E-C3B8-48A4-A96D-6B4FA148DCB9}" srcId="{AD2FB8FE-75AE-4F61-A66A-A26A66AE1F32}" destId="{73B9C191-2C76-48C2-B7CF-E2296DDE1C52}" srcOrd="1" destOrd="0" parTransId="{06DD5C4F-82CC-4A28-BB69-1EA5196B202F}" sibTransId="{E2614101-C78C-4F81-BE10-344FA78CC371}"/>
    <dgm:cxn modelId="{B2B3F07E-07D4-4212-8347-9E222E16365C}" type="presOf" srcId="{73B9C191-2C76-48C2-B7CF-E2296DDE1C52}" destId="{3F9DFF2D-191D-4DBD-A117-ACAD80366B37}" srcOrd="1" destOrd="0" presId="urn:microsoft.com/office/officeart/2005/8/layout/list1"/>
    <dgm:cxn modelId="{AA30ABEF-6275-43FA-9004-6E34EA89DBF2}" type="presOf" srcId="{AD2FB8FE-75AE-4F61-A66A-A26A66AE1F32}" destId="{9DD1FE52-AC43-47CE-84B1-CBEEE0CCE556}" srcOrd="0" destOrd="0" presId="urn:microsoft.com/office/officeart/2005/8/layout/list1"/>
    <dgm:cxn modelId="{5CB9E65A-38DA-4354-B54B-07D42AD0FF8A}" srcId="{44C6C291-DADD-40F4-9E68-B6BDB3E83119}" destId="{0EED7BD8-0FB7-4421-B76F-7209280ECD53}" srcOrd="0" destOrd="0" parTransId="{CACF88ED-F8B3-407C-BF3E-204A7E974AD1}" sibTransId="{7CC7D89D-191A-4C21-836A-D03D51D94E10}"/>
    <dgm:cxn modelId="{D4C028AA-9105-45C5-8770-A17E3002D781}" type="presOf" srcId="{44C6C291-DADD-40F4-9E68-B6BDB3E83119}" destId="{B1774688-A3D6-469E-A87C-7595EBA1902D}" srcOrd="0" destOrd="0" presId="urn:microsoft.com/office/officeart/2005/8/layout/list1"/>
    <dgm:cxn modelId="{36FB9A42-1362-4896-BE5B-FA4E923F30AF}" type="presOf" srcId="{73B9C191-2C76-48C2-B7CF-E2296DDE1C52}" destId="{8F9A63B9-4F05-488F-9AB1-EC1C6E7891DD}" srcOrd="0" destOrd="0" presId="urn:microsoft.com/office/officeart/2005/8/layout/list1"/>
    <dgm:cxn modelId="{B1403051-53A7-4146-B261-8FA892F464AC}" type="presOf" srcId="{0EED7BD8-0FB7-4421-B76F-7209280ECD53}" destId="{40AAB296-EBF1-46B1-B31D-E26B1DFAD878}" srcOrd="0" destOrd="0" presId="urn:microsoft.com/office/officeart/2005/8/layout/list1"/>
    <dgm:cxn modelId="{C04A5C81-BF12-4B63-A51D-A40784F75D46}" type="presOf" srcId="{44C6C291-DADD-40F4-9E68-B6BDB3E83119}" destId="{BFDEFC4D-F05B-417C-9293-A71BBE1A5F41}" srcOrd="1" destOrd="0" presId="urn:microsoft.com/office/officeart/2005/8/layout/list1"/>
    <dgm:cxn modelId="{0BDBB9B5-9FF6-468C-848C-45A51B47BD60}" type="presOf" srcId="{3285F9B1-9C95-4EBA-BDBA-F07C8D4FEC11}" destId="{A375DE0F-89FE-4C3B-A2D8-BA0140CB8CFD}" srcOrd="0" destOrd="0" presId="urn:microsoft.com/office/officeart/2005/8/layout/list1"/>
    <dgm:cxn modelId="{FFCBAD6F-C07F-4BA5-B380-BAF81B4FAAFC}" srcId="{73B9C191-2C76-48C2-B7CF-E2296DDE1C52}" destId="{3285F9B1-9C95-4EBA-BDBA-F07C8D4FEC11}" srcOrd="0" destOrd="0" parTransId="{996FEE0D-CA1C-4A80-8C79-E61F35D344CC}" sibTransId="{DE7CD077-1E76-4386-B8DD-0E6302FFD10C}"/>
    <dgm:cxn modelId="{E8728AA6-6FF8-464D-B2E9-112E81C729E1}" type="presParOf" srcId="{9DD1FE52-AC43-47CE-84B1-CBEEE0CCE556}" destId="{D7296E8D-49DB-41CB-9413-1703DA4FA38B}" srcOrd="0" destOrd="0" presId="urn:microsoft.com/office/officeart/2005/8/layout/list1"/>
    <dgm:cxn modelId="{B099E5AF-4053-45F3-BE78-9317FFEE8502}" type="presParOf" srcId="{D7296E8D-49DB-41CB-9413-1703DA4FA38B}" destId="{B1774688-A3D6-469E-A87C-7595EBA1902D}" srcOrd="0" destOrd="0" presId="urn:microsoft.com/office/officeart/2005/8/layout/list1"/>
    <dgm:cxn modelId="{6BC782E3-913C-44CE-B845-80575A4E433F}" type="presParOf" srcId="{D7296E8D-49DB-41CB-9413-1703DA4FA38B}" destId="{BFDEFC4D-F05B-417C-9293-A71BBE1A5F41}" srcOrd="1" destOrd="0" presId="urn:microsoft.com/office/officeart/2005/8/layout/list1"/>
    <dgm:cxn modelId="{BCBD4B70-AE09-4759-9395-FD24FF2FD2CE}" type="presParOf" srcId="{9DD1FE52-AC43-47CE-84B1-CBEEE0CCE556}" destId="{E795E443-EC32-491E-A992-258318A6B828}" srcOrd="1" destOrd="0" presId="urn:microsoft.com/office/officeart/2005/8/layout/list1"/>
    <dgm:cxn modelId="{13E1FD09-4C33-4AF5-8BDA-FC426BC94DE8}" type="presParOf" srcId="{9DD1FE52-AC43-47CE-84B1-CBEEE0CCE556}" destId="{40AAB296-EBF1-46B1-B31D-E26B1DFAD878}" srcOrd="2" destOrd="0" presId="urn:microsoft.com/office/officeart/2005/8/layout/list1"/>
    <dgm:cxn modelId="{93C9238C-9A96-4032-9612-A975C3760796}" type="presParOf" srcId="{9DD1FE52-AC43-47CE-84B1-CBEEE0CCE556}" destId="{88E41133-291F-42BD-B440-D108653F7D98}" srcOrd="3" destOrd="0" presId="urn:microsoft.com/office/officeart/2005/8/layout/list1"/>
    <dgm:cxn modelId="{02966B88-F253-4AB5-A586-4832C0AE9871}" type="presParOf" srcId="{9DD1FE52-AC43-47CE-84B1-CBEEE0CCE556}" destId="{AC28C4AC-9F1E-4B28-8759-8EA932C913E5}" srcOrd="4" destOrd="0" presId="urn:microsoft.com/office/officeart/2005/8/layout/list1"/>
    <dgm:cxn modelId="{A182A13F-F926-4DA8-967C-E0B74F10F652}" type="presParOf" srcId="{AC28C4AC-9F1E-4B28-8759-8EA932C913E5}" destId="{8F9A63B9-4F05-488F-9AB1-EC1C6E7891DD}" srcOrd="0" destOrd="0" presId="urn:microsoft.com/office/officeart/2005/8/layout/list1"/>
    <dgm:cxn modelId="{980B2908-6821-4046-9FBD-DFADA85E6C3E}" type="presParOf" srcId="{AC28C4AC-9F1E-4B28-8759-8EA932C913E5}" destId="{3F9DFF2D-191D-4DBD-A117-ACAD80366B37}" srcOrd="1" destOrd="0" presId="urn:microsoft.com/office/officeart/2005/8/layout/list1"/>
    <dgm:cxn modelId="{627784AE-5CC7-4992-9154-D124B5F38DD0}" type="presParOf" srcId="{9DD1FE52-AC43-47CE-84B1-CBEEE0CCE556}" destId="{2C180C61-2FE7-459A-87CD-C2F87BE270B7}" srcOrd="5" destOrd="0" presId="urn:microsoft.com/office/officeart/2005/8/layout/list1"/>
    <dgm:cxn modelId="{09A11C26-648E-4D59-BADD-37357644CA39}" type="presParOf" srcId="{9DD1FE52-AC43-47CE-84B1-CBEEE0CCE556}" destId="{A375DE0F-89FE-4C3B-A2D8-BA0140CB8CF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2FB8FE-75AE-4F61-A66A-A26A66AE1F32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44C6C291-DADD-40F4-9E68-B6BDB3E83119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期中評量</a:t>
          </a:r>
          <a:r>
            <a: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(4/19</a:t>
          </a: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4/20)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DEF9B7-EC37-4C6F-BC45-5E21AB8E361E}" type="parTrans" cxnId="{680F2CE0-E109-4325-A986-27D0D57D270D}">
      <dgm:prSet/>
      <dgm:spPr/>
      <dgm:t>
        <a:bodyPr/>
        <a:lstStyle/>
        <a:p>
          <a:endParaRPr lang="zh-TW" altLang="en-US"/>
        </a:p>
      </dgm:t>
    </dgm:pt>
    <dgm:pt modelId="{91E55311-36FE-49F2-8FEE-234B2D34A2F1}" type="sibTrans" cxnId="{680F2CE0-E109-4325-A986-27D0D57D270D}">
      <dgm:prSet/>
      <dgm:spPr/>
      <dgm:t>
        <a:bodyPr/>
        <a:lstStyle/>
        <a:p>
          <a:endParaRPr lang="zh-TW" altLang="en-US"/>
        </a:p>
      </dgm:t>
    </dgm:pt>
    <dgm:pt modelId="{0EED7BD8-0FB7-4421-B76F-7209280ECD53}">
      <dgm:prSet phldrT="[文字]" custT="1"/>
      <dgm:spPr/>
      <dgm:t>
        <a:bodyPr/>
        <a:lstStyle/>
        <a:p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國語  </a:t>
          </a:r>
          <a:r>
            <a: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1~8</a:t>
          </a: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課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ACF88ED-F8B3-407C-BF3E-204A7E974AD1}" type="parTrans" cxnId="{5CB9E65A-38DA-4354-B54B-07D42AD0FF8A}">
      <dgm:prSet/>
      <dgm:spPr/>
      <dgm:t>
        <a:bodyPr/>
        <a:lstStyle/>
        <a:p>
          <a:endParaRPr lang="zh-TW" altLang="en-US"/>
        </a:p>
      </dgm:t>
    </dgm:pt>
    <dgm:pt modelId="{7CC7D89D-191A-4C21-836A-D03D51D94E10}" type="sibTrans" cxnId="{5CB9E65A-38DA-4354-B54B-07D42AD0FF8A}">
      <dgm:prSet/>
      <dgm:spPr/>
      <dgm:t>
        <a:bodyPr/>
        <a:lstStyle/>
        <a:p>
          <a:endParaRPr lang="zh-TW" altLang="en-US"/>
        </a:p>
      </dgm:t>
    </dgm:pt>
    <dgm:pt modelId="{73B9C191-2C76-48C2-B7CF-E2296DDE1C52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期末評量</a:t>
          </a:r>
          <a:r>
            <a: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(6/20</a:t>
          </a: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6/21)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DD5C4F-82CC-4A28-BB69-1EA5196B202F}" type="parTrans" cxnId="{7A88739E-C3B8-48A4-A96D-6B4FA148DCB9}">
      <dgm:prSet/>
      <dgm:spPr/>
      <dgm:t>
        <a:bodyPr/>
        <a:lstStyle/>
        <a:p>
          <a:endParaRPr lang="zh-TW" altLang="en-US"/>
        </a:p>
      </dgm:t>
    </dgm:pt>
    <dgm:pt modelId="{E2614101-C78C-4F81-BE10-344FA78CC371}" type="sibTrans" cxnId="{7A88739E-C3B8-48A4-A96D-6B4FA148DCB9}">
      <dgm:prSet/>
      <dgm:spPr/>
      <dgm:t>
        <a:bodyPr/>
        <a:lstStyle/>
        <a:p>
          <a:endParaRPr lang="zh-TW" altLang="en-US"/>
        </a:p>
      </dgm:t>
    </dgm:pt>
    <dgm:pt modelId="{3285F9B1-9C95-4EBA-BDBA-F07C8D4FEC11}">
      <dgm:prSet phldrT="[文字]" custT="1"/>
      <dgm:spPr/>
      <dgm:t>
        <a:bodyPr/>
        <a:lstStyle/>
        <a:p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國語   </a:t>
          </a:r>
          <a:r>
            <a: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9~16</a:t>
          </a: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課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6FEE0D-CA1C-4A80-8C79-E61F35D344CC}" type="parTrans" cxnId="{FFCBAD6F-C07F-4BA5-B380-BAF81B4FAAFC}">
      <dgm:prSet/>
      <dgm:spPr/>
      <dgm:t>
        <a:bodyPr/>
        <a:lstStyle/>
        <a:p>
          <a:endParaRPr lang="zh-TW" altLang="en-US"/>
        </a:p>
      </dgm:t>
    </dgm:pt>
    <dgm:pt modelId="{DE7CD077-1E76-4386-B8DD-0E6302FFD10C}" type="sibTrans" cxnId="{FFCBAD6F-C07F-4BA5-B380-BAF81B4FAAFC}">
      <dgm:prSet/>
      <dgm:spPr/>
      <dgm:t>
        <a:bodyPr/>
        <a:lstStyle/>
        <a:p>
          <a:endParaRPr lang="zh-TW" altLang="en-US"/>
        </a:p>
      </dgm:t>
    </dgm:pt>
    <dgm:pt modelId="{3B900BE8-E517-4B88-98AC-70ED1A137985}">
      <dgm:prSet phldrT="[文字]" custT="1"/>
      <dgm:spPr/>
      <dgm:t>
        <a:bodyPr/>
        <a:lstStyle/>
        <a:p>
          <a:r>
            <a:rPr lang="zh-TW" altLang="en-US" sz="28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數學   </a:t>
          </a:r>
          <a:r>
            <a:rPr lang="en-US" altLang="zh-TW" sz="2800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5~9</a:t>
          </a: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單元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C335E42-CF8E-4060-B150-D2137F4FFAC6}" type="parTrans" cxnId="{184A6671-58A1-4104-9DE3-B1113B57617B}">
      <dgm:prSet/>
      <dgm:spPr/>
      <dgm:t>
        <a:bodyPr/>
        <a:lstStyle/>
        <a:p>
          <a:endParaRPr lang="zh-TW" altLang="en-US"/>
        </a:p>
      </dgm:t>
    </dgm:pt>
    <dgm:pt modelId="{BB61187A-0C29-4139-AE19-DEC612D0CD14}" type="sibTrans" cxnId="{184A6671-58A1-4104-9DE3-B1113B57617B}">
      <dgm:prSet/>
      <dgm:spPr/>
      <dgm:t>
        <a:bodyPr/>
        <a:lstStyle/>
        <a:p>
          <a:endParaRPr lang="zh-TW" altLang="en-US"/>
        </a:p>
      </dgm:t>
    </dgm:pt>
    <dgm:pt modelId="{51567066-6ED3-4A28-8BCB-EBDAEE80EA97}">
      <dgm:prSet phldrT="[文字]" custT="1"/>
      <dgm:spPr/>
      <dgm:t>
        <a:bodyPr/>
        <a:lstStyle/>
        <a:p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數學  </a:t>
          </a:r>
          <a:r>
            <a: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1~4</a:t>
          </a: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單元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24D806-8D32-4CE2-BA23-FEDD1A09C4DC}" type="parTrans" cxnId="{F507382E-6995-4D4B-BDD8-760BE69E663B}">
      <dgm:prSet/>
      <dgm:spPr/>
      <dgm:t>
        <a:bodyPr/>
        <a:lstStyle/>
        <a:p>
          <a:endParaRPr lang="zh-TW" altLang="en-US"/>
        </a:p>
      </dgm:t>
    </dgm:pt>
    <dgm:pt modelId="{7DB5168F-A094-41B4-9313-FBED9B607A02}" type="sibTrans" cxnId="{F507382E-6995-4D4B-BDD8-760BE69E663B}">
      <dgm:prSet/>
      <dgm:spPr/>
      <dgm:t>
        <a:bodyPr/>
        <a:lstStyle/>
        <a:p>
          <a:endParaRPr lang="zh-TW" altLang="en-US"/>
        </a:p>
      </dgm:t>
    </dgm:pt>
    <dgm:pt modelId="{9DD1FE52-AC43-47CE-84B1-CBEEE0CCE556}" type="pres">
      <dgm:prSet presAssocID="{AD2FB8FE-75AE-4F61-A66A-A26A66AE1F3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7296E8D-49DB-41CB-9413-1703DA4FA38B}" type="pres">
      <dgm:prSet presAssocID="{44C6C291-DADD-40F4-9E68-B6BDB3E83119}" presName="parentLin" presStyleCnt="0"/>
      <dgm:spPr/>
    </dgm:pt>
    <dgm:pt modelId="{B1774688-A3D6-469E-A87C-7595EBA1902D}" type="pres">
      <dgm:prSet presAssocID="{44C6C291-DADD-40F4-9E68-B6BDB3E83119}" presName="parentLeftMargin" presStyleLbl="node1" presStyleIdx="0" presStyleCnt="2"/>
      <dgm:spPr/>
      <dgm:t>
        <a:bodyPr/>
        <a:lstStyle/>
        <a:p>
          <a:endParaRPr lang="zh-TW" altLang="en-US"/>
        </a:p>
      </dgm:t>
    </dgm:pt>
    <dgm:pt modelId="{BFDEFC4D-F05B-417C-9293-A71BBE1A5F41}" type="pres">
      <dgm:prSet presAssocID="{44C6C291-DADD-40F4-9E68-B6BDB3E8311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95E443-EC32-491E-A992-258318A6B828}" type="pres">
      <dgm:prSet presAssocID="{44C6C291-DADD-40F4-9E68-B6BDB3E83119}" presName="negativeSpace" presStyleCnt="0"/>
      <dgm:spPr/>
    </dgm:pt>
    <dgm:pt modelId="{40AAB296-EBF1-46B1-B31D-E26B1DFAD878}" type="pres">
      <dgm:prSet presAssocID="{44C6C291-DADD-40F4-9E68-B6BDB3E83119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E41133-291F-42BD-B440-D108653F7D98}" type="pres">
      <dgm:prSet presAssocID="{91E55311-36FE-49F2-8FEE-234B2D34A2F1}" presName="spaceBetweenRectangles" presStyleCnt="0"/>
      <dgm:spPr/>
    </dgm:pt>
    <dgm:pt modelId="{AC28C4AC-9F1E-4B28-8759-8EA932C913E5}" type="pres">
      <dgm:prSet presAssocID="{73B9C191-2C76-48C2-B7CF-E2296DDE1C52}" presName="parentLin" presStyleCnt="0"/>
      <dgm:spPr/>
    </dgm:pt>
    <dgm:pt modelId="{8F9A63B9-4F05-488F-9AB1-EC1C6E7891DD}" type="pres">
      <dgm:prSet presAssocID="{73B9C191-2C76-48C2-B7CF-E2296DDE1C52}" presName="parentLeftMargin" presStyleLbl="node1" presStyleIdx="0" presStyleCnt="2"/>
      <dgm:spPr/>
      <dgm:t>
        <a:bodyPr/>
        <a:lstStyle/>
        <a:p>
          <a:endParaRPr lang="zh-TW" altLang="en-US"/>
        </a:p>
      </dgm:t>
    </dgm:pt>
    <dgm:pt modelId="{3F9DFF2D-191D-4DBD-A117-ACAD80366B37}" type="pres">
      <dgm:prSet presAssocID="{73B9C191-2C76-48C2-B7CF-E2296DDE1C5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180C61-2FE7-459A-87CD-C2F87BE270B7}" type="pres">
      <dgm:prSet presAssocID="{73B9C191-2C76-48C2-B7CF-E2296DDE1C52}" presName="negativeSpace" presStyleCnt="0"/>
      <dgm:spPr/>
    </dgm:pt>
    <dgm:pt modelId="{A375DE0F-89FE-4C3B-A2D8-BA0140CB8CFD}" type="pres">
      <dgm:prSet presAssocID="{73B9C191-2C76-48C2-B7CF-E2296DDE1C52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F7561B4-5926-462A-BA3C-47DB67358B6A}" type="presOf" srcId="{73B9C191-2C76-48C2-B7CF-E2296DDE1C52}" destId="{8F9A63B9-4F05-488F-9AB1-EC1C6E7891DD}" srcOrd="0" destOrd="0" presId="urn:microsoft.com/office/officeart/2005/8/layout/list1"/>
    <dgm:cxn modelId="{09733CCF-BEDF-4C05-B78D-740AAF069B55}" type="presOf" srcId="{3285F9B1-9C95-4EBA-BDBA-F07C8D4FEC11}" destId="{A375DE0F-89FE-4C3B-A2D8-BA0140CB8CFD}" srcOrd="0" destOrd="0" presId="urn:microsoft.com/office/officeart/2005/8/layout/list1"/>
    <dgm:cxn modelId="{72C61C5D-A526-4264-A62F-9E9B997F34BA}" type="presOf" srcId="{44C6C291-DADD-40F4-9E68-B6BDB3E83119}" destId="{B1774688-A3D6-469E-A87C-7595EBA1902D}" srcOrd="0" destOrd="0" presId="urn:microsoft.com/office/officeart/2005/8/layout/list1"/>
    <dgm:cxn modelId="{7DD0BCCC-1875-4AB1-A5F9-80B57D102B80}" type="presOf" srcId="{3B900BE8-E517-4B88-98AC-70ED1A137985}" destId="{A375DE0F-89FE-4C3B-A2D8-BA0140CB8CFD}" srcOrd="0" destOrd="1" presId="urn:microsoft.com/office/officeart/2005/8/layout/list1"/>
    <dgm:cxn modelId="{369F1D23-844A-45D5-931E-4837C042C44A}" type="presOf" srcId="{AD2FB8FE-75AE-4F61-A66A-A26A66AE1F32}" destId="{9DD1FE52-AC43-47CE-84B1-CBEEE0CCE556}" srcOrd="0" destOrd="0" presId="urn:microsoft.com/office/officeart/2005/8/layout/list1"/>
    <dgm:cxn modelId="{680F2CE0-E109-4325-A986-27D0D57D270D}" srcId="{AD2FB8FE-75AE-4F61-A66A-A26A66AE1F32}" destId="{44C6C291-DADD-40F4-9E68-B6BDB3E83119}" srcOrd="0" destOrd="0" parTransId="{3ADEF9B7-EC37-4C6F-BC45-5E21AB8E361E}" sibTransId="{91E55311-36FE-49F2-8FEE-234B2D34A2F1}"/>
    <dgm:cxn modelId="{7A88739E-C3B8-48A4-A96D-6B4FA148DCB9}" srcId="{AD2FB8FE-75AE-4F61-A66A-A26A66AE1F32}" destId="{73B9C191-2C76-48C2-B7CF-E2296DDE1C52}" srcOrd="1" destOrd="0" parTransId="{06DD5C4F-82CC-4A28-BB69-1EA5196B202F}" sibTransId="{E2614101-C78C-4F81-BE10-344FA78CC371}"/>
    <dgm:cxn modelId="{184A6671-58A1-4104-9DE3-B1113B57617B}" srcId="{73B9C191-2C76-48C2-B7CF-E2296DDE1C52}" destId="{3B900BE8-E517-4B88-98AC-70ED1A137985}" srcOrd="1" destOrd="0" parTransId="{7C335E42-CF8E-4060-B150-D2137F4FFAC6}" sibTransId="{BB61187A-0C29-4139-AE19-DEC612D0CD14}"/>
    <dgm:cxn modelId="{77D4E53D-6416-4C89-918C-208606C2076E}" type="presOf" srcId="{0EED7BD8-0FB7-4421-B76F-7209280ECD53}" destId="{40AAB296-EBF1-46B1-B31D-E26B1DFAD878}" srcOrd="0" destOrd="0" presId="urn:microsoft.com/office/officeart/2005/8/layout/list1"/>
    <dgm:cxn modelId="{5CB9E65A-38DA-4354-B54B-07D42AD0FF8A}" srcId="{44C6C291-DADD-40F4-9E68-B6BDB3E83119}" destId="{0EED7BD8-0FB7-4421-B76F-7209280ECD53}" srcOrd="0" destOrd="0" parTransId="{CACF88ED-F8B3-407C-BF3E-204A7E974AD1}" sibTransId="{7CC7D89D-191A-4C21-836A-D03D51D94E10}"/>
    <dgm:cxn modelId="{24D4EABC-538C-4B0E-A268-94AE27BBDEFF}" type="presOf" srcId="{44C6C291-DADD-40F4-9E68-B6BDB3E83119}" destId="{BFDEFC4D-F05B-417C-9293-A71BBE1A5F41}" srcOrd="1" destOrd="0" presId="urn:microsoft.com/office/officeart/2005/8/layout/list1"/>
    <dgm:cxn modelId="{F507382E-6995-4D4B-BDD8-760BE69E663B}" srcId="{44C6C291-DADD-40F4-9E68-B6BDB3E83119}" destId="{51567066-6ED3-4A28-8BCB-EBDAEE80EA97}" srcOrd="1" destOrd="0" parTransId="{F724D806-8D32-4CE2-BA23-FEDD1A09C4DC}" sibTransId="{7DB5168F-A094-41B4-9313-FBED9B607A02}"/>
    <dgm:cxn modelId="{20A2DDDC-97B2-42A5-967B-8C5F849DF233}" type="presOf" srcId="{51567066-6ED3-4A28-8BCB-EBDAEE80EA97}" destId="{40AAB296-EBF1-46B1-B31D-E26B1DFAD878}" srcOrd="0" destOrd="1" presId="urn:microsoft.com/office/officeart/2005/8/layout/list1"/>
    <dgm:cxn modelId="{4607EB37-01F2-4B4F-A240-AE726D5537BB}" type="presOf" srcId="{73B9C191-2C76-48C2-B7CF-E2296DDE1C52}" destId="{3F9DFF2D-191D-4DBD-A117-ACAD80366B37}" srcOrd="1" destOrd="0" presId="urn:microsoft.com/office/officeart/2005/8/layout/list1"/>
    <dgm:cxn modelId="{FFCBAD6F-C07F-4BA5-B380-BAF81B4FAAFC}" srcId="{73B9C191-2C76-48C2-B7CF-E2296DDE1C52}" destId="{3285F9B1-9C95-4EBA-BDBA-F07C8D4FEC11}" srcOrd="0" destOrd="0" parTransId="{996FEE0D-CA1C-4A80-8C79-E61F35D344CC}" sibTransId="{DE7CD077-1E76-4386-B8DD-0E6302FFD10C}"/>
    <dgm:cxn modelId="{D8ECC1DF-0682-4ECC-A04E-D75A50698267}" type="presParOf" srcId="{9DD1FE52-AC43-47CE-84B1-CBEEE0CCE556}" destId="{D7296E8D-49DB-41CB-9413-1703DA4FA38B}" srcOrd="0" destOrd="0" presId="urn:microsoft.com/office/officeart/2005/8/layout/list1"/>
    <dgm:cxn modelId="{03B0003B-0944-409F-AA15-244F5046B546}" type="presParOf" srcId="{D7296E8D-49DB-41CB-9413-1703DA4FA38B}" destId="{B1774688-A3D6-469E-A87C-7595EBA1902D}" srcOrd="0" destOrd="0" presId="urn:microsoft.com/office/officeart/2005/8/layout/list1"/>
    <dgm:cxn modelId="{1C486CDB-EF39-46D0-8407-DD7B8C887E33}" type="presParOf" srcId="{D7296E8D-49DB-41CB-9413-1703DA4FA38B}" destId="{BFDEFC4D-F05B-417C-9293-A71BBE1A5F41}" srcOrd="1" destOrd="0" presId="urn:microsoft.com/office/officeart/2005/8/layout/list1"/>
    <dgm:cxn modelId="{B418B8F9-9841-4B6E-8218-4C403D7FF95A}" type="presParOf" srcId="{9DD1FE52-AC43-47CE-84B1-CBEEE0CCE556}" destId="{E795E443-EC32-491E-A992-258318A6B828}" srcOrd="1" destOrd="0" presId="urn:microsoft.com/office/officeart/2005/8/layout/list1"/>
    <dgm:cxn modelId="{3E09993D-A55C-49C2-8C49-58B520DFD373}" type="presParOf" srcId="{9DD1FE52-AC43-47CE-84B1-CBEEE0CCE556}" destId="{40AAB296-EBF1-46B1-B31D-E26B1DFAD878}" srcOrd="2" destOrd="0" presId="urn:microsoft.com/office/officeart/2005/8/layout/list1"/>
    <dgm:cxn modelId="{F70C2CAF-CE83-4936-893A-E8283388ABAC}" type="presParOf" srcId="{9DD1FE52-AC43-47CE-84B1-CBEEE0CCE556}" destId="{88E41133-291F-42BD-B440-D108653F7D98}" srcOrd="3" destOrd="0" presId="urn:microsoft.com/office/officeart/2005/8/layout/list1"/>
    <dgm:cxn modelId="{D8E4C8C0-AEE4-4F2E-94FE-3BAE1FD4FA3D}" type="presParOf" srcId="{9DD1FE52-AC43-47CE-84B1-CBEEE0CCE556}" destId="{AC28C4AC-9F1E-4B28-8759-8EA932C913E5}" srcOrd="4" destOrd="0" presId="urn:microsoft.com/office/officeart/2005/8/layout/list1"/>
    <dgm:cxn modelId="{97B5B5F3-E7E3-4533-90DE-378750E0D24F}" type="presParOf" srcId="{AC28C4AC-9F1E-4B28-8759-8EA932C913E5}" destId="{8F9A63B9-4F05-488F-9AB1-EC1C6E7891DD}" srcOrd="0" destOrd="0" presId="urn:microsoft.com/office/officeart/2005/8/layout/list1"/>
    <dgm:cxn modelId="{99744CA7-2735-40A9-985B-CA03AA4EEC65}" type="presParOf" srcId="{AC28C4AC-9F1E-4B28-8759-8EA932C913E5}" destId="{3F9DFF2D-191D-4DBD-A117-ACAD80366B37}" srcOrd="1" destOrd="0" presId="urn:microsoft.com/office/officeart/2005/8/layout/list1"/>
    <dgm:cxn modelId="{E7749949-5362-4167-8A57-B92DDFF7A458}" type="presParOf" srcId="{9DD1FE52-AC43-47CE-84B1-CBEEE0CCE556}" destId="{2C180C61-2FE7-459A-87CD-C2F87BE270B7}" srcOrd="5" destOrd="0" presId="urn:microsoft.com/office/officeart/2005/8/layout/list1"/>
    <dgm:cxn modelId="{A633CC51-F9B2-49F6-A593-8B859BA6FD86}" type="presParOf" srcId="{9DD1FE52-AC43-47CE-84B1-CBEEE0CCE556}" destId="{A375DE0F-89FE-4C3B-A2D8-BA0140CB8CF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2FB8FE-75AE-4F61-A66A-A26A66AE1F32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44C6C291-DADD-40F4-9E68-B6BDB3E83119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國語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DEF9B7-EC37-4C6F-BC45-5E21AB8E361E}" type="parTrans" cxnId="{680F2CE0-E109-4325-A986-27D0D57D270D}">
      <dgm:prSet/>
      <dgm:spPr/>
      <dgm:t>
        <a:bodyPr/>
        <a:lstStyle/>
        <a:p>
          <a:endParaRPr lang="zh-TW" altLang="en-US"/>
        </a:p>
      </dgm:t>
    </dgm:pt>
    <dgm:pt modelId="{91E55311-36FE-49F2-8FEE-234B2D34A2F1}" type="sibTrans" cxnId="{680F2CE0-E109-4325-A986-27D0D57D270D}">
      <dgm:prSet/>
      <dgm:spPr/>
      <dgm:t>
        <a:bodyPr/>
        <a:lstStyle/>
        <a:p>
          <a:endParaRPr lang="zh-TW" altLang="en-US"/>
        </a:p>
      </dgm:t>
    </dgm:pt>
    <dgm:pt modelId="{73B9C191-2C76-48C2-B7CF-E2296DDE1C52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數學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DD5C4F-82CC-4A28-BB69-1EA5196B202F}" type="parTrans" cxnId="{7A88739E-C3B8-48A4-A96D-6B4FA148DCB9}">
      <dgm:prSet/>
      <dgm:spPr/>
      <dgm:t>
        <a:bodyPr/>
        <a:lstStyle/>
        <a:p>
          <a:endParaRPr lang="zh-TW" altLang="en-US"/>
        </a:p>
      </dgm:t>
    </dgm:pt>
    <dgm:pt modelId="{E2614101-C78C-4F81-BE10-344FA78CC371}" type="sibTrans" cxnId="{7A88739E-C3B8-48A4-A96D-6B4FA148DCB9}">
      <dgm:prSet/>
      <dgm:spPr/>
      <dgm:t>
        <a:bodyPr/>
        <a:lstStyle/>
        <a:p>
          <a:endParaRPr lang="zh-TW" altLang="en-US"/>
        </a:p>
      </dgm:t>
    </dgm:pt>
    <dgm:pt modelId="{3285F9B1-9C95-4EBA-BDBA-F07C8D4FEC11}">
      <dgm:prSet phldrT="[文字]" custT="1"/>
      <dgm:spPr/>
      <dgm:t>
        <a:bodyPr/>
        <a:lstStyle/>
        <a:p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習作、數作</a:t>
          </a:r>
          <a:r>
            <a: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黃本子</a:t>
          </a:r>
          <a:r>
            <a: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、數練</a:t>
          </a:r>
          <a:r>
            <a: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藍本子</a:t>
          </a:r>
          <a:r>
            <a: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7CD077-1E76-4386-B8DD-0E6302FFD10C}" type="sibTrans" cxnId="{FFCBAD6F-C07F-4BA5-B380-BAF81B4FAAFC}">
      <dgm:prSet/>
      <dgm:spPr/>
      <dgm:t>
        <a:bodyPr/>
        <a:lstStyle/>
        <a:p>
          <a:endParaRPr lang="zh-TW" altLang="en-US"/>
        </a:p>
      </dgm:t>
    </dgm:pt>
    <dgm:pt modelId="{996FEE0D-CA1C-4A80-8C79-E61F35D344CC}" type="parTrans" cxnId="{FFCBAD6F-C07F-4BA5-B380-BAF81B4FAAFC}">
      <dgm:prSet/>
      <dgm:spPr/>
      <dgm:t>
        <a:bodyPr/>
        <a:lstStyle/>
        <a:p>
          <a:endParaRPr lang="zh-TW" altLang="en-US"/>
        </a:p>
      </dgm:t>
    </dgm:pt>
    <dgm:pt modelId="{0EED7BD8-0FB7-4421-B76F-7209280ECD53}">
      <dgm:prSet phldrT="[文字]" custT="1"/>
      <dgm:spPr/>
      <dgm:t>
        <a:bodyPr/>
        <a:lstStyle/>
        <a:p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甲乙本生字、甲乙本語詞、造詞、    造句、預習單</a:t>
          </a:r>
          <a:r>
            <a: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課文圖畫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CC7D89D-191A-4C21-836A-D03D51D94E10}" type="sibTrans" cxnId="{5CB9E65A-38DA-4354-B54B-07D42AD0FF8A}">
      <dgm:prSet/>
      <dgm:spPr/>
      <dgm:t>
        <a:bodyPr/>
        <a:lstStyle/>
        <a:p>
          <a:endParaRPr lang="zh-TW" altLang="en-US"/>
        </a:p>
      </dgm:t>
    </dgm:pt>
    <dgm:pt modelId="{CACF88ED-F8B3-407C-BF3E-204A7E974AD1}" type="parTrans" cxnId="{5CB9E65A-38DA-4354-B54B-07D42AD0FF8A}">
      <dgm:prSet/>
      <dgm:spPr/>
      <dgm:t>
        <a:bodyPr/>
        <a:lstStyle/>
        <a:p>
          <a:endParaRPr lang="zh-TW" altLang="en-US"/>
        </a:p>
      </dgm:t>
    </dgm:pt>
    <dgm:pt modelId="{9815EA14-316C-4331-9EDC-B66926898F13}">
      <dgm:prSet phldrT="[文字]" custT="1"/>
      <dgm:spPr/>
      <dgm:t>
        <a:bodyPr/>
        <a:lstStyle/>
        <a:p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其他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B5E744-C1CE-406F-A127-D0B810FD7BB3}" type="parTrans" cxnId="{6C32AC99-8107-4CAA-B9B1-1C0ADC42ADEA}">
      <dgm:prSet/>
      <dgm:spPr/>
      <dgm:t>
        <a:bodyPr/>
        <a:lstStyle/>
        <a:p>
          <a:endParaRPr lang="zh-TW" altLang="en-US"/>
        </a:p>
      </dgm:t>
    </dgm:pt>
    <dgm:pt modelId="{A4A8E8C2-CBCE-4F10-924B-BF36276A7921}" type="sibTrans" cxnId="{6C32AC99-8107-4CAA-B9B1-1C0ADC42ADEA}">
      <dgm:prSet/>
      <dgm:spPr/>
      <dgm:t>
        <a:bodyPr/>
        <a:lstStyle/>
        <a:p>
          <a:endParaRPr lang="zh-TW" altLang="en-US"/>
        </a:p>
      </dgm:t>
    </dgm:pt>
    <dgm:pt modelId="{11EA8220-7F6F-4CF7-A81E-EBC7EDF427D5}">
      <dgm:prSet custT="1"/>
      <dgm:spPr/>
      <dgm:t>
        <a:bodyPr/>
        <a:lstStyle/>
        <a:p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背課文、聽考、圖畫週記、讀報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A5BA03-9B41-4345-8C37-C42CD970336E}" type="parTrans" cxnId="{56100C8D-EF8C-4C12-AB6E-0C14AA5524A9}">
      <dgm:prSet/>
      <dgm:spPr/>
      <dgm:t>
        <a:bodyPr/>
        <a:lstStyle/>
        <a:p>
          <a:endParaRPr lang="zh-TW" altLang="en-US"/>
        </a:p>
      </dgm:t>
    </dgm:pt>
    <dgm:pt modelId="{6AC1C8EE-F9B0-4615-9A5E-53AE3988D949}" type="sibTrans" cxnId="{56100C8D-EF8C-4C12-AB6E-0C14AA5524A9}">
      <dgm:prSet/>
      <dgm:spPr/>
      <dgm:t>
        <a:bodyPr/>
        <a:lstStyle/>
        <a:p>
          <a:endParaRPr lang="zh-TW" altLang="en-US"/>
        </a:p>
      </dgm:t>
    </dgm:pt>
    <dgm:pt modelId="{6A5AA78C-F409-4DD9-8B9A-8236016B5F59}" type="pres">
      <dgm:prSet presAssocID="{AD2FB8FE-75AE-4F61-A66A-A26A66AE1F3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5E90E10-1947-4BF6-8D0C-4726A89F3F2C}" type="pres">
      <dgm:prSet presAssocID="{44C6C291-DADD-40F4-9E68-B6BDB3E83119}" presName="composite" presStyleCnt="0"/>
      <dgm:spPr/>
    </dgm:pt>
    <dgm:pt modelId="{78CDADAB-F0F8-4ED8-A644-907BA0421951}" type="pres">
      <dgm:prSet presAssocID="{44C6C291-DADD-40F4-9E68-B6BDB3E8311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F18A54-FB28-4E3C-B9EC-A1EC97050A90}" type="pres">
      <dgm:prSet presAssocID="{44C6C291-DADD-40F4-9E68-B6BDB3E83119}" presName="descendantText" presStyleLbl="alignAcc1" presStyleIdx="0" presStyleCnt="3" custLinFactY="-100000" custLinFactNeighborX="6546" custLinFactNeighborY="-15820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EE984C-0815-4CC0-A7DD-ED98E305122B}" type="pres">
      <dgm:prSet presAssocID="{91E55311-36FE-49F2-8FEE-234B2D34A2F1}" presName="sp" presStyleCnt="0"/>
      <dgm:spPr/>
    </dgm:pt>
    <dgm:pt modelId="{AF6CB6DC-2E28-415D-82CD-B38AA907A2DC}" type="pres">
      <dgm:prSet presAssocID="{73B9C191-2C76-48C2-B7CF-E2296DDE1C52}" presName="composite" presStyleCnt="0"/>
      <dgm:spPr/>
    </dgm:pt>
    <dgm:pt modelId="{CC3878E7-DF71-4B7A-952B-5EBA5051412E}" type="pres">
      <dgm:prSet presAssocID="{73B9C191-2C76-48C2-B7CF-E2296DDE1C5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85ED80-A891-429E-B5AC-6E793470EBB7}" type="pres">
      <dgm:prSet presAssocID="{73B9C191-2C76-48C2-B7CF-E2296DDE1C5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7CA856-67CA-482B-9D00-99BADE122EE0}" type="pres">
      <dgm:prSet presAssocID="{E2614101-C78C-4F81-BE10-344FA78CC371}" presName="sp" presStyleCnt="0"/>
      <dgm:spPr/>
    </dgm:pt>
    <dgm:pt modelId="{21E0A5D5-C5B7-40DD-8E24-F32BB82A4833}" type="pres">
      <dgm:prSet presAssocID="{9815EA14-316C-4331-9EDC-B66926898F13}" presName="composite" presStyleCnt="0"/>
      <dgm:spPr/>
    </dgm:pt>
    <dgm:pt modelId="{1AB39028-C43D-4C34-A5DF-E19C0B192AE7}" type="pres">
      <dgm:prSet presAssocID="{9815EA14-316C-4331-9EDC-B66926898F1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54178C3-3D75-4CA4-8591-D1DF3709A801}" type="pres">
      <dgm:prSet presAssocID="{9815EA14-316C-4331-9EDC-B66926898F1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47B9841-56FA-4FC7-8017-86619C92C8E2}" type="presOf" srcId="{AD2FB8FE-75AE-4F61-A66A-A26A66AE1F32}" destId="{6A5AA78C-F409-4DD9-8B9A-8236016B5F59}" srcOrd="0" destOrd="0" presId="urn:microsoft.com/office/officeart/2005/8/layout/chevron2"/>
    <dgm:cxn modelId="{56100C8D-EF8C-4C12-AB6E-0C14AA5524A9}" srcId="{9815EA14-316C-4331-9EDC-B66926898F13}" destId="{11EA8220-7F6F-4CF7-A81E-EBC7EDF427D5}" srcOrd="0" destOrd="0" parTransId="{82A5BA03-9B41-4345-8C37-C42CD970336E}" sibTransId="{6AC1C8EE-F9B0-4615-9A5E-53AE3988D949}"/>
    <dgm:cxn modelId="{680F2CE0-E109-4325-A986-27D0D57D270D}" srcId="{AD2FB8FE-75AE-4F61-A66A-A26A66AE1F32}" destId="{44C6C291-DADD-40F4-9E68-B6BDB3E83119}" srcOrd="0" destOrd="0" parTransId="{3ADEF9B7-EC37-4C6F-BC45-5E21AB8E361E}" sibTransId="{91E55311-36FE-49F2-8FEE-234B2D34A2F1}"/>
    <dgm:cxn modelId="{7A88739E-C3B8-48A4-A96D-6B4FA148DCB9}" srcId="{AD2FB8FE-75AE-4F61-A66A-A26A66AE1F32}" destId="{73B9C191-2C76-48C2-B7CF-E2296DDE1C52}" srcOrd="1" destOrd="0" parTransId="{06DD5C4F-82CC-4A28-BB69-1EA5196B202F}" sibTransId="{E2614101-C78C-4F81-BE10-344FA78CC371}"/>
    <dgm:cxn modelId="{80E3C4E0-79AD-4277-A0B2-0B40695F874F}" type="presOf" srcId="{11EA8220-7F6F-4CF7-A81E-EBC7EDF427D5}" destId="{054178C3-3D75-4CA4-8591-D1DF3709A801}" srcOrd="0" destOrd="0" presId="urn:microsoft.com/office/officeart/2005/8/layout/chevron2"/>
    <dgm:cxn modelId="{C6C479C6-D8BC-44B0-9547-D266C1AC0CFA}" type="presOf" srcId="{3285F9B1-9C95-4EBA-BDBA-F07C8D4FEC11}" destId="{C985ED80-A891-429E-B5AC-6E793470EBB7}" srcOrd="0" destOrd="0" presId="urn:microsoft.com/office/officeart/2005/8/layout/chevron2"/>
    <dgm:cxn modelId="{EAA67BDD-79ED-4D19-8747-CBE43AD4307F}" type="presOf" srcId="{44C6C291-DADD-40F4-9E68-B6BDB3E83119}" destId="{78CDADAB-F0F8-4ED8-A644-907BA0421951}" srcOrd="0" destOrd="0" presId="urn:microsoft.com/office/officeart/2005/8/layout/chevron2"/>
    <dgm:cxn modelId="{FFCBAD6F-C07F-4BA5-B380-BAF81B4FAAFC}" srcId="{73B9C191-2C76-48C2-B7CF-E2296DDE1C52}" destId="{3285F9B1-9C95-4EBA-BDBA-F07C8D4FEC11}" srcOrd="0" destOrd="0" parTransId="{996FEE0D-CA1C-4A80-8C79-E61F35D344CC}" sibTransId="{DE7CD077-1E76-4386-B8DD-0E6302FFD10C}"/>
    <dgm:cxn modelId="{6222386F-90ED-4688-9692-E2CC6E6D7459}" type="presOf" srcId="{0EED7BD8-0FB7-4421-B76F-7209280ECD53}" destId="{FCF18A54-FB28-4E3C-B9EC-A1EC97050A90}" srcOrd="0" destOrd="0" presId="urn:microsoft.com/office/officeart/2005/8/layout/chevron2"/>
    <dgm:cxn modelId="{6C32AC99-8107-4CAA-B9B1-1C0ADC42ADEA}" srcId="{AD2FB8FE-75AE-4F61-A66A-A26A66AE1F32}" destId="{9815EA14-316C-4331-9EDC-B66926898F13}" srcOrd="2" destOrd="0" parTransId="{C2B5E744-C1CE-406F-A127-D0B810FD7BB3}" sibTransId="{A4A8E8C2-CBCE-4F10-924B-BF36276A7921}"/>
    <dgm:cxn modelId="{C4E12889-F884-49E7-AFC0-F90F8D432AA8}" type="presOf" srcId="{73B9C191-2C76-48C2-B7CF-E2296DDE1C52}" destId="{CC3878E7-DF71-4B7A-952B-5EBA5051412E}" srcOrd="0" destOrd="0" presId="urn:microsoft.com/office/officeart/2005/8/layout/chevron2"/>
    <dgm:cxn modelId="{C6755741-DE7C-4486-947E-3F496B9F5107}" type="presOf" srcId="{9815EA14-316C-4331-9EDC-B66926898F13}" destId="{1AB39028-C43D-4C34-A5DF-E19C0B192AE7}" srcOrd="0" destOrd="0" presId="urn:microsoft.com/office/officeart/2005/8/layout/chevron2"/>
    <dgm:cxn modelId="{5CB9E65A-38DA-4354-B54B-07D42AD0FF8A}" srcId="{44C6C291-DADD-40F4-9E68-B6BDB3E83119}" destId="{0EED7BD8-0FB7-4421-B76F-7209280ECD53}" srcOrd="0" destOrd="0" parTransId="{CACF88ED-F8B3-407C-BF3E-204A7E974AD1}" sibTransId="{7CC7D89D-191A-4C21-836A-D03D51D94E10}"/>
    <dgm:cxn modelId="{E8877794-3138-403D-AF14-CFDF034531FF}" type="presParOf" srcId="{6A5AA78C-F409-4DD9-8B9A-8236016B5F59}" destId="{25E90E10-1947-4BF6-8D0C-4726A89F3F2C}" srcOrd="0" destOrd="0" presId="urn:microsoft.com/office/officeart/2005/8/layout/chevron2"/>
    <dgm:cxn modelId="{F9E2D9A6-04AA-42CC-8632-E9D03A2D0C85}" type="presParOf" srcId="{25E90E10-1947-4BF6-8D0C-4726A89F3F2C}" destId="{78CDADAB-F0F8-4ED8-A644-907BA0421951}" srcOrd="0" destOrd="0" presId="urn:microsoft.com/office/officeart/2005/8/layout/chevron2"/>
    <dgm:cxn modelId="{D10A0835-1C1A-4563-B5DF-A06D779C8746}" type="presParOf" srcId="{25E90E10-1947-4BF6-8D0C-4726A89F3F2C}" destId="{FCF18A54-FB28-4E3C-B9EC-A1EC97050A90}" srcOrd="1" destOrd="0" presId="urn:microsoft.com/office/officeart/2005/8/layout/chevron2"/>
    <dgm:cxn modelId="{738E39D7-33DB-49C1-8A1E-B6F172EFE8AC}" type="presParOf" srcId="{6A5AA78C-F409-4DD9-8B9A-8236016B5F59}" destId="{46EE984C-0815-4CC0-A7DD-ED98E305122B}" srcOrd="1" destOrd="0" presId="urn:microsoft.com/office/officeart/2005/8/layout/chevron2"/>
    <dgm:cxn modelId="{3010ED3A-A78E-4731-ACF0-3155D97DA755}" type="presParOf" srcId="{6A5AA78C-F409-4DD9-8B9A-8236016B5F59}" destId="{AF6CB6DC-2E28-415D-82CD-B38AA907A2DC}" srcOrd="2" destOrd="0" presId="urn:microsoft.com/office/officeart/2005/8/layout/chevron2"/>
    <dgm:cxn modelId="{6EE32BC0-46F3-460C-9199-F3A01E002043}" type="presParOf" srcId="{AF6CB6DC-2E28-415D-82CD-B38AA907A2DC}" destId="{CC3878E7-DF71-4B7A-952B-5EBA5051412E}" srcOrd="0" destOrd="0" presId="urn:microsoft.com/office/officeart/2005/8/layout/chevron2"/>
    <dgm:cxn modelId="{39D5F5D0-60B0-42F2-ADD7-049AA39746C2}" type="presParOf" srcId="{AF6CB6DC-2E28-415D-82CD-B38AA907A2DC}" destId="{C985ED80-A891-429E-B5AC-6E793470EBB7}" srcOrd="1" destOrd="0" presId="urn:microsoft.com/office/officeart/2005/8/layout/chevron2"/>
    <dgm:cxn modelId="{4FE262EC-7C8B-49D1-9AE9-A8E3D1FC4152}" type="presParOf" srcId="{6A5AA78C-F409-4DD9-8B9A-8236016B5F59}" destId="{F47CA856-67CA-482B-9D00-99BADE122EE0}" srcOrd="3" destOrd="0" presId="urn:microsoft.com/office/officeart/2005/8/layout/chevron2"/>
    <dgm:cxn modelId="{971E75CA-2BAE-4823-8F84-79CD149C79FE}" type="presParOf" srcId="{6A5AA78C-F409-4DD9-8B9A-8236016B5F59}" destId="{21E0A5D5-C5B7-40DD-8E24-F32BB82A4833}" srcOrd="4" destOrd="0" presId="urn:microsoft.com/office/officeart/2005/8/layout/chevron2"/>
    <dgm:cxn modelId="{397E0892-DE0E-4EF6-819F-064C49D63CBE}" type="presParOf" srcId="{21E0A5D5-C5B7-40DD-8E24-F32BB82A4833}" destId="{1AB39028-C43D-4C34-A5DF-E19C0B192AE7}" srcOrd="0" destOrd="0" presId="urn:microsoft.com/office/officeart/2005/8/layout/chevron2"/>
    <dgm:cxn modelId="{283B2AEB-5560-49B7-9C77-4A20516C7F12}" type="presParOf" srcId="{21E0A5D5-C5B7-40DD-8E24-F32BB82A4833}" destId="{054178C3-3D75-4CA4-8591-D1DF3709A80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643EB5-9A21-4C79-89FB-5040DDC3FCA6}" type="doc">
      <dgm:prSet loTypeId="urn:microsoft.com/office/officeart/2005/8/layout/cycle6" loCatId="cycl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D1F67AEE-330A-4D33-9DEB-B7754484DEDC}">
      <dgm:prSet phldrT="[文字]" custT="1"/>
      <dgm:spPr/>
      <dgm:t>
        <a:bodyPr/>
        <a:lstStyle/>
        <a:p>
          <a:r>
            <a:rPr lang="zh-TW" altLang="en-US" sz="36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國語</a:t>
          </a:r>
          <a:endParaRPr lang="zh-TW" altLang="en-US" sz="3600" b="1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879AA39-9737-4495-A57E-EB5AE24AF575}" type="parTrans" cxnId="{AD1ACCE0-14DD-4074-B177-A741116972B0}">
      <dgm:prSet/>
      <dgm:spPr/>
      <dgm:t>
        <a:bodyPr/>
        <a:lstStyle/>
        <a:p>
          <a:endParaRPr lang="zh-TW" altLang="en-US"/>
        </a:p>
      </dgm:t>
    </dgm:pt>
    <dgm:pt modelId="{9373B182-C566-42B1-A4B5-6633B7C95A46}" type="sibTrans" cxnId="{AD1ACCE0-14DD-4074-B177-A741116972B0}">
      <dgm:prSet/>
      <dgm:spPr/>
      <dgm:t>
        <a:bodyPr/>
        <a:lstStyle/>
        <a:p>
          <a:endParaRPr lang="zh-TW" altLang="en-US"/>
        </a:p>
      </dgm:t>
    </dgm:pt>
    <dgm:pt modelId="{A7772A91-FC36-4B0B-A03D-B6149546D443}">
      <dgm:prSet phldrT="[文字]" custT="1"/>
      <dgm:spPr/>
      <dgm:t>
        <a:bodyPr/>
        <a:lstStyle/>
        <a:p>
          <a:r>
            <a:rPr lang="zh-TW" altLang="en-US" sz="36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數學</a:t>
          </a:r>
          <a:endParaRPr lang="zh-TW" altLang="en-US" sz="3600" b="1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E90E0B-BDEA-4610-9969-BD0276A6C62D}" type="parTrans" cxnId="{9FC5438D-8DAF-46C1-A8A7-6FED3D250635}">
      <dgm:prSet/>
      <dgm:spPr/>
      <dgm:t>
        <a:bodyPr/>
        <a:lstStyle/>
        <a:p>
          <a:endParaRPr lang="zh-TW" altLang="en-US"/>
        </a:p>
      </dgm:t>
    </dgm:pt>
    <dgm:pt modelId="{1F25303E-1DB7-4DC6-9ECE-D4FCA47FF590}" type="sibTrans" cxnId="{9FC5438D-8DAF-46C1-A8A7-6FED3D250635}">
      <dgm:prSet/>
      <dgm:spPr/>
      <dgm:t>
        <a:bodyPr/>
        <a:lstStyle/>
        <a:p>
          <a:endParaRPr lang="zh-TW" altLang="en-US"/>
        </a:p>
      </dgm:t>
    </dgm:pt>
    <dgm:pt modelId="{23F4BE60-8A58-4924-B870-D19824334444}">
      <dgm:prSet phldrT="[文字]" custT="1"/>
      <dgm:spPr/>
      <dgm:t>
        <a:bodyPr/>
        <a:lstStyle/>
        <a:p>
          <a:r>
            <a:rPr lang="zh-TW" altLang="en-US" sz="36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音樂</a:t>
          </a:r>
          <a:endParaRPr lang="zh-TW" altLang="en-US" sz="3600" b="1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1B17755-7AAA-490A-B8DE-11492C178DF5}" type="parTrans" cxnId="{89DD31DF-81DF-4D63-B43C-48B17E58B328}">
      <dgm:prSet/>
      <dgm:spPr/>
      <dgm:t>
        <a:bodyPr/>
        <a:lstStyle/>
        <a:p>
          <a:endParaRPr lang="zh-TW" altLang="en-US"/>
        </a:p>
      </dgm:t>
    </dgm:pt>
    <dgm:pt modelId="{3720B05A-F984-4E5B-8614-A61F52AAC590}" type="sibTrans" cxnId="{89DD31DF-81DF-4D63-B43C-48B17E58B328}">
      <dgm:prSet/>
      <dgm:spPr/>
      <dgm:t>
        <a:bodyPr/>
        <a:lstStyle/>
        <a:p>
          <a:endParaRPr lang="zh-TW" altLang="en-US"/>
        </a:p>
      </dgm:t>
    </dgm:pt>
    <dgm:pt modelId="{167F989E-6640-4882-83B9-02F3599E6197}">
      <dgm:prSet phldrT="[文字]" custT="1"/>
      <dgm:spPr/>
      <dgm:t>
        <a:bodyPr/>
        <a:lstStyle/>
        <a:p>
          <a:r>
            <a:rPr lang="zh-TW" altLang="en-US" sz="36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美勞</a:t>
          </a:r>
          <a:endParaRPr lang="zh-TW" altLang="en-US" sz="3600" b="1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CBBDC2-399E-45EB-A746-763BDDD8A48E}" type="parTrans" cxnId="{36B9362F-8446-45C5-A5F3-5065A0C345C4}">
      <dgm:prSet/>
      <dgm:spPr/>
      <dgm:t>
        <a:bodyPr/>
        <a:lstStyle/>
        <a:p>
          <a:endParaRPr lang="zh-TW" altLang="en-US"/>
        </a:p>
      </dgm:t>
    </dgm:pt>
    <dgm:pt modelId="{1550E4F9-B066-4172-B196-1ECDA9673C7C}" type="sibTrans" cxnId="{36B9362F-8446-45C5-A5F3-5065A0C345C4}">
      <dgm:prSet/>
      <dgm:spPr/>
      <dgm:t>
        <a:bodyPr/>
        <a:lstStyle/>
        <a:p>
          <a:endParaRPr lang="zh-TW" altLang="en-US"/>
        </a:p>
      </dgm:t>
    </dgm:pt>
    <dgm:pt modelId="{F39EE6F4-9EE1-4DC8-AF77-2DF4C1B6A549}">
      <dgm:prSet phldrT="[文字]" custT="1"/>
      <dgm:spPr/>
      <dgm:t>
        <a:bodyPr/>
        <a:lstStyle/>
        <a:p>
          <a:r>
            <a:rPr lang="zh-TW" altLang="en-US" sz="36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生活</a:t>
          </a:r>
          <a:endParaRPr lang="zh-TW" altLang="en-US" sz="3600" b="1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DAABAB-0DC4-48EA-A357-E2D2876A54BD}" type="parTrans" cxnId="{91A53BC0-F276-46FF-BBFB-FD5AB38ADA77}">
      <dgm:prSet/>
      <dgm:spPr/>
      <dgm:t>
        <a:bodyPr/>
        <a:lstStyle/>
        <a:p>
          <a:endParaRPr lang="zh-TW" altLang="en-US"/>
        </a:p>
      </dgm:t>
    </dgm:pt>
    <dgm:pt modelId="{3FEFB55E-5AFE-45DE-9684-119D533F94CE}" type="sibTrans" cxnId="{91A53BC0-F276-46FF-BBFB-FD5AB38ADA77}">
      <dgm:prSet/>
      <dgm:spPr/>
      <dgm:t>
        <a:bodyPr/>
        <a:lstStyle/>
        <a:p>
          <a:endParaRPr lang="zh-TW" altLang="en-US"/>
        </a:p>
      </dgm:t>
    </dgm:pt>
    <dgm:pt modelId="{E044016B-2A5A-4A4A-8494-075AABC4874F}" type="pres">
      <dgm:prSet presAssocID="{3F643EB5-9A21-4C79-89FB-5040DDC3FCA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297F2B5-F59B-4AAE-9344-E70F313ABA53}" type="pres">
      <dgm:prSet presAssocID="{D1F67AEE-330A-4D33-9DEB-B7754484DED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02931F-B7BE-4AF2-BADE-5D5D64BA24D8}" type="pres">
      <dgm:prSet presAssocID="{D1F67AEE-330A-4D33-9DEB-B7754484DEDC}" presName="spNode" presStyleCnt="0"/>
      <dgm:spPr/>
    </dgm:pt>
    <dgm:pt modelId="{7437DF18-EDBE-46D5-8248-F7EEEB318349}" type="pres">
      <dgm:prSet presAssocID="{9373B182-C566-42B1-A4B5-6633B7C95A46}" presName="sibTrans" presStyleLbl="sibTrans1D1" presStyleIdx="0" presStyleCnt="5"/>
      <dgm:spPr/>
      <dgm:t>
        <a:bodyPr/>
        <a:lstStyle/>
        <a:p>
          <a:endParaRPr lang="zh-TW" altLang="en-US"/>
        </a:p>
      </dgm:t>
    </dgm:pt>
    <dgm:pt modelId="{4BF45E7D-04DA-4279-87B1-3322EDD0E5CD}" type="pres">
      <dgm:prSet presAssocID="{A7772A91-FC36-4B0B-A03D-B6149546D44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CBA4C8-B506-4ACB-9602-3B16DEA6336F}" type="pres">
      <dgm:prSet presAssocID="{A7772A91-FC36-4B0B-A03D-B6149546D443}" presName="spNode" presStyleCnt="0"/>
      <dgm:spPr/>
    </dgm:pt>
    <dgm:pt modelId="{9D954100-C3ED-4C09-888D-D169DCA17495}" type="pres">
      <dgm:prSet presAssocID="{1F25303E-1DB7-4DC6-9ECE-D4FCA47FF590}" presName="sibTrans" presStyleLbl="sibTrans1D1" presStyleIdx="1" presStyleCnt="5"/>
      <dgm:spPr/>
      <dgm:t>
        <a:bodyPr/>
        <a:lstStyle/>
        <a:p>
          <a:endParaRPr lang="zh-TW" altLang="en-US"/>
        </a:p>
      </dgm:t>
    </dgm:pt>
    <dgm:pt modelId="{A6CF6250-0415-4F57-8010-718F6DF3F50E}" type="pres">
      <dgm:prSet presAssocID="{23F4BE60-8A58-4924-B870-D1982433444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516B2B-A9BB-4668-8E3A-3EF6ADBF5DC4}" type="pres">
      <dgm:prSet presAssocID="{23F4BE60-8A58-4924-B870-D19824334444}" presName="spNode" presStyleCnt="0"/>
      <dgm:spPr/>
    </dgm:pt>
    <dgm:pt modelId="{7C700DD2-D948-46E1-A8CA-B6FF61B33657}" type="pres">
      <dgm:prSet presAssocID="{3720B05A-F984-4E5B-8614-A61F52AAC590}" presName="sibTrans" presStyleLbl="sibTrans1D1" presStyleIdx="2" presStyleCnt="5"/>
      <dgm:spPr/>
      <dgm:t>
        <a:bodyPr/>
        <a:lstStyle/>
        <a:p>
          <a:endParaRPr lang="zh-TW" altLang="en-US"/>
        </a:p>
      </dgm:t>
    </dgm:pt>
    <dgm:pt modelId="{9BE4DC6B-224F-466D-AD29-319C4F4A48A3}" type="pres">
      <dgm:prSet presAssocID="{167F989E-6640-4882-83B9-02F3599E619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24AA706-316F-4CD4-BE8D-E1F4A58C94BB}" type="pres">
      <dgm:prSet presAssocID="{167F989E-6640-4882-83B9-02F3599E6197}" presName="spNode" presStyleCnt="0"/>
      <dgm:spPr/>
    </dgm:pt>
    <dgm:pt modelId="{FF09D6C0-03A6-4849-AB89-DDC2A821B6AB}" type="pres">
      <dgm:prSet presAssocID="{1550E4F9-B066-4172-B196-1ECDA9673C7C}" presName="sibTrans" presStyleLbl="sibTrans1D1" presStyleIdx="3" presStyleCnt="5"/>
      <dgm:spPr/>
      <dgm:t>
        <a:bodyPr/>
        <a:lstStyle/>
        <a:p>
          <a:endParaRPr lang="zh-TW" altLang="en-US"/>
        </a:p>
      </dgm:t>
    </dgm:pt>
    <dgm:pt modelId="{9464A411-B0C3-41F1-A40C-8BA82CD4CADE}" type="pres">
      <dgm:prSet presAssocID="{F39EE6F4-9EE1-4DC8-AF77-2DF4C1B6A54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9CCA13-7C89-4E9B-B0AF-7C3B11D2C2C0}" type="pres">
      <dgm:prSet presAssocID="{F39EE6F4-9EE1-4DC8-AF77-2DF4C1B6A549}" presName="spNode" presStyleCnt="0"/>
      <dgm:spPr/>
    </dgm:pt>
    <dgm:pt modelId="{0A4C4CE7-DA96-4333-8CE0-FB9232BE331E}" type="pres">
      <dgm:prSet presAssocID="{3FEFB55E-5AFE-45DE-9684-119D533F94CE}" presName="sibTrans" presStyleLbl="sibTrans1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91A53BC0-F276-46FF-BBFB-FD5AB38ADA77}" srcId="{3F643EB5-9A21-4C79-89FB-5040DDC3FCA6}" destId="{F39EE6F4-9EE1-4DC8-AF77-2DF4C1B6A549}" srcOrd="4" destOrd="0" parTransId="{56DAABAB-0DC4-48EA-A357-E2D2876A54BD}" sibTransId="{3FEFB55E-5AFE-45DE-9684-119D533F94CE}"/>
    <dgm:cxn modelId="{BBFC1467-DBD0-4CFD-BDF1-B547FDCE902F}" type="presOf" srcId="{9373B182-C566-42B1-A4B5-6633B7C95A46}" destId="{7437DF18-EDBE-46D5-8248-F7EEEB318349}" srcOrd="0" destOrd="0" presId="urn:microsoft.com/office/officeart/2005/8/layout/cycle6"/>
    <dgm:cxn modelId="{313DBEC1-72BD-4A2E-B8EE-3F67780B9B83}" type="presOf" srcId="{3FEFB55E-5AFE-45DE-9684-119D533F94CE}" destId="{0A4C4CE7-DA96-4333-8CE0-FB9232BE331E}" srcOrd="0" destOrd="0" presId="urn:microsoft.com/office/officeart/2005/8/layout/cycle6"/>
    <dgm:cxn modelId="{46823214-EA7D-4DD9-9469-21CC0D6529D4}" type="presOf" srcId="{23F4BE60-8A58-4924-B870-D19824334444}" destId="{A6CF6250-0415-4F57-8010-718F6DF3F50E}" srcOrd="0" destOrd="0" presId="urn:microsoft.com/office/officeart/2005/8/layout/cycle6"/>
    <dgm:cxn modelId="{B06938FE-B638-4BA0-A655-FE4EB1418B10}" type="presOf" srcId="{3720B05A-F984-4E5B-8614-A61F52AAC590}" destId="{7C700DD2-D948-46E1-A8CA-B6FF61B33657}" srcOrd="0" destOrd="0" presId="urn:microsoft.com/office/officeart/2005/8/layout/cycle6"/>
    <dgm:cxn modelId="{28431873-5397-464D-B338-ADC975514C88}" type="presOf" srcId="{1550E4F9-B066-4172-B196-1ECDA9673C7C}" destId="{FF09D6C0-03A6-4849-AB89-DDC2A821B6AB}" srcOrd="0" destOrd="0" presId="urn:microsoft.com/office/officeart/2005/8/layout/cycle6"/>
    <dgm:cxn modelId="{6389858A-A402-47DB-A72B-D6125CEB3A0B}" type="presOf" srcId="{A7772A91-FC36-4B0B-A03D-B6149546D443}" destId="{4BF45E7D-04DA-4279-87B1-3322EDD0E5CD}" srcOrd="0" destOrd="0" presId="urn:microsoft.com/office/officeart/2005/8/layout/cycle6"/>
    <dgm:cxn modelId="{580AB1B3-120B-40A4-9260-0D8870573CC4}" type="presOf" srcId="{167F989E-6640-4882-83B9-02F3599E6197}" destId="{9BE4DC6B-224F-466D-AD29-319C4F4A48A3}" srcOrd="0" destOrd="0" presId="urn:microsoft.com/office/officeart/2005/8/layout/cycle6"/>
    <dgm:cxn modelId="{E451E3AA-FCC1-4BC6-86A9-A7E632692E46}" type="presOf" srcId="{D1F67AEE-330A-4D33-9DEB-B7754484DEDC}" destId="{8297F2B5-F59B-4AAE-9344-E70F313ABA53}" srcOrd="0" destOrd="0" presId="urn:microsoft.com/office/officeart/2005/8/layout/cycle6"/>
    <dgm:cxn modelId="{36B9362F-8446-45C5-A5F3-5065A0C345C4}" srcId="{3F643EB5-9A21-4C79-89FB-5040DDC3FCA6}" destId="{167F989E-6640-4882-83B9-02F3599E6197}" srcOrd="3" destOrd="0" parTransId="{E0CBBDC2-399E-45EB-A746-763BDDD8A48E}" sibTransId="{1550E4F9-B066-4172-B196-1ECDA9673C7C}"/>
    <dgm:cxn modelId="{6D3BD745-2F93-497C-8B6E-6B25FC297A33}" type="presOf" srcId="{F39EE6F4-9EE1-4DC8-AF77-2DF4C1B6A549}" destId="{9464A411-B0C3-41F1-A40C-8BA82CD4CADE}" srcOrd="0" destOrd="0" presId="urn:microsoft.com/office/officeart/2005/8/layout/cycle6"/>
    <dgm:cxn modelId="{9FC5438D-8DAF-46C1-A8A7-6FED3D250635}" srcId="{3F643EB5-9A21-4C79-89FB-5040DDC3FCA6}" destId="{A7772A91-FC36-4B0B-A03D-B6149546D443}" srcOrd="1" destOrd="0" parTransId="{14E90E0B-BDEA-4610-9969-BD0276A6C62D}" sibTransId="{1F25303E-1DB7-4DC6-9ECE-D4FCA47FF590}"/>
    <dgm:cxn modelId="{1BD47AD3-7BA9-4515-B86C-6FD5FE208779}" type="presOf" srcId="{1F25303E-1DB7-4DC6-9ECE-D4FCA47FF590}" destId="{9D954100-C3ED-4C09-888D-D169DCA17495}" srcOrd="0" destOrd="0" presId="urn:microsoft.com/office/officeart/2005/8/layout/cycle6"/>
    <dgm:cxn modelId="{5BA5986F-A15D-4641-B052-6A2CE4B6033A}" type="presOf" srcId="{3F643EB5-9A21-4C79-89FB-5040DDC3FCA6}" destId="{E044016B-2A5A-4A4A-8494-075AABC4874F}" srcOrd="0" destOrd="0" presId="urn:microsoft.com/office/officeart/2005/8/layout/cycle6"/>
    <dgm:cxn modelId="{AD1ACCE0-14DD-4074-B177-A741116972B0}" srcId="{3F643EB5-9A21-4C79-89FB-5040DDC3FCA6}" destId="{D1F67AEE-330A-4D33-9DEB-B7754484DEDC}" srcOrd="0" destOrd="0" parTransId="{7879AA39-9737-4495-A57E-EB5AE24AF575}" sibTransId="{9373B182-C566-42B1-A4B5-6633B7C95A46}"/>
    <dgm:cxn modelId="{89DD31DF-81DF-4D63-B43C-48B17E58B328}" srcId="{3F643EB5-9A21-4C79-89FB-5040DDC3FCA6}" destId="{23F4BE60-8A58-4924-B870-D19824334444}" srcOrd="2" destOrd="0" parTransId="{71B17755-7AAA-490A-B8DE-11492C178DF5}" sibTransId="{3720B05A-F984-4E5B-8614-A61F52AAC590}"/>
    <dgm:cxn modelId="{FBF39DC5-12B0-4073-96D3-6FEDC27976D3}" type="presParOf" srcId="{E044016B-2A5A-4A4A-8494-075AABC4874F}" destId="{8297F2B5-F59B-4AAE-9344-E70F313ABA53}" srcOrd="0" destOrd="0" presId="urn:microsoft.com/office/officeart/2005/8/layout/cycle6"/>
    <dgm:cxn modelId="{4CBD0173-8562-4AD1-A4C1-7A528C4ABC66}" type="presParOf" srcId="{E044016B-2A5A-4A4A-8494-075AABC4874F}" destId="{8A02931F-B7BE-4AF2-BADE-5D5D64BA24D8}" srcOrd="1" destOrd="0" presId="urn:microsoft.com/office/officeart/2005/8/layout/cycle6"/>
    <dgm:cxn modelId="{EEF86BC2-7295-4B07-BC99-81DD0953B94E}" type="presParOf" srcId="{E044016B-2A5A-4A4A-8494-075AABC4874F}" destId="{7437DF18-EDBE-46D5-8248-F7EEEB318349}" srcOrd="2" destOrd="0" presId="urn:microsoft.com/office/officeart/2005/8/layout/cycle6"/>
    <dgm:cxn modelId="{BE3CB248-6196-419A-BFED-CEEEF00E72EC}" type="presParOf" srcId="{E044016B-2A5A-4A4A-8494-075AABC4874F}" destId="{4BF45E7D-04DA-4279-87B1-3322EDD0E5CD}" srcOrd="3" destOrd="0" presId="urn:microsoft.com/office/officeart/2005/8/layout/cycle6"/>
    <dgm:cxn modelId="{D21F9E99-EC6F-4D80-852A-1DB0743BF639}" type="presParOf" srcId="{E044016B-2A5A-4A4A-8494-075AABC4874F}" destId="{DFCBA4C8-B506-4ACB-9602-3B16DEA6336F}" srcOrd="4" destOrd="0" presId="urn:microsoft.com/office/officeart/2005/8/layout/cycle6"/>
    <dgm:cxn modelId="{E9F30766-7A1D-47F0-9101-721B51A7A602}" type="presParOf" srcId="{E044016B-2A5A-4A4A-8494-075AABC4874F}" destId="{9D954100-C3ED-4C09-888D-D169DCA17495}" srcOrd="5" destOrd="0" presId="urn:microsoft.com/office/officeart/2005/8/layout/cycle6"/>
    <dgm:cxn modelId="{D74BEC28-8DB4-4A8B-87CA-09346E53227D}" type="presParOf" srcId="{E044016B-2A5A-4A4A-8494-075AABC4874F}" destId="{A6CF6250-0415-4F57-8010-718F6DF3F50E}" srcOrd="6" destOrd="0" presId="urn:microsoft.com/office/officeart/2005/8/layout/cycle6"/>
    <dgm:cxn modelId="{BC6BDF4E-AC4C-43B8-B538-A89AA2BB5927}" type="presParOf" srcId="{E044016B-2A5A-4A4A-8494-075AABC4874F}" destId="{30516B2B-A9BB-4668-8E3A-3EF6ADBF5DC4}" srcOrd="7" destOrd="0" presId="urn:microsoft.com/office/officeart/2005/8/layout/cycle6"/>
    <dgm:cxn modelId="{597D8A5C-C208-4A64-81F8-BCF5E4F3F3E9}" type="presParOf" srcId="{E044016B-2A5A-4A4A-8494-075AABC4874F}" destId="{7C700DD2-D948-46E1-A8CA-B6FF61B33657}" srcOrd="8" destOrd="0" presId="urn:microsoft.com/office/officeart/2005/8/layout/cycle6"/>
    <dgm:cxn modelId="{37C8CBF3-54B0-46A6-970F-6C4516588747}" type="presParOf" srcId="{E044016B-2A5A-4A4A-8494-075AABC4874F}" destId="{9BE4DC6B-224F-466D-AD29-319C4F4A48A3}" srcOrd="9" destOrd="0" presId="urn:microsoft.com/office/officeart/2005/8/layout/cycle6"/>
    <dgm:cxn modelId="{244B7D6E-D3DA-42BC-A0B9-2CF10894B954}" type="presParOf" srcId="{E044016B-2A5A-4A4A-8494-075AABC4874F}" destId="{C24AA706-316F-4CD4-BE8D-E1F4A58C94BB}" srcOrd="10" destOrd="0" presId="urn:microsoft.com/office/officeart/2005/8/layout/cycle6"/>
    <dgm:cxn modelId="{E0E1CD5E-28CA-45C3-85D7-1F24C03F376F}" type="presParOf" srcId="{E044016B-2A5A-4A4A-8494-075AABC4874F}" destId="{FF09D6C0-03A6-4849-AB89-DDC2A821B6AB}" srcOrd="11" destOrd="0" presId="urn:microsoft.com/office/officeart/2005/8/layout/cycle6"/>
    <dgm:cxn modelId="{C3CF54B3-1FCA-4C47-B9B0-DA4C110539D8}" type="presParOf" srcId="{E044016B-2A5A-4A4A-8494-075AABC4874F}" destId="{9464A411-B0C3-41F1-A40C-8BA82CD4CADE}" srcOrd="12" destOrd="0" presId="urn:microsoft.com/office/officeart/2005/8/layout/cycle6"/>
    <dgm:cxn modelId="{F547D29B-32C8-49A4-A913-6106CD7D7C56}" type="presParOf" srcId="{E044016B-2A5A-4A4A-8494-075AABC4874F}" destId="{139CCA13-7C89-4E9B-B0AF-7C3B11D2C2C0}" srcOrd="13" destOrd="0" presId="urn:microsoft.com/office/officeart/2005/8/layout/cycle6"/>
    <dgm:cxn modelId="{69E23E30-5EFC-4A3D-80FF-6DDA028E75D9}" type="presParOf" srcId="{E044016B-2A5A-4A4A-8494-075AABC4874F}" destId="{0A4C4CE7-DA96-4333-8CE0-FB9232BE331E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57E4DF-EBCB-451B-9841-5FD358521471}" type="doc">
      <dgm:prSet loTypeId="urn:microsoft.com/office/officeart/2005/8/layout/hList7#2" loCatId="list" qsTypeId="urn:microsoft.com/office/officeart/2005/8/quickstyle/simple1" qsCatId="simple" csTypeId="urn:microsoft.com/office/officeart/2005/8/colors/colorful3" csCatId="colorful" phldr="1"/>
      <dgm:spPr/>
    </dgm:pt>
    <dgm:pt modelId="{C8F5AA5B-C4A1-4F9B-866C-BD8FC571B83B}">
      <dgm:prSet phldrT="[文本]" custT="1"/>
      <dgm:spPr>
        <a:solidFill>
          <a:srgbClr val="FF7C8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4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國語</a:t>
          </a:r>
          <a:endParaRPr lang="zh-CN" altLang="en-US" sz="44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CF62E4-F34D-4100-8B7F-12F27397092B}" type="parTrans" cxnId="{E8936071-9407-4CEB-89A1-AC8D880AEE5C}">
      <dgm:prSet/>
      <dgm:spPr/>
      <dgm:t>
        <a:bodyPr/>
        <a:lstStyle/>
        <a:p>
          <a:endParaRPr lang="zh-CN" altLang="en-US"/>
        </a:p>
      </dgm:t>
    </dgm:pt>
    <dgm:pt modelId="{248F8290-A300-4C68-B20E-0C3F6CD6C9A5}" type="sibTrans" cxnId="{E8936071-9407-4CEB-89A1-AC8D880AEE5C}">
      <dgm:prSet/>
      <dgm:spPr/>
      <dgm:t>
        <a:bodyPr/>
        <a:lstStyle/>
        <a:p>
          <a:endParaRPr lang="zh-CN" altLang="en-US"/>
        </a:p>
      </dgm:t>
    </dgm:pt>
    <dgm:pt modelId="{9F299130-3172-4532-B830-0777D413FB75}" type="pres">
      <dgm:prSet presAssocID="{8457E4DF-EBCB-451B-9841-5FD358521471}" presName="Name0" presStyleCnt="0">
        <dgm:presLayoutVars>
          <dgm:dir/>
          <dgm:resizeHandles val="exact"/>
        </dgm:presLayoutVars>
      </dgm:prSet>
      <dgm:spPr/>
    </dgm:pt>
    <dgm:pt modelId="{38826B2D-AE4B-4F8F-9BDF-64E9BBE142A2}" type="pres">
      <dgm:prSet presAssocID="{8457E4DF-EBCB-451B-9841-5FD358521471}" presName="fgShape" presStyleLbl="fgShp" presStyleIdx="0" presStyleCnt="1" custFlipHor="1" custScaleX="108696" custScaleY="10817" custLinFactY="188259" custLinFactNeighborX="-7344" custLinFactNeighborY="200000"/>
      <dgm:spPr>
        <a:prstGeom prst="rightArrow">
          <a:avLst/>
        </a:prstGeom>
      </dgm:spPr>
      <dgm:t>
        <a:bodyPr/>
        <a:lstStyle/>
        <a:p>
          <a:endParaRPr lang="zh-TW" altLang="en-US"/>
        </a:p>
      </dgm:t>
    </dgm:pt>
    <dgm:pt modelId="{EDFB0153-05D5-4AFF-84AD-00B319BDB94A}" type="pres">
      <dgm:prSet presAssocID="{8457E4DF-EBCB-451B-9841-5FD358521471}" presName="linComp" presStyleCnt="0"/>
      <dgm:spPr/>
    </dgm:pt>
    <dgm:pt modelId="{B33452AF-4E27-482B-BB5C-562E0BA4F156}" type="pres">
      <dgm:prSet presAssocID="{C8F5AA5B-C4A1-4F9B-866C-BD8FC571B83B}" presName="compNode" presStyleCnt="0"/>
      <dgm:spPr/>
    </dgm:pt>
    <dgm:pt modelId="{5040E294-265B-41AC-8D54-E6E408F3AC72}" type="pres">
      <dgm:prSet presAssocID="{C8F5AA5B-C4A1-4F9B-866C-BD8FC571B83B}" presName="bkgdShape" presStyleLbl="node1" presStyleIdx="0" presStyleCnt="1" custLinFactNeighborX="-3189" custLinFactNeighborY="-14238"/>
      <dgm:spPr/>
      <dgm:t>
        <a:bodyPr/>
        <a:lstStyle/>
        <a:p>
          <a:endParaRPr lang="zh-CN" altLang="en-US"/>
        </a:p>
      </dgm:t>
    </dgm:pt>
    <dgm:pt modelId="{838E0CA0-97E8-4B59-A2CD-B4EAB54B8EFE}" type="pres">
      <dgm:prSet presAssocID="{C8F5AA5B-C4A1-4F9B-866C-BD8FC571B83B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CCB8D2A-5E29-49B9-9C1F-E0F897B9FA79}" type="pres">
      <dgm:prSet presAssocID="{C8F5AA5B-C4A1-4F9B-866C-BD8FC571B83B}" presName="invisiNode" presStyleLbl="node1" presStyleIdx="0" presStyleCnt="1"/>
      <dgm:spPr/>
    </dgm:pt>
    <dgm:pt modelId="{89CB243C-1F9B-4490-AA45-6F736278909D}" type="pres">
      <dgm:prSet presAssocID="{C8F5AA5B-C4A1-4F9B-866C-BD8FC571B83B}" presName="imagNode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zh-TW" altLang="en-US"/>
        </a:p>
      </dgm:t>
    </dgm:pt>
  </dgm:ptLst>
  <dgm:cxnLst>
    <dgm:cxn modelId="{E8936071-9407-4CEB-89A1-AC8D880AEE5C}" srcId="{8457E4DF-EBCB-451B-9841-5FD358521471}" destId="{C8F5AA5B-C4A1-4F9B-866C-BD8FC571B83B}" srcOrd="0" destOrd="0" parTransId="{14CF62E4-F34D-4100-8B7F-12F27397092B}" sibTransId="{248F8290-A300-4C68-B20E-0C3F6CD6C9A5}"/>
    <dgm:cxn modelId="{D8365C56-44B6-410A-A47A-38A3CE2F1D9A}" type="presOf" srcId="{8457E4DF-EBCB-451B-9841-5FD358521471}" destId="{9F299130-3172-4532-B830-0777D413FB75}" srcOrd="0" destOrd="0" presId="urn:microsoft.com/office/officeart/2005/8/layout/hList7#2"/>
    <dgm:cxn modelId="{D4097669-B143-404C-8588-8C05009AAD5B}" type="presOf" srcId="{C8F5AA5B-C4A1-4F9B-866C-BD8FC571B83B}" destId="{838E0CA0-97E8-4B59-A2CD-B4EAB54B8EFE}" srcOrd="1" destOrd="0" presId="urn:microsoft.com/office/officeart/2005/8/layout/hList7#2"/>
    <dgm:cxn modelId="{88BA9CE1-61F4-4749-AFB6-7655879F2914}" type="presOf" srcId="{C8F5AA5B-C4A1-4F9B-866C-BD8FC571B83B}" destId="{5040E294-265B-41AC-8D54-E6E408F3AC72}" srcOrd="0" destOrd="0" presId="urn:microsoft.com/office/officeart/2005/8/layout/hList7#2"/>
    <dgm:cxn modelId="{29076B62-3001-4EE0-BA67-160A36516860}" type="presParOf" srcId="{9F299130-3172-4532-B830-0777D413FB75}" destId="{38826B2D-AE4B-4F8F-9BDF-64E9BBE142A2}" srcOrd="0" destOrd="0" presId="urn:microsoft.com/office/officeart/2005/8/layout/hList7#2"/>
    <dgm:cxn modelId="{C83B813C-2BBD-439B-ACB7-331C25EE4CBB}" type="presParOf" srcId="{9F299130-3172-4532-B830-0777D413FB75}" destId="{EDFB0153-05D5-4AFF-84AD-00B319BDB94A}" srcOrd="1" destOrd="0" presId="urn:microsoft.com/office/officeart/2005/8/layout/hList7#2"/>
    <dgm:cxn modelId="{010D7C86-6640-4751-A05A-D320CDFF5FBB}" type="presParOf" srcId="{EDFB0153-05D5-4AFF-84AD-00B319BDB94A}" destId="{B33452AF-4E27-482B-BB5C-562E0BA4F156}" srcOrd="0" destOrd="0" presId="urn:microsoft.com/office/officeart/2005/8/layout/hList7#2"/>
    <dgm:cxn modelId="{17C01AC6-A04A-494D-9840-38759CDFBF8A}" type="presParOf" srcId="{B33452AF-4E27-482B-BB5C-562E0BA4F156}" destId="{5040E294-265B-41AC-8D54-E6E408F3AC72}" srcOrd="0" destOrd="0" presId="urn:microsoft.com/office/officeart/2005/8/layout/hList7#2"/>
    <dgm:cxn modelId="{54DB974B-2E60-4374-8685-339154DF2B02}" type="presParOf" srcId="{B33452AF-4E27-482B-BB5C-562E0BA4F156}" destId="{838E0CA0-97E8-4B59-A2CD-B4EAB54B8EFE}" srcOrd="1" destOrd="0" presId="urn:microsoft.com/office/officeart/2005/8/layout/hList7#2"/>
    <dgm:cxn modelId="{BF1FE0C0-DDC9-4591-949A-489C44AAF0C2}" type="presParOf" srcId="{B33452AF-4E27-482B-BB5C-562E0BA4F156}" destId="{ACCB8D2A-5E29-49B9-9C1F-E0F897B9FA79}" srcOrd="2" destOrd="0" presId="urn:microsoft.com/office/officeart/2005/8/layout/hList7#2"/>
    <dgm:cxn modelId="{0C0A2525-6634-41D2-AB28-B2DCED2DCCA0}" type="presParOf" srcId="{B33452AF-4E27-482B-BB5C-562E0BA4F156}" destId="{89CB243C-1F9B-4490-AA45-6F736278909D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57E4DF-EBCB-451B-9841-5FD358521471}" type="doc">
      <dgm:prSet loTypeId="urn:microsoft.com/office/officeart/2005/8/layout/hList7#2" loCatId="list" qsTypeId="urn:microsoft.com/office/officeart/2005/8/quickstyle/simple1" qsCatId="simple" csTypeId="urn:microsoft.com/office/officeart/2005/8/colors/colorful3" csCatId="colorful" phldr="1"/>
      <dgm:spPr/>
    </dgm:pt>
    <dgm:pt modelId="{3B43B3A1-F6CC-451F-8900-B83F7CDC719F}">
      <dgm:prSet phldrT="[文本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zh-TW" altLang="en-US" sz="4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數學</a:t>
          </a:r>
          <a:endParaRPr lang="zh-CN" altLang="en-US" sz="44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C092F9-0819-4F44-823C-2ED88D13D4B6}" type="parTrans" cxnId="{05DBAE58-032A-4014-B5A9-EC3ADCD82DB9}">
      <dgm:prSet/>
      <dgm:spPr/>
      <dgm:t>
        <a:bodyPr/>
        <a:lstStyle/>
        <a:p>
          <a:endParaRPr lang="zh-CN" altLang="en-US"/>
        </a:p>
      </dgm:t>
    </dgm:pt>
    <dgm:pt modelId="{82AA67C2-5B44-4FAC-AA11-8E981E081895}" type="sibTrans" cxnId="{05DBAE58-032A-4014-B5A9-EC3ADCD82DB9}">
      <dgm:prSet/>
      <dgm:spPr/>
      <dgm:t>
        <a:bodyPr/>
        <a:lstStyle/>
        <a:p>
          <a:endParaRPr lang="zh-CN" altLang="en-US"/>
        </a:p>
      </dgm:t>
    </dgm:pt>
    <dgm:pt modelId="{9F299130-3172-4532-B830-0777D413FB75}" type="pres">
      <dgm:prSet presAssocID="{8457E4DF-EBCB-451B-9841-5FD358521471}" presName="Name0" presStyleCnt="0">
        <dgm:presLayoutVars>
          <dgm:dir/>
          <dgm:resizeHandles val="exact"/>
        </dgm:presLayoutVars>
      </dgm:prSet>
      <dgm:spPr/>
    </dgm:pt>
    <dgm:pt modelId="{38826B2D-AE4B-4F8F-9BDF-64E9BBE142A2}" type="pres">
      <dgm:prSet presAssocID="{8457E4DF-EBCB-451B-9841-5FD358521471}" presName="fgShape" presStyleLbl="fgShp" presStyleIdx="0" presStyleCnt="1" custFlipHor="1" custScaleX="108696" custScaleY="10817" custLinFactY="188259" custLinFactNeighborX="-7344" custLinFactNeighborY="200000"/>
      <dgm:spPr>
        <a:prstGeom prst="rightArrow">
          <a:avLst/>
        </a:prstGeom>
      </dgm:spPr>
      <dgm:t>
        <a:bodyPr/>
        <a:lstStyle/>
        <a:p>
          <a:endParaRPr lang="zh-TW" altLang="en-US"/>
        </a:p>
      </dgm:t>
    </dgm:pt>
    <dgm:pt modelId="{EDFB0153-05D5-4AFF-84AD-00B319BDB94A}" type="pres">
      <dgm:prSet presAssocID="{8457E4DF-EBCB-451B-9841-5FD358521471}" presName="linComp" presStyleCnt="0"/>
      <dgm:spPr/>
    </dgm:pt>
    <dgm:pt modelId="{1DDBFF9F-7A9B-47A4-853A-36BA7C9E4CD0}" type="pres">
      <dgm:prSet presAssocID="{3B43B3A1-F6CC-451F-8900-B83F7CDC719F}" presName="compNode" presStyleCnt="0"/>
      <dgm:spPr/>
    </dgm:pt>
    <dgm:pt modelId="{EF024209-7CCF-4FA1-9F22-460F139B24EE}" type="pres">
      <dgm:prSet presAssocID="{3B43B3A1-F6CC-451F-8900-B83F7CDC719F}" presName="bkgdShape" presStyleLbl="node1" presStyleIdx="0" presStyleCnt="1" custLinFactNeighborX="1837" custLinFactNeighborY="4348"/>
      <dgm:spPr/>
      <dgm:t>
        <a:bodyPr/>
        <a:lstStyle/>
        <a:p>
          <a:endParaRPr lang="zh-CN" altLang="en-US"/>
        </a:p>
      </dgm:t>
    </dgm:pt>
    <dgm:pt modelId="{CB114CF3-46F7-41E8-A827-20F488C2F9B8}" type="pres">
      <dgm:prSet presAssocID="{3B43B3A1-F6CC-451F-8900-B83F7CDC719F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D67C65A-F199-4DDF-8873-3D034CFE6A4E}" type="pres">
      <dgm:prSet presAssocID="{3B43B3A1-F6CC-451F-8900-B83F7CDC719F}" presName="invisiNode" presStyleLbl="node1" presStyleIdx="0" presStyleCnt="1"/>
      <dgm:spPr/>
    </dgm:pt>
    <dgm:pt modelId="{FE85D5D2-2B96-4D57-AE00-99005EDCA081}" type="pres">
      <dgm:prSet presAssocID="{3B43B3A1-F6CC-451F-8900-B83F7CDC719F}" presName="imagNode" presStyleLbl="fgImgPlace1" presStyleIdx="0" presStyleCnt="1" custScaleX="130566" custScaleY="12509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05DBAE58-032A-4014-B5A9-EC3ADCD82DB9}" srcId="{8457E4DF-EBCB-451B-9841-5FD358521471}" destId="{3B43B3A1-F6CC-451F-8900-B83F7CDC719F}" srcOrd="0" destOrd="0" parTransId="{99C092F9-0819-4F44-823C-2ED88D13D4B6}" sibTransId="{82AA67C2-5B44-4FAC-AA11-8E981E081895}"/>
    <dgm:cxn modelId="{A6579153-E9B7-4AE5-AD93-9E41E4829A40}" type="presOf" srcId="{8457E4DF-EBCB-451B-9841-5FD358521471}" destId="{9F299130-3172-4532-B830-0777D413FB75}" srcOrd="0" destOrd="0" presId="urn:microsoft.com/office/officeart/2005/8/layout/hList7#2"/>
    <dgm:cxn modelId="{420C6092-9F18-4F29-BD77-29838C0C0FA7}" type="presOf" srcId="{3B43B3A1-F6CC-451F-8900-B83F7CDC719F}" destId="{EF024209-7CCF-4FA1-9F22-460F139B24EE}" srcOrd="0" destOrd="0" presId="urn:microsoft.com/office/officeart/2005/8/layout/hList7#2"/>
    <dgm:cxn modelId="{2AC1EC21-683C-487C-B962-0AA928A3AD07}" type="presOf" srcId="{3B43B3A1-F6CC-451F-8900-B83F7CDC719F}" destId="{CB114CF3-46F7-41E8-A827-20F488C2F9B8}" srcOrd="1" destOrd="0" presId="urn:microsoft.com/office/officeart/2005/8/layout/hList7#2"/>
    <dgm:cxn modelId="{711DE2C0-196B-40C7-81CB-96FA1DF77A05}" type="presParOf" srcId="{9F299130-3172-4532-B830-0777D413FB75}" destId="{38826B2D-AE4B-4F8F-9BDF-64E9BBE142A2}" srcOrd="0" destOrd="0" presId="urn:microsoft.com/office/officeart/2005/8/layout/hList7#2"/>
    <dgm:cxn modelId="{B5B24443-0A7E-4D44-967E-A0DE63F29E10}" type="presParOf" srcId="{9F299130-3172-4532-B830-0777D413FB75}" destId="{EDFB0153-05D5-4AFF-84AD-00B319BDB94A}" srcOrd="1" destOrd="0" presId="urn:microsoft.com/office/officeart/2005/8/layout/hList7#2"/>
    <dgm:cxn modelId="{E49E4D07-66E3-4DE5-8ACB-A76025ECFCC7}" type="presParOf" srcId="{EDFB0153-05D5-4AFF-84AD-00B319BDB94A}" destId="{1DDBFF9F-7A9B-47A4-853A-36BA7C9E4CD0}" srcOrd="0" destOrd="0" presId="urn:microsoft.com/office/officeart/2005/8/layout/hList7#2"/>
    <dgm:cxn modelId="{1ECFB9AC-30FE-4301-AE37-D06E2AEA37A6}" type="presParOf" srcId="{1DDBFF9F-7A9B-47A4-853A-36BA7C9E4CD0}" destId="{EF024209-7CCF-4FA1-9F22-460F139B24EE}" srcOrd="0" destOrd="0" presId="urn:microsoft.com/office/officeart/2005/8/layout/hList7#2"/>
    <dgm:cxn modelId="{9C88407F-C96B-4CA3-8462-F2044636E53B}" type="presParOf" srcId="{1DDBFF9F-7A9B-47A4-853A-36BA7C9E4CD0}" destId="{CB114CF3-46F7-41E8-A827-20F488C2F9B8}" srcOrd="1" destOrd="0" presId="urn:microsoft.com/office/officeart/2005/8/layout/hList7#2"/>
    <dgm:cxn modelId="{61CB1CB5-D899-4614-B325-9F62EC88E9A9}" type="presParOf" srcId="{1DDBFF9F-7A9B-47A4-853A-36BA7C9E4CD0}" destId="{7D67C65A-F199-4DDF-8873-3D034CFE6A4E}" srcOrd="2" destOrd="0" presId="urn:microsoft.com/office/officeart/2005/8/layout/hList7#2"/>
    <dgm:cxn modelId="{7E4D88BE-EFE1-4A8D-99EF-0F501BB46D37}" type="presParOf" srcId="{1DDBFF9F-7A9B-47A4-853A-36BA7C9E4CD0}" destId="{FE85D5D2-2B96-4D57-AE00-99005EDCA081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57E4DF-EBCB-451B-9841-5FD358521471}" type="doc">
      <dgm:prSet loTypeId="urn:microsoft.com/office/officeart/2005/8/layout/hList7#2" loCatId="list" qsTypeId="urn:microsoft.com/office/officeart/2005/8/quickstyle/simple1" qsCatId="simple" csTypeId="urn:microsoft.com/office/officeart/2005/8/colors/colorful3" csCatId="colorful" phldr="1"/>
      <dgm:spPr/>
    </dgm:pt>
    <dgm:pt modelId="{8870FF0F-82B0-40E2-90BE-5CC6157CD42E}">
      <dgm:prSet phldrT="[文本]" custT="1"/>
      <dgm:spPr>
        <a:solidFill>
          <a:srgbClr val="FF7C80"/>
        </a:solidFill>
      </dgm:spPr>
      <dgm:t>
        <a:bodyPr/>
        <a:lstStyle/>
        <a:p>
          <a:r>
            <a:rPr lang="zh-TW" altLang="en-US" sz="32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生活綜合</a:t>
          </a:r>
          <a:endParaRPr lang="zh-CN" altLang="en-US" sz="32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0C1A2CA-068C-4D26-9E3D-80E9E7087EAC}" type="parTrans" cxnId="{1F60ACD1-F55E-4618-8058-0BCE560FF969}">
      <dgm:prSet/>
      <dgm:spPr/>
      <dgm:t>
        <a:bodyPr/>
        <a:lstStyle/>
        <a:p>
          <a:endParaRPr lang="zh-TW" altLang="en-US"/>
        </a:p>
      </dgm:t>
    </dgm:pt>
    <dgm:pt modelId="{66FBEECC-256B-4564-8CB8-C5CDBCAE833C}" type="sibTrans" cxnId="{1F60ACD1-F55E-4618-8058-0BCE560FF969}">
      <dgm:prSet/>
      <dgm:spPr/>
      <dgm:t>
        <a:bodyPr/>
        <a:lstStyle/>
        <a:p>
          <a:endParaRPr lang="zh-TW" altLang="en-US"/>
        </a:p>
      </dgm:t>
    </dgm:pt>
    <dgm:pt modelId="{9F299130-3172-4532-B830-0777D413FB75}" type="pres">
      <dgm:prSet presAssocID="{8457E4DF-EBCB-451B-9841-5FD358521471}" presName="Name0" presStyleCnt="0">
        <dgm:presLayoutVars>
          <dgm:dir/>
          <dgm:resizeHandles val="exact"/>
        </dgm:presLayoutVars>
      </dgm:prSet>
      <dgm:spPr/>
    </dgm:pt>
    <dgm:pt modelId="{38826B2D-AE4B-4F8F-9BDF-64E9BBE142A2}" type="pres">
      <dgm:prSet presAssocID="{8457E4DF-EBCB-451B-9841-5FD358521471}" presName="fgShape" presStyleLbl="fgShp" presStyleIdx="0" presStyleCnt="1" custFlipHor="1" custScaleX="108696" custScaleY="10817" custLinFactY="188259" custLinFactNeighborX="-7344" custLinFactNeighborY="200000"/>
      <dgm:spPr>
        <a:prstGeom prst="rightArrow">
          <a:avLst/>
        </a:prstGeom>
      </dgm:spPr>
      <dgm:t>
        <a:bodyPr/>
        <a:lstStyle/>
        <a:p>
          <a:endParaRPr lang="zh-TW" altLang="en-US"/>
        </a:p>
      </dgm:t>
    </dgm:pt>
    <dgm:pt modelId="{EDFB0153-05D5-4AFF-84AD-00B319BDB94A}" type="pres">
      <dgm:prSet presAssocID="{8457E4DF-EBCB-451B-9841-5FD358521471}" presName="linComp" presStyleCnt="0"/>
      <dgm:spPr/>
    </dgm:pt>
    <dgm:pt modelId="{8319051C-93C2-4B1C-B07B-CEE763CDA810}" type="pres">
      <dgm:prSet presAssocID="{8870FF0F-82B0-40E2-90BE-5CC6157CD42E}" presName="compNode" presStyleCnt="0"/>
      <dgm:spPr/>
    </dgm:pt>
    <dgm:pt modelId="{64F447E8-CA5B-4C0D-9160-6F4F4B817CD8}" type="pres">
      <dgm:prSet presAssocID="{8870FF0F-82B0-40E2-90BE-5CC6157CD42E}" presName="bkgdShape" presStyleLbl="node1" presStyleIdx="0" presStyleCnt="1"/>
      <dgm:spPr/>
      <dgm:t>
        <a:bodyPr/>
        <a:lstStyle/>
        <a:p>
          <a:endParaRPr lang="zh-TW" altLang="en-US"/>
        </a:p>
      </dgm:t>
    </dgm:pt>
    <dgm:pt modelId="{06AA6519-E99D-4FB6-99E4-A89B586DA4BE}" type="pres">
      <dgm:prSet presAssocID="{8870FF0F-82B0-40E2-90BE-5CC6157CD42E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C69D22-F40A-42A4-8F97-ABAC539CEE0D}" type="pres">
      <dgm:prSet presAssocID="{8870FF0F-82B0-40E2-90BE-5CC6157CD42E}" presName="invisiNode" presStyleLbl="node1" presStyleIdx="0" presStyleCnt="1"/>
      <dgm:spPr/>
    </dgm:pt>
    <dgm:pt modelId="{1B954777-427E-45FE-BF52-78850FBF6A09}" type="pres">
      <dgm:prSet presAssocID="{8870FF0F-82B0-40E2-90BE-5CC6157CD42E}" presName="imagNode" presStyleLbl="fgImgPlace1" presStyleIdx="0" presStyleCnt="1" custScaleX="125577" custScaleY="13423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zh-TW" altLang="en-US"/>
        </a:p>
      </dgm:t>
    </dgm:pt>
  </dgm:ptLst>
  <dgm:cxnLst>
    <dgm:cxn modelId="{1F60ACD1-F55E-4618-8058-0BCE560FF969}" srcId="{8457E4DF-EBCB-451B-9841-5FD358521471}" destId="{8870FF0F-82B0-40E2-90BE-5CC6157CD42E}" srcOrd="0" destOrd="0" parTransId="{10C1A2CA-068C-4D26-9E3D-80E9E7087EAC}" sibTransId="{66FBEECC-256B-4564-8CB8-C5CDBCAE833C}"/>
    <dgm:cxn modelId="{B56CDBD4-91A1-4F63-A617-E47093A12D30}" type="presOf" srcId="{8870FF0F-82B0-40E2-90BE-5CC6157CD42E}" destId="{06AA6519-E99D-4FB6-99E4-A89B586DA4BE}" srcOrd="1" destOrd="0" presId="urn:microsoft.com/office/officeart/2005/8/layout/hList7#2"/>
    <dgm:cxn modelId="{125C8E86-969A-40C3-A34B-EE4EBAE2E64A}" type="presOf" srcId="{8457E4DF-EBCB-451B-9841-5FD358521471}" destId="{9F299130-3172-4532-B830-0777D413FB75}" srcOrd="0" destOrd="0" presId="urn:microsoft.com/office/officeart/2005/8/layout/hList7#2"/>
    <dgm:cxn modelId="{F171F615-D038-4F8F-BBE3-C6EC71DA3A0C}" type="presOf" srcId="{8870FF0F-82B0-40E2-90BE-5CC6157CD42E}" destId="{64F447E8-CA5B-4C0D-9160-6F4F4B817CD8}" srcOrd="0" destOrd="0" presId="urn:microsoft.com/office/officeart/2005/8/layout/hList7#2"/>
    <dgm:cxn modelId="{F8C8313E-8CBD-4F6A-ABCA-9BCCDB134CC8}" type="presParOf" srcId="{9F299130-3172-4532-B830-0777D413FB75}" destId="{38826B2D-AE4B-4F8F-9BDF-64E9BBE142A2}" srcOrd="0" destOrd="0" presId="urn:microsoft.com/office/officeart/2005/8/layout/hList7#2"/>
    <dgm:cxn modelId="{04B53049-6D90-4551-B0C6-083B7FE2B196}" type="presParOf" srcId="{9F299130-3172-4532-B830-0777D413FB75}" destId="{EDFB0153-05D5-4AFF-84AD-00B319BDB94A}" srcOrd="1" destOrd="0" presId="urn:microsoft.com/office/officeart/2005/8/layout/hList7#2"/>
    <dgm:cxn modelId="{54DBF69E-8FFB-4B71-8655-AF38C32A5896}" type="presParOf" srcId="{EDFB0153-05D5-4AFF-84AD-00B319BDB94A}" destId="{8319051C-93C2-4B1C-B07B-CEE763CDA810}" srcOrd="0" destOrd="0" presId="urn:microsoft.com/office/officeart/2005/8/layout/hList7#2"/>
    <dgm:cxn modelId="{8CF95BEF-EC4B-4657-B58F-20505E6F630D}" type="presParOf" srcId="{8319051C-93C2-4B1C-B07B-CEE763CDA810}" destId="{64F447E8-CA5B-4C0D-9160-6F4F4B817CD8}" srcOrd="0" destOrd="0" presId="urn:microsoft.com/office/officeart/2005/8/layout/hList7#2"/>
    <dgm:cxn modelId="{4BDC017A-FEE2-4189-B527-55407D92DC3A}" type="presParOf" srcId="{8319051C-93C2-4B1C-B07B-CEE763CDA810}" destId="{06AA6519-E99D-4FB6-99E4-A89B586DA4BE}" srcOrd="1" destOrd="0" presId="urn:microsoft.com/office/officeart/2005/8/layout/hList7#2"/>
    <dgm:cxn modelId="{3E5C0F4A-DD2E-498F-A1ED-17B27D71051C}" type="presParOf" srcId="{8319051C-93C2-4B1C-B07B-CEE763CDA810}" destId="{80C69D22-F40A-42A4-8F97-ABAC539CEE0D}" srcOrd="2" destOrd="0" presId="urn:microsoft.com/office/officeart/2005/8/layout/hList7#2"/>
    <dgm:cxn modelId="{AA44F8A2-41CB-4527-AFE2-E4BDF1AF158D}" type="presParOf" srcId="{8319051C-93C2-4B1C-B07B-CEE763CDA810}" destId="{1B954777-427E-45FE-BF52-78850FBF6A09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57E4DF-EBCB-451B-9841-5FD358521471}" type="doc">
      <dgm:prSet loTypeId="urn:microsoft.com/office/officeart/2005/8/layout/hList7#2" loCatId="list" qsTypeId="urn:microsoft.com/office/officeart/2005/8/quickstyle/simple1" qsCatId="simple" csTypeId="urn:microsoft.com/office/officeart/2005/8/colors/colorful3" csCatId="colorful" phldr="1"/>
      <dgm:spPr/>
    </dgm:pt>
    <dgm:pt modelId="{8870FF0F-82B0-40E2-90BE-5CC6157CD42E}">
      <dgm:prSet phldrT="[文本]" custT="1"/>
      <dgm:spPr>
        <a:solidFill>
          <a:srgbClr val="FF7C80"/>
        </a:solidFill>
      </dgm:spPr>
      <dgm:t>
        <a:bodyPr/>
        <a:lstStyle/>
        <a:p>
          <a:endParaRPr lang="zh-CN" altLang="en-US" sz="32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0C1A2CA-068C-4D26-9E3D-80E9E7087EAC}" type="parTrans" cxnId="{1F60ACD1-F55E-4618-8058-0BCE560FF969}">
      <dgm:prSet/>
      <dgm:spPr/>
      <dgm:t>
        <a:bodyPr/>
        <a:lstStyle/>
        <a:p>
          <a:endParaRPr lang="zh-TW" altLang="en-US"/>
        </a:p>
      </dgm:t>
    </dgm:pt>
    <dgm:pt modelId="{66FBEECC-256B-4564-8CB8-C5CDBCAE833C}" type="sibTrans" cxnId="{1F60ACD1-F55E-4618-8058-0BCE560FF969}">
      <dgm:prSet/>
      <dgm:spPr/>
      <dgm:t>
        <a:bodyPr/>
        <a:lstStyle/>
        <a:p>
          <a:endParaRPr lang="zh-TW" altLang="en-US"/>
        </a:p>
      </dgm:t>
    </dgm:pt>
    <dgm:pt modelId="{9F299130-3172-4532-B830-0777D413FB75}" type="pres">
      <dgm:prSet presAssocID="{8457E4DF-EBCB-451B-9841-5FD358521471}" presName="Name0" presStyleCnt="0">
        <dgm:presLayoutVars>
          <dgm:dir/>
          <dgm:resizeHandles val="exact"/>
        </dgm:presLayoutVars>
      </dgm:prSet>
      <dgm:spPr/>
    </dgm:pt>
    <dgm:pt modelId="{38826B2D-AE4B-4F8F-9BDF-64E9BBE142A2}" type="pres">
      <dgm:prSet presAssocID="{8457E4DF-EBCB-451B-9841-5FD358521471}" presName="fgShape" presStyleLbl="fgShp" presStyleIdx="0" presStyleCnt="1" custFlipHor="1" custScaleX="108696" custScaleY="10817" custLinFactY="188259" custLinFactNeighborX="-7344" custLinFactNeighborY="200000"/>
      <dgm:spPr>
        <a:prstGeom prst="rightArrow">
          <a:avLst/>
        </a:prstGeom>
      </dgm:spPr>
      <dgm:t>
        <a:bodyPr/>
        <a:lstStyle/>
        <a:p>
          <a:endParaRPr lang="zh-TW" altLang="en-US"/>
        </a:p>
      </dgm:t>
    </dgm:pt>
    <dgm:pt modelId="{EDFB0153-05D5-4AFF-84AD-00B319BDB94A}" type="pres">
      <dgm:prSet presAssocID="{8457E4DF-EBCB-451B-9841-5FD358521471}" presName="linComp" presStyleCnt="0"/>
      <dgm:spPr/>
    </dgm:pt>
    <dgm:pt modelId="{8319051C-93C2-4B1C-B07B-CEE763CDA810}" type="pres">
      <dgm:prSet presAssocID="{8870FF0F-82B0-40E2-90BE-5CC6157CD42E}" presName="compNode" presStyleCnt="0"/>
      <dgm:spPr/>
    </dgm:pt>
    <dgm:pt modelId="{64F447E8-CA5B-4C0D-9160-6F4F4B817CD8}" type="pres">
      <dgm:prSet presAssocID="{8870FF0F-82B0-40E2-90BE-5CC6157CD42E}" presName="bkgdShape" presStyleLbl="node1" presStyleIdx="0" presStyleCnt="1"/>
      <dgm:spPr/>
      <dgm:t>
        <a:bodyPr/>
        <a:lstStyle/>
        <a:p>
          <a:endParaRPr lang="zh-TW" altLang="en-US"/>
        </a:p>
      </dgm:t>
    </dgm:pt>
    <dgm:pt modelId="{06AA6519-E99D-4FB6-99E4-A89B586DA4BE}" type="pres">
      <dgm:prSet presAssocID="{8870FF0F-82B0-40E2-90BE-5CC6157CD42E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C69D22-F40A-42A4-8F97-ABAC539CEE0D}" type="pres">
      <dgm:prSet presAssocID="{8870FF0F-82B0-40E2-90BE-5CC6157CD42E}" presName="invisiNode" presStyleLbl="node1" presStyleIdx="0" presStyleCnt="1"/>
      <dgm:spPr/>
    </dgm:pt>
    <dgm:pt modelId="{1B954777-427E-45FE-BF52-78850FBF6A09}" type="pres">
      <dgm:prSet presAssocID="{8870FF0F-82B0-40E2-90BE-5CC6157CD42E}" presName="imagNode" presStyleLbl="fgImgPlace1" presStyleIdx="0" presStyleCnt="1" custScaleX="125577" custScaleY="13423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zh-TW" altLang="en-US"/>
        </a:p>
      </dgm:t>
    </dgm:pt>
  </dgm:ptLst>
  <dgm:cxnLst>
    <dgm:cxn modelId="{254128D9-09ED-4B88-9001-85571AF92C3D}" type="presOf" srcId="{8870FF0F-82B0-40E2-90BE-5CC6157CD42E}" destId="{64F447E8-CA5B-4C0D-9160-6F4F4B817CD8}" srcOrd="0" destOrd="0" presId="urn:microsoft.com/office/officeart/2005/8/layout/hList7#2"/>
    <dgm:cxn modelId="{4206D49F-EF98-47A8-99CE-F2263E0B310B}" type="presOf" srcId="{8870FF0F-82B0-40E2-90BE-5CC6157CD42E}" destId="{06AA6519-E99D-4FB6-99E4-A89B586DA4BE}" srcOrd="1" destOrd="0" presId="urn:microsoft.com/office/officeart/2005/8/layout/hList7#2"/>
    <dgm:cxn modelId="{1F60ACD1-F55E-4618-8058-0BCE560FF969}" srcId="{8457E4DF-EBCB-451B-9841-5FD358521471}" destId="{8870FF0F-82B0-40E2-90BE-5CC6157CD42E}" srcOrd="0" destOrd="0" parTransId="{10C1A2CA-068C-4D26-9E3D-80E9E7087EAC}" sibTransId="{66FBEECC-256B-4564-8CB8-C5CDBCAE833C}"/>
    <dgm:cxn modelId="{DFE64EB2-1B5D-4195-B13A-C20CDDF47518}" type="presOf" srcId="{8457E4DF-EBCB-451B-9841-5FD358521471}" destId="{9F299130-3172-4532-B830-0777D413FB75}" srcOrd="0" destOrd="0" presId="urn:microsoft.com/office/officeart/2005/8/layout/hList7#2"/>
    <dgm:cxn modelId="{A97A56A7-12BA-4B10-9913-650FACEE482A}" type="presParOf" srcId="{9F299130-3172-4532-B830-0777D413FB75}" destId="{38826B2D-AE4B-4F8F-9BDF-64E9BBE142A2}" srcOrd="0" destOrd="0" presId="urn:microsoft.com/office/officeart/2005/8/layout/hList7#2"/>
    <dgm:cxn modelId="{0C4D9AB4-01B2-40CB-B69E-BD2F0A9731A3}" type="presParOf" srcId="{9F299130-3172-4532-B830-0777D413FB75}" destId="{EDFB0153-05D5-4AFF-84AD-00B319BDB94A}" srcOrd="1" destOrd="0" presId="urn:microsoft.com/office/officeart/2005/8/layout/hList7#2"/>
    <dgm:cxn modelId="{F23E7805-7ACC-43ED-8858-69608662D680}" type="presParOf" srcId="{EDFB0153-05D5-4AFF-84AD-00B319BDB94A}" destId="{8319051C-93C2-4B1C-B07B-CEE763CDA810}" srcOrd="0" destOrd="0" presId="urn:microsoft.com/office/officeart/2005/8/layout/hList7#2"/>
    <dgm:cxn modelId="{27C06251-33A2-46FE-9CF4-FE0A74FDE5E0}" type="presParOf" srcId="{8319051C-93C2-4B1C-B07B-CEE763CDA810}" destId="{64F447E8-CA5B-4C0D-9160-6F4F4B817CD8}" srcOrd="0" destOrd="0" presId="urn:microsoft.com/office/officeart/2005/8/layout/hList7#2"/>
    <dgm:cxn modelId="{3BFFB557-2B4F-468D-8337-DB3869721DEE}" type="presParOf" srcId="{8319051C-93C2-4B1C-B07B-CEE763CDA810}" destId="{06AA6519-E99D-4FB6-99E4-A89B586DA4BE}" srcOrd="1" destOrd="0" presId="urn:microsoft.com/office/officeart/2005/8/layout/hList7#2"/>
    <dgm:cxn modelId="{FA94C95C-4E9E-47E7-98F1-CF1528DD3273}" type="presParOf" srcId="{8319051C-93C2-4B1C-B07B-CEE763CDA810}" destId="{80C69D22-F40A-42A4-8F97-ABAC539CEE0D}" srcOrd="2" destOrd="0" presId="urn:microsoft.com/office/officeart/2005/8/layout/hList7#2"/>
    <dgm:cxn modelId="{FB38F757-F8D5-4CD5-AEF5-279AE332048C}" type="presParOf" srcId="{8319051C-93C2-4B1C-B07B-CEE763CDA810}" destId="{1B954777-427E-45FE-BF52-78850FBF6A09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440ED-D3F2-425E-AF5E-6766504A0F52}">
      <dsp:nvSpPr>
        <dsp:cNvPr id="0" name=""/>
        <dsp:cNvSpPr/>
      </dsp:nvSpPr>
      <dsp:spPr>
        <a:xfrm>
          <a:off x="0" y="0"/>
          <a:ext cx="1508822" cy="1106971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美勞</a:t>
          </a:r>
          <a:endParaRPr lang="zh-CN" altLang="en-US" sz="44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442788"/>
        <a:ext cx="1508822" cy="442788"/>
      </dsp:txXfrm>
    </dsp:sp>
    <dsp:sp modelId="{795E63E8-4C66-43C8-8077-3CAC22BC8BE0}">
      <dsp:nvSpPr>
        <dsp:cNvPr id="0" name=""/>
        <dsp:cNvSpPr/>
      </dsp:nvSpPr>
      <dsp:spPr>
        <a:xfrm>
          <a:off x="570100" y="66418"/>
          <a:ext cx="368621" cy="36862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26B2D-AE4B-4F8F-9BDF-64E9BBE142A2}">
      <dsp:nvSpPr>
        <dsp:cNvPr id="0" name=""/>
        <dsp:cNvSpPr/>
      </dsp:nvSpPr>
      <dsp:spPr>
        <a:xfrm flipH="1">
          <a:off x="-2" y="1089009"/>
          <a:ext cx="1508826" cy="17961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AB296-EBF1-46B1-B31D-E26B1DFAD878}">
      <dsp:nvSpPr>
        <dsp:cNvPr id="0" name=""/>
        <dsp:cNvSpPr/>
      </dsp:nvSpPr>
      <dsp:spPr>
        <a:xfrm>
          <a:off x="0" y="243493"/>
          <a:ext cx="6720408" cy="1124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1578" tIns="354076" rIns="521578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休息區：英速前的跑道</a:t>
          </a:r>
          <a:endParaRPr lang="zh-TW" altLang="en-US" sz="2800" b="1" kern="1200" dirty="0">
            <a:solidFill>
              <a:srgbClr val="0099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243493"/>
        <a:ext cx="6720408" cy="1124550"/>
      </dsp:txXfrm>
    </dsp:sp>
    <dsp:sp modelId="{BFDEFC4D-F05B-417C-9293-A71BBE1A5F41}">
      <dsp:nvSpPr>
        <dsp:cNvPr id="0" name=""/>
        <dsp:cNvSpPr/>
      </dsp:nvSpPr>
      <dsp:spPr>
        <a:xfrm>
          <a:off x="288033" y="0"/>
          <a:ext cx="4704285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11" tIns="0" rIns="17781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rPr>
            <a:t>趣味競賽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12531" y="24498"/>
        <a:ext cx="4655289" cy="452844"/>
      </dsp:txXfrm>
    </dsp:sp>
    <dsp:sp modelId="{A375DE0F-89FE-4C3B-A2D8-BA0140CB8CFD}">
      <dsp:nvSpPr>
        <dsp:cNvPr id="0" name=""/>
        <dsp:cNvSpPr/>
      </dsp:nvSpPr>
      <dsp:spPr>
        <a:xfrm>
          <a:off x="0" y="1693624"/>
          <a:ext cx="6720408" cy="2249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1578" tIns="354076" rIns="521578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zh-TW" sz="2800" b="1" kern="1200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班上將加入一年級舉辦的聯合跳蚤市場，鼓勵每人提供一件物品拍賣，所得將全數捐給學校仁愛基金。</a:t>
          </a:r>
          <a:endParaRPr lang="zh-TW" altLang="en-US" sz="2800" b="1" kern="1200" dirty="0">
            <a:solidFill>
              <a:srgbClr val="0099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1693624"/>
        <a:ext cx="6720408" cy="2249100"/>
      </dsp:txXfrm>
    </dsp:sp>
    <dsp:sp modelId="{3F9DFF2D-191D-4DBD-A117-ACAD80366B37}">
      <dsp:nvSpPr>
        <dsp:cNvPr id="0" name=""/>
        <dsp:cNvSpPr/>
      </dsp:nvSpPr>
      <dsp:spPr>
        <a:xfrm>
          <a:off x="336020" y="1482565"/>
          <a:ext cx="6241505" cy="50184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11" tIns="0" rIns="177811" bIns="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rPr>
            <a:t>園遊會</a:t>
          </a:r>
          <a:r>
            <a:rPr lang="en-US" altLang="zh-TW" sz="2800" b="1" kern="1200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800" b="1" kern="1200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rPr>
            <a:t>以體驗當客人為主</a:t>
          </a:r>
          <a:r>
            <a:rPr lang="en-US" altLang="zh-TW" sz="2800" b="1" kern="1200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800" b="1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0518" y="1507063"/>
        <a:ext cx="6192509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AB296-EBF1-46B1-B31D-E26B1DFAD878}">
      <dsp:nvSpPr>
        <dsp:cNvPr id="0" name=""/>
        <dsp:cNvSpPr/>
      </dsp:nvSpPr>
      <dsp:spPr>
        <a:xfrm>
          <a:off x="0" y="387276"/>
          <a:ext cx="6720408" cy="1929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1578" tIns="520700" rIns="521578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國語  </a:t>
          </a:r>
          <a:r>
            <a:rPr lang="en-US" altLang="zh-TW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1~8</a:t>
          </a: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課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數學  </a:t>
          </a:r>
          <a:r>
            <a:rPr lang="en-US" altLang="zh-TW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1~4</a:t>
          </a: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單元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387276"/>
        <a:ext cx="6720408" cy="1929375"/>
      </dsp:txXfrm>
    </dsp:sp>
    <dsp:sp modelId="{BFDEFC4D-F05B-417C-9293-A71BBE1A5F41}">
      <dsp:nvSpPr>
        <dsp:cNvPr id="0" name=""/>
        <dsp:cNvSpPr/>
      </dsp:nvSpPr>
      <dsp:spPr>
        <a:xfrm>
          <a:off x="336020" y="18276"/>
          <a:ext cx="4704285" cy="738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11" tIns="0" rIns="17781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期中評量</a:t>
          </a:r>
          <a:r>
            <a:rPr lang="en-US" altLang="zh-TW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(4/19</a:t>
          </a: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en-US" altLang="zh-TW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4/20)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2046" y="54302"/>
        <a:ext cx="4632233" cy="665948"/>
      </dsp:txXfrm>
    </dsp:sp>
    <dsp:sp modelId="{A375DE0F-89FE-4C3B-A2D8-BA0140CB8CFD}">
      <dsp:nvSpPr>
        <dsp:cNvPr id="0" name=""/>
        <dsp:cNvSpPr/>
      </dsp:nvSpPr>
      <dsp:spPr>
        <a:xfrm>
          <a:off x="0" y="2820652"/>
          <a:ext cx="6720408" cy="1929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1578" tIns="520700" rIns="521578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國語   </a:t>
          </a:r>
          <a:r>
            <a:rPr lang="en-US" altLang="zh-TW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9~16</a:t>
          </a: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課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數學   </a:t>
          </a:r>
          <a:r>
            <a:rPr lang="en-US" altLang="zh-TW" sz="28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5~9</a:t>
          </a: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單元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2820652"/>
        <a:ext cx="6720408" cy="1929375"/>
      </dsp:txXfrm>
    </dsp:sp>
    <dsp:sp modelId="{3F9DFF2D-191D-4DBD-A117-ACAD80366B37}">
      <dsp:nvSpPr>
        <dsp:cNvPr id="0" name=""/>
        <dsp:cNvSpPr/>
      </dsp:nvSpPr>
      <dsp:spPr>
        <a:xfrm>
          <a:off x="336020" y="2451652"/>
          <a:ext cx="4704285" cy="73800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11" tIns="0" rIns="177811" bIns="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期末評量</a:t>
          </a:r>
          <a:r>
            <a:rPr lang="en-US" altLang="zh-TW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(6/20</a:t>
          </a: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en-US" altLang="zh-TW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6/21)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2046" y="2487678"/>
        <a:ext cx="4632233" cy="6659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24209-7CCF-4FA1-9F22-460F139B24EE}">
      <dsp:nvSpPr>
        <dsp:cNvPr id="0" name=""/>
        <dsp:cNvSpPr/>
      </dsp:nvSpPr>
      <dsp:spPr>
        <a:xfrm>
          <a:off x="0" y="0"/>
          <a:ext cx="1872207" cy="1656184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數學</a:t>
          </a:r>
          <a:endParaRPr lang="zh-CN" altLang="en-US" sz="44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662473"/>
        <a:ext cx="1872207" cy="662473"/>
      </dsp:txXfrm>
    </dsp:sp>
    <dsp:sp modelId="{FE85D5D2-2B96-4D57-AE00-99005EDCA081}">
      <dsp:nvSpPr>
        <dsp:cNvPr id="0" name=""/>
        <dsp:cNvSpPr/>
      </dsp:nvSpPr>
      <dsp:spPr>
        <a:xfrm>
          <a:off x="576061" y="30170"/>
          <a:ext cx="720083" cy="68991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26B2D-AE4B-4F8F-9BDF-64E9BBE142A2}">
      <dsp:nvSpPr>
        <dsp:cNvPr id="0" name=""/>
        <dsp:cNvSpPr/>
      </dsp:nvSpPr>
      <dsp:spPr>
        <a:xfrm flipH="1">
          <a:off x="-2" y="1629311"/>
          <a:ext cx="1872212" cy="26872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447E8-CA5B-4C0D-9160-6F4F4B817CD8}">
      <dsp:nvSpPr>
        <dsp:cNvPr id="0" name=""/>
        <dsp:cNvSpPr/>
      </dsp:nvSpPr>
      <dsp:spPr>
        <a:xfrm>
          <a:off x="0" y="0"/>
          <a:ext cx="2186410" cy="1440160"/>
        </a:xfrm>
        <a:prstGeom prst="roundRect">
          <a:avLst>
            <a:gd name="adj" fmla="val 10000"/>
          </a:avLst>
        </a:prstGeom>
        <a:solidFill>
          <a:srgbClr val="FF7C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生活綜合</a:t>
          </a:r>
          <a:endParaRPr lang="zh-CN" altLang="en-US" sz="32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576064"/>
        <a:ext cx="2186410" cy="576064"/>
      </dsp:txXfrm>
    </dsp:sp>
    <dsp:sp modelId="{1B954777-427E-45FE-BF52-78850FBF6A09}">
      <dsp:nvSpPr>
        <dsp:cNvPr id="0" name=""/>
        <dsp:cNvSpPr/>
      </dsp:nvSpPr>
      <dsp:spPr>
        <a:xfrm>
          <a:off x="792088" y="4318"/>
          <a:ext cx="602233" cy="64375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26B2D-AE4B-4F8F-9BDF-64E9BBE142A2}">
      <dsp:nvSpPr>
        <dsp:cNvPr id="0" name=""/>
        <dsp:cNvSpPr/>
      </dsp:nvSpPr>
      <dsp:spPr>
        <a:xfrm flipH="1">
          <a:off x="-3" y="1416792"/>
          <a:ext cx="2186416" cy="23367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447E8-CA5B-4C0D-9160-6F4F4B817CD8}">
      <dsp:nvSpPr>
        <dsp:cNvPr id="0" name=""/>
        <dsp:cNvSpPr/>
      </dsp:nvSpPr>
      <dsp:spPr>
        <a:xfrm>
          <a:off x="0" y="0"/>
          <a:ext cx="2186410" cy="1440160"/>
        </a:xfrm>
        <a:prstGeom prst="roundRect">
          <a:avLst>
            <a:gd name="adj" fmla="val 10000"/>
          </a:avLst>
        </a:prstGeom>
        <a:solidFill>
          <a:srgbClr val="FF7C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32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576064"/>
        <a:ext cx="2186410" cy="576064"/>
      </dsp:txXfrm>
    </dsp:sp>
    <dsp:sp modelId="{1B954777-427E-45FE-BF52-78850FBF6A09}">
      <dsp:nvSpPr>
        <dsp:cNvPr id="0" name=""/>
        <dsp:cNvSpPr/>
      </dsp:nvSpPr>
      <dsp:spPr>
        <a:xfrm>
          <a:off x="792088" y="4318"/>
          <a:ext cx="602233" cy="64375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26B2D-AE4B-4F8F-9BDF-64E9BBE142A2}">
      <dsp:nvSpPr>
        <dsp:cNvPr id="0" name=""/>
        <dsp:cNvSpPr/>
      </dsp:nvSpPr>
      <dsp:spPr>
        <a:xfrm flipH="1">
          <a:off x="-3" y="1416792"/>
          <a:ext cx="2186416" cy="23367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4180D-9C38-4651-B83B-F2874735F76F}" type="datetimeFigureOut">
              <a:rPr lang="zh-CN" altLang="en-US" smtClean="0"/>
              <a:pPr/>
              <a:t>2018/3/12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D76B0-AA02-4231-88CF-295F50479BB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91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A96D8-4CB9-4091-8BA5-500DE843F068}" type="datetimeFigureOut">
              <a:rPr lang="zh-CN" altLang="en-US" smtClean="0"/>
              <a:t>2018/3/12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3EA61-33B6-4184-91BA-1D33ED8545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423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3EA61-33B6-4184-91BA-1D33ED8545D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3EA61-33B6-4184-91BA-1D33ED8545DC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FDF98E8-C5D3-4642-AE6D-4A3622BBE923}" type="slidenum">
              <a:rPr lang="en-US" altLang="zh-TW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zh-TW" smtClean="0"/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598C92C-99B6-44CC-A5A1-949135DF0CA5}" type="slidenum">
              <a:rPr lang="en-US" altLang="zh-TW"/>
              <a:pPr algn="r" eaLnBrk="1" hangingPunct="1">
                <a:spcBef>
                  <a:spcPct val="0"/>
                </a:spcBef>
              </a:pPr>
              <a:t>3</a:t>
            </a:fld>
            <a:endParaRPr lang="en-US" altLang="zh-TW"/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smtClean="0">
                <a:ea typeface="新細明體" charset="-120"/>
              </a:rPr>
              <a:t>引起動機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3EA61-33B6-4184-91BA-1D33ED8545DC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3EA61-33B6-4184-91BA-1D33ED8545DC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3EA61-33B6-4184-91BA-1D33ED8545DC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3EA61-33B6-4184-91BA-1D33ED8545DC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3EA61-33B6-4184-91BA-1D33ED8545DC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3EA61-33B6-4184-91BA-1D33ED8545DC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AB6470-0016-4497-97D5-9C065613B356}" type="slidenum">
              <a:rPr lang="en-US" altLang="zh-TW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zh-TW" smtClean="0"/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14D160-004E-460E-9788-1BCD38C00AF1}" type="slidenum">
              <a:rPr lang="en-US" altLang="zh-TW"/>
              <a:pPr algn="r" eaLnBrk="1" hangingPunct="1">
                <a:spcBef>
                  <a:spcPct val="0"/>
                </a:spcBef>
              </a:pPr>
              <a:t>31</a:t>
            </a:fld>
            <a:endParaRPr lang="en-US" altLang="zh-TW"/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smtClean="0">
                <a:ea typeface="新細明體" charset="-120"/>
              </a:rPr>
              <a:t>引起動機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2018/3/12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 rot="405946">
            <a:off x="1722413" y="751694"/>
            <a:ext cx="7000924" cy="5130193"/>
          </a:xfrm>
          <a:prstGeom prst="rect">
            <a:avLst/>
          </a:prstGeom>
          <a:solidFill>
            <a:srgbClr val="F1EE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zh-CN" alt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 rot="238879">
            <a:off x="1501042" y="664975"/>
            <a:ext cx="7000924" cy="5527909"/>
          </a:xfrm>
          <a:prstGeom prst="rect">
            <a:avLst/>
          </a:prstGeom>
          <a:solidFill>
            <a:srgbClr val="F9F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357158" y="285728"/>
            <a:ext cx="8001056" cy="6143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返校3-_0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715140" y="5392429"/>
            <a:ext cx="2179850" cy="1465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2018/3/12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rot="192655">
            <a:off x="1652785" y="405926"/>
            <a:ext cx="7000924" cy="5645791"/>
          </a:xfrm>
          <a:prstGeom prst="rect">
            <a:avLst/>
          </a:prstGeom>
          <a:solidFill>
            <a:srgbClr val="F1EE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zh-CN" alt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 rot="21104426">
            <a:off x="628569" y="543817"/>
            <a:ext cx="7000924" cy="5527909"/>
          </a:xfrm>
          <a:prstGeom prst="rect">
            <a:avLst/>
          </a:prstGeom>
          <a:solidFill>
            <a:srgbClr val="F9F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500034" y="214290"/>
            <a:ext cx="8001056" cy="62556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返校3-_0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16" y="5500702"/>
            <a:ext cx="2071718" cy="12341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2018/3/12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2018/3/12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2018/3/12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2018/3/12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2018/3/12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714348" y="19287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</p:nvPr>
        </p:nvSpPr>
        <p:spPr>
          <a:xfrm>
            <a:off x="714348" y="42860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2018/3/12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返校3-_0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4282" y="5357826"/>
            <a:ext cx="2071718" cy="12341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返校3-_0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9388" y="5305299"/>
            <a:ext cx="2309446" cy="15527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405946">
            <a:off x="1349356" y="751694"/>
            <a:ext cx="7000924" cy="5130193"/>
          </a:xfrm>
          <a:prstGeom prst="rect">
            <a:avLst/>
          </a:prstGeom>
          <a:solidFill>
            <a:srgbClr val="F1EE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zh-CN" alt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 rot="238879">
            <a:off x="1112119" y="664975"/>
            <a:ext cx="7000924" cy="5527909"/>
          </a:xfrm>
          <a:prstGeom prst="rect">
            <a:avLst/>
          </a:prstGeom>
          <a:solidFill>
            <a:srgbClr val="F9F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714348" y="285728"/>
            <a:ext cx="7215238" cy="6143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返校3-_0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715140" y="5392429"/>
            <a:ext cx="2179850" cy="1465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192655">
            <a:off x="1581348" y="477363"/>
            <a:ext cx="7000924" cy="5645791"/>
          </a:xfrm>
          <a:prstGeom prst="rect">
            <a:avLst/>
          </a:prstGeom>
          <a:solidFill>
            <a:srgbClr val="F1EE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zh-CN" alt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 rot="21104426">
            <a:off x="628569" y="543817"/>
            <a:ext cx="7000924" cy="5527909"/>
          </a:xfrm>
          <a:prstGeom prst="rect">
            <a:avLst/>
          </a:prstGeom>
          <a:solidFill>
            <a:srgbClr val="F9F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928662" y="285728"/>
            <a:ext cx="7429552" cy="6143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返校3-_0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16" y="5500702"/>
            <a:ext cx="2071718" cy="12341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2018/3/12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 descr="广告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3BAE3-63DD-4D67-ABF9-1FF3645FE8BB}" type="datetimeFigureOut">
              <a:rPr lang="zh-CN" altLang="en-US" smtClean="0"/>
              <a:pPr/>
              <a:t>2018/3/12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52" r:id="rId8"/>
    <p:sldLayoutId id="2147483653" r:id="rId9"/>
    <p:sldLayoutId id="2147483654" r:id="rId10"/>
    <p:sldLayoutId id="214748366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26" Type="http://schemas.openxmlformats.org/officeDocument/2006/relationships/image" Target="../media/image30.jpeg"/><Relationship Id="rId39" Type="http://schemas.openxmlformats.org/officeDocument/2006/relationships/image" Target="../media/image43.jpeg"/><Relationship Id="rId21" Type="http://schemas.openxmlformats.org/officeDocument/2006/relationships/image" Target="../media/image25.jpeg"/><Relationship Id="rId34" Type="http://schemas.openxmlformats.org/officeDocument/2006/relationships/image" Target="../media/image38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9.jpeg"/><Relationship Id="rId33" Type="http://schemas.openxmlformats.org/officeDocument/2006/relationships/image" Target="../media/image37.jpeg"/><Relationship Id="rId38" Type="http://schemas.openxmlformats.org/officeDocument/2006/relationships/image" Target="../media/image42.jpeg"/><Relationship Id="rId2" Type="http://schemas.openxmlformats.org/officeDocument/2006/relationships/diagramData" Target="../diagrams/data1.xml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29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openxmlformats.org/officeDocument/2006/relationships/image" Target="../media/image15.jpeg"/><Relationship Id="rId24" Type="http://schemas.openxmlformats.org/officeDocument/2006/relationships/image" Target="../media/image28.jpeg"/><Relationship Id="rId32" Type="http://schemas.openxmlformats.org/officeDocument/2006/relationships/image" Target="../media/image36.jpeg"/><Relationship Id="rId37" Type="http://schemas.openxmlformats.org/officeDocument/2006/relationships/image" Target="../media/image41.jpeg"/><Relationship Id="rId40" Type="http://schemas.openxmlformats.org/officeDocument/2006/relationships/image" Target="../media/image44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9.jpeg"/><Relationship Id="rId23" Type="http://schemas.openxmlformats.org/officeDocument/2006/relationships/image" Target="../media/image27.jpeg"/><Relationship Id="rId28" Type="http://schemas.openxmlformats.org/officeDocument/2006/relationships/image" Target="../media/image32.jpeg"/><Relationship Id="rId36" Type="http://schemas.openxmlformats.org/officeDocument/2006/relationships/image" Target="../media/image40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31" Type="http://schemas.openxmlformats.org/officeDocument/2006/relationships/image" Target="../media/image35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Relationship Id="rId27" Type="http://schemas.openxmlformats.org/officeDocument/2006/relationships/image" Target="../media/image31.jpeg"/><Relationship Id="rId30" Type="http://schemas.openxmlformats.org/officeDocument/2006/relationships/image" Target="../media/image34.jpeg"/><Relationship Id="rId35" Type="http://schemas.openxmlformats.org/officeDocument/2006/relationships/image" Target="../media/image39.jpeg"/><Relationship Id="rId8" Type="http://schemas.openxmlformats.org/officeDocument/2006/relationships/image" Target="../media/image12.jpeg"/><Relationship Id="rId3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76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75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82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87.jpe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86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93.jpe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92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youtube.com/watch?v=x4KmO3MzrVE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95536" y="375895"/>
            <a:ext cx="8376452" cy="5976664"/>
            <a:chOff x="516028" y="1340768"/>
            <a:chExt cx="6807161" cy="4608512"/>
          </a:xfrm>
        </p:grpSpPr>
        <p:graphicFrame>
          <p:nvGraphicFramePr>
            <p:cNvPr id="3" name="图示 15"/>
            <p:cNvGraphicFramePr/>
            <p:nvPr>
              <p:extLst>
                <p:ext uri="{D42A27DB-BD31-4B8C-83A1-F6EECF244321}">
                  <p14:modId xmlns:p14="http://schemas.microsoft.com/office/powerpoint/2010/main" val="819085013"/>
                </p:ext>
              </p:extLst>
            </p:nvPr>
          </p:nvGraphicFramePr>
          <p:xfrm>
            <a:off x="752523" y="1344272"/>
            <a:ext cx="1226151" cy="8535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4" name="Picture 2" descr="D:\2017.10&amp;11\美勞課-機器人相框\2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342918" y="2303630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D:\2017.10&amp;11\美勞課-機器人相框\3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442139" y="2294086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D:\2017.10&amp;11\美勞課-機器人相框\3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416383" y="1377798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D:\2017.10&amp;11\美勞課-機器人相框\32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566587" y="1372022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D:\2017.10&amp;11\美勞課-機器人相框\3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16791" y="1375525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7" descr="D:\2017.10&amp;11\美勞課-機器人相框\34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09087" y="1375525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D:\2017.10&amp;11\美勞課-機器人相框\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561215" y="5055873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9" descr="D:\2017.10&amp;11\美勞課-機器人相框\2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63310" y="5033673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D:\2017.10&amp;11\美勞課-機器人相框\3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336484" y="1375525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1" descr="D:\2017.10&amp;11\美勞課-機器人相框\4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87026" y="1391326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 descr="D:\2017.10&amp;11\美勞課-機器人相框\5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29752" y="5053039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3" descr="D:\2017.10&amp;11\美勞課-機器人相框\6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66995" y="5051358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4" descr="D:\2017.10&amp;11\美勞課-機器人相框\7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020489" y="5035831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5" descr="D:\2017.10&amp;11\美勞課-機器人相框\8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74896" y="3230958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D:\2017.10&amp;11\美勞課-機器人相框\9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86280" y="4124730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D:\2017.10&amp;11\美勞課-機器人相框\10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352471" y="4130043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8" descr="D:\2017.10&amp;11\美勞課-機器人相框\11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0117" y="4124730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9" descr="D:\2017.10&amp;11\美勞課-機器人相框\12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416383" y="3200754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0" descr="D:\2017.10&amp;11\美勞課-機器人相框\13.JP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412954" y="4133040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1" descr="D:\2017.10&amp;11\美勞課-機器人相框\14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414897" y="5068230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2" descr="D:\2017.10&amp;11\美勞課-機器人相框\15.JP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300386" y="5044430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3" descr="D:\2017.10&amp;11\美勞課-機器人相框\16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84774" y="5044430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4" descr="D:\2017.10&amp;11\美勞課-機器人相框\17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342918" y="3215934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5" descr="D:\2017.10&amp;11\美勞課-機器人相框\18.JP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0117" y="3215934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6" descr="D:\2017.10&amp;11\美勞課-機器人相框\19.JP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93122" y="2303630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7" descr="D:\2017.10&amp;11\美勞課-機器人相框\20.JP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592343" y="2303630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8" descr="D:\2017.10&amp;11\美勞課-機器人相框\21.JPG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42547" y="2303630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9" descr="D:\2017.10&amp;11\美勞課-機器人相框\22.JP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18661" y="2303410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0" descr="D:\2017.10&amp;11\美勞課-機器人相框\23.JP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042511" y="2303630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1" descr="D:\2017.10&amp;11\美勞課-機器人相框\24.JP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92714" y="2303630"/>
              <a:ext cx="912304" cy="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2" descr="D:\2017.10&amp;11\美勞課-機器人相框\28.JPG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564351" y="3221197"/>
              <a:ext cx="913081" cy="85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3" descr="D:\2017.10&amp;11\美勞課-機器人相框\25.JPG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200354" y="1390356"/>
              <a:ext cx="913081" cy="85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4" descr="D:\2017.10&amp;11\美勞課-機器人相框\26.JP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068115" y="1385046"/>
              <a:ext cx="913081" cy="85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5" descr="D:\2017.10&amp;11\美勞課-機器人相框\27.JPG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562408" y="4113085"/>
              <a:ext cx="913081" cy="85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文字方塊 37"/>
            <p:cNvSpPr txBox="1"/>
            <p:nvPr/>
          </p:nvSpPr>
          <p:spPr>
            <a:xfrm>
              <a:off x="2103308" y="3456268"/>
              <a:ext cx="4182195" cy="1251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b="1" dirty="0" smtClean="0">
                  <a:ln w="6350">
                    <a:noFill/>
                  </a:ln>
                  <a:solidFill>
                    <a:srgbClr val="9933FF"/>
                  </a:solidFill>
                  <a:effectLst>
                    <a:glow rad="127000">
                      <a:schemeClr val="bg1"/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104</a:t>
              </a:r>
            </a:p>
            <a:p>
              <a:pPr algn="ctr"/>
              <a:r>
                <a:rPr lang="zh-TW" altLang="en-US" sz="4400" b="1" dirty="0" smtClean="0">
                  <a:ln w="6350">
                    <a:noFill/>
                  </a:ln>
                  <a:solidFill>
                    <a:srgbClr val="9933FF"/>
                  </a:solidFill>
                  <a:effectLst>
                    <a:glow rad="127000">
                      <a:schemeClr val="bg1"/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 歡迎您</a:t>
              </a:r>
              <a:endParaRPr lang="zh-TW" altLang="en-US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7380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7664" y="1268760"/>
            <a:ext cx="6336704" cy="3970318"/>
          </a:xfrm>
          <a:prstGeom prst="rect">
            <a:avLst/>
          </a:prstGeom>
          <a:ln w="28575">
            <a:solidFill>
              <a:srgbClr val="0070C0"/>
            </a:solidFill>
            <a:prstDash val="lg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邀請家長一起參與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午餐監廚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的工作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時間：週二 </a:t>
            </a: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早上</a:t>
            </a:r>
            <a:r>
              <a:rPr lang="en-US" altLang="zh-TW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點半</a:t>
            </a:r>
            <a:r>
              <a:rPr lang="en-US" altLang="zh-TW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~8</a:t>
            </a: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點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半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地點：北大國小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日期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：將由學務處全校排表通知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工作：驗收食材、檢視清洗、烹煮、挑     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      揀水果、也可試吃菜色。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58816" y="5517232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b="1" dirty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prstClr val="white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歡迎</a:t>
            </a:r>
            <a:r>
              <a:rPr lang="zh-TW" altLang="en-US" sz="36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prstClr val="white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報名！</a:t>
            </a:r>
            <a:endParaRPr lang="zh-TW" altLang="en-US" sz="3600" dirty="0">
              <a:solidFill>
                <a:srgbClr val="0099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36296" y="5661248"/>
            <a:ext cx="1512168" cy="93610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家長日</a:t>
            </a:r>
          </a:p>
        </p:txBody>
      </p:sp>
      <p:sp>
        <p:nvSpPr>
          <p:cNvPr id="6" name="雲朵形圖說文字 5"/>
          <p:cNvSpPr/>
          <p:nvPr/>
        </p:nvSpPr>
        <p:spPr>
          <a:xfrm>
            <a:off x="3275856" y="5445224"/>
            <a:ext cx="3384376" cy="684076"/>
          </a:xfrm>
          <a:prstGeom prst="cloudCallout">
            <a:avLst>
              <a:gd name="adj1" fmla="val -48634"/>
              <a:gd name="adj2" fmla="val 95763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195736" y="343194"/>
            <a:ext cx="5262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一同關心</a:t>
            </a:r>
            <a:r>
              <a:rPr lang="zh-TW" altLang="en-US" sz="4400" b="1" dirty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孩子</a:t>
            </a:r>
            <a:r>
              <a:rPr lang="zh-TW" altLang="en-US" sz="44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的健康</a:t>
            </a:r>
            <a:endParaRPr lang="zh-TW" altLang="en-US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4665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36296" y="5661248"/>
            <a:ext cx="1512168" cy="93610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家長日</a:t>
            </a:r>
          </a:p>
        </p:txBody>
      </p:sp>
      <p:sp>
        <p:nvSpPr>
          <p:cNvPr id="3" name="矩形 2"/>
          <p:cNvSpPr/>
          <p:nvPr/>
        </p:nvSpPr>
        <p:spPr>
          <a:xfrm>
            <a:off x="3478324" y="343193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親師交流</a:t>
            </a:r>
            <a:endParaRPr lang="zh-TW" altLang="en-US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26763" y="1121682"/>
            <a:ext cx="7344816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希望孩子不要帶餅乾等點心到學校，能</a:t>
            </a:r>
            <a:r>
              <a:rPr lang="zh-TW" altLang="en-US" sz="3200" b="1" dirty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養成吃正餐的習慣</a:t>
            </a:r>
            <a:r>
              <a:rPr lang="zh-TW" altLang="en-US" sz="32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200" b="1" dirty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lvl="0"/>
            <a:endParaRPr lang="en-US" altLang="zh-TW" sz="9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457200" lvl="0" indent="-457200">
              <a:buFont typeface="Wingdings" panose="05000000000000000000" pitchFamily="2" charset="2"/>
              <a:buChar char="u"/>
            </a:pPr>
            <a:r>
              <a:rPr lang="zh-TW" altLang="en-US" sz="32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請每週定期和孩子一起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整理書包和鉛筆盒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，以及</a:t>
            </a:r>
            <a:r>
              <a:rPr lang="zh-TW" altLang="en-US" sz="3200" b="1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修剪指甲</a:t>
            </a:r>
            <a:r>
              <a:rPr lang="zh-TW" altLang="en-US" sz="3200" b="1" smtClean="0">
                <a:solidFill>
                  <a:srgbClr val="0099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b="1" dirty="0" smtClean="0">
              <a:solidFill>
                <a:srgbClr val="0099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7" t="9766" b="37783"/>
          <a:stretch/>
        </p:blipFill>
        <p:spPr bwMode="auto">
          <a:xfrm>
            <a:off x="4114384" y="4293096"/>
            <a:ext cx="3121912" cy="203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026763" y="3574755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u"/>
            </a:pPr>
            <a:r>
              <a:rPr lang="zh-TW" altLang="en-US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希望孩子能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專心</a:t>
            </a:r>
            <a:r>
              <a:rPr lang="zh-TW" altLang="en-US" sz="3200" b="1" dirty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的在時間內</a:t>
            </a:r>
            <a:r>
              <a:rPr lang="zh-TW" altLang="en-US" sz="32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完成各項任務。</a:t>
            </a:r>
            <a:endParaRPr lang="en-US" altLang="zh-TW" sz="3200" b="1" dirty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03648" y="5052082"/>
            <a:ext cx="2418468" cy="1077218"/>
          </a:xfrm>
          <a:prstGeom prst="rect">
            <a:avLst/>
          </a:prstGeom>
          <a:noFill/>
          <a:ln w="38100">
            <a:solidFill>
              <a:srgbClr val="FF0066"/>
            </a:solidFill>
            <a:prstDash val="lgDashDotDot"/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3200" b="1" dirty="0" smtClean="0">
                <a:ln w="6350">
                  <a:noFill/>
                </a:ln>
                <a:solidFill>
                  <a:srgbClr val="9933FF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別被時間追著跑呀！</a:t>
            </a:r>
            <a:endParaRPr lang="en-US" altLang="zh-TW" sz="3200" b="1" dirty="0">
              <a:ln w="6350">
                <a:noFill/>
              </a:ln>
              <a:solidFill>
                <a:srgbClr val="9933FF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8420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236296" y="5661248"/>
            <a:ext cx="1512168" cy="93610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家長日</a:t>
            </a:r>
          </a:p>
        </p:txBody>
      </p:sp>
      <p:sp>
        <p:nvSpPr>
          <p:cNvPr id="5" name="矩形 4"/>
          <p:cNvSpPr/>
          <p:nvPr/>
        </p:nvSpPr>
        <p:spPr>
          <a:xfrm>
            <a:off x="3478324" y="343193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親師交流</a:t>
            </a:r>
            <a:endParaRPr lang="zh-TW" altLang="en-US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24120" y="1268760"/>
            <a:ext cx="73448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希望孩子能重視每週的聽考和每天的作業</a:t>
            </a:r>
            <a:r>
              <a:rPr lang="en-US" altLang="zh-TW" sz="32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寫完→寫對→寫好</a:t>
            </a:r>
            <a:r>
              <a:rPr lang="en-US" altLang="zh-TW" sz="32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。當孩子從每次的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成功經驗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中獲得對自我的肯定，他會對自己越有自信，表現也將越來越棒！</a:t>
            </a:r>
            <a:endParaRPr lang="en-US" altLang="zh-TW" sz="3200" b="1" dirty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95248" y="5122639"/>
            <a:ext cx="5320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u"/>
            </a:pPr>
            <a:r>
              <a:rPr lang="zh-TW" altLang="en-US" sz="32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態度比考</a:t>
            </a:r>
            <a:r>
              <a:rPr lang="en-US" altLang="zh-TW" sz="32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分重要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200" b="1" dirty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6229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55773" y="692696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4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評量</a:t>
            </a:r>
            <a:r>
              <a:rPr lang="zh-TW" altLang="en-US" sz="4400" b="1" dirty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時間及範圍</a:t>
            </a:r>
            <a:endParaRPr lang="zh-TW" altLang="en-US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66379559"/>
              </p:ext>
            </p:extLst>
          </p:nvPr>
        </p:nvGraphicFramePr>
        <p:xfrm>
          <a:off x="1043608" y="1462137"/>
          <a:ext cx="6720408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矩形 3"/>
          <p:cNvSpPr/>
          <p:nvPr/>
        </p:nvSpPr>
        <p:spPr>
          <a:xfrm>
            <a:off x="7308304" y="5661248"/>
            <a:ext cx="1512168" cy="93610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</a:p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家長日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597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236296" y="5661248"/>
            <a:ext cx="1512168" cy="93610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家長日</a:t>
            </a:r>
          </a:p>
        </p:txBody>
      </p:sp>
      <p:sp>
        <p:nvSpPr>
          <p:cNvPr id="7" name="矩形 6"/>
          <p:cNvSpPr/>
          <p:nvPr/>
        </p:nvSpPr>
        <p:spPr>
          <a:xfrm>
            <a:off x="2908434" y="476672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成績計算</a:t>
            </a:r>
            <a:r>
              <a:rPr lang="zh-TW" altLang="en-US" sz="44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方式</a:t>
            </a:r>
            <a:endParaRPr lang="zh-TW" altLang="en-US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552" y="1419846"/>
            <a:ext cx="82089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  <a:defRPr/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學期成績：期中成績</a:t>
            </a:r>
            <a:r>
              <a:rPr lang="en-US" altLang="zh-TW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50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%+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期末成績</a:t>
            </a:r>
            <a:r>
              <a:rPr lang="en-US" altLang="zh-TW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50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%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8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rgbClr val="6600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u"/>
              <a:defRPr/>
            </a:pP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u"/>
              <a:defRPr/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期中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期末：月考</a:t>
            </a: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平時各占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50%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lang="en-US" altLang="zh-TW" sz="2800" b="1" dirty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u"/>
              <a:defRPr/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國數平時：學習態度、習作、課本、作業、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 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 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國語聽考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數學小考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、學年平時考。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06339" y="4869160"/>
            <a:ext cx="7224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微軟正黑體" panose="020B0604030504040204" pitchFamily="34" charset="-120"/>
              <a:buChar char="★"/>
              <a:defRPr/>
            </a:pPr>
            <a:r>
              <a:rPr lang="zh-TW" altLang="en-US" sz="2800" b="1" dirty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各科成績的計算方式請詳見紙本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資料。</a:t>
            </a:r>
            <a:endParaRPr lang="en-US" altLang="zh-TW" sz="2800" b="1" dirty="0" smtClean="0">
              <a:ln w="6350"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415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70384" y="404664"/>
            <a:ext cx="7859216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作業內容</a:t>
            </a:r>
            <a:endParaRPr lang="zh-TW" altLang="en-US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36296" y="5661248"/>
            <a:ext cx="1512168" cy="93610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家長日</a:t>
            </a:r>
          </a:p>
        </p:txBody>
      </p:sp>
      <p:sp>
        <p:nvSpPr>
          <p:cNvPr id="7" name="矩形 6"/>
          <p:cNvSpPr/>
          <p:nvPr/>
        </p:nvSpPr>
        <p:spPr>
          <a:xfrm>
            <a:off x="1124709" y="1388305"/>
            <a:ext cx="6750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prstClr val="white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每天三樣功課：國語、數學、其他。</a:t>
            </a:r>
            <a:endParaRPr lang="en-US" altLang="zh-TW" sz="3200" b="1" dirty="0">
              <a:ln w="6350">
                <a:noFill/>
              </a:ln>
              <a:solidFill>
                <a:srgbClr val="6600CC"/>
              </a:solidFill>
              <a:effectLst>
                <a:glow rad="127000">
                  <a:prstClr val="white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664248665"/>
              </p:ext>
            </p:extLst>
          </p:nvPr>
        </p:nvGraphicFramePr>
        <p:xfrm>
          <a:off x="794020" y="2276872"/>
          <a:ext cx="7602016" cy="3987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726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_77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6"/>
          <a:stretch/>
        </p:blipFill>
        <p:spPr bwMode="auto">
          <a:xfrm rot="5400000">
            <a:off x="1894464" y="541167"/>
            <a:ext cx="2239091" cy="365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IMG_77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0" b="2246"/>
          <a:stretch/>
        </p:blipFill>
        <p:spPr bwMode="auto">
          <a:xfrm rot="5400000">
            <a:off x="1798373" y="3127897"/>
            <a:ext cx="2376264" cy="368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IMG_77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4160" r="50000" b="27815"/>
          <a:stretch/>
        </p:blipFill>
        <p:spPr bwMode="auto">
          <a:xfrm>
            <a:off x="5560462" y="3821807"/>
            <a:ext cx="1738529" cy="24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00062" y="1263732"/>
            <a:ext cx="615553" cy="39734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課文圖畫           預習單</a:t>
            </a:r>
            <a:endParaRPr lang="zh-TW" altLang="en-US" sz="2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596336" y="1249978"/>
            <a:ext cx="615553" cy="88287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造詞</a:t>
            </a:r>
            <a:endParaRPr lang="zh-TW" altLang="en-US" sz="2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" name="Picture 2" descr="D:\104APPLE\IMG_74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7" r="18145"/>
          <a:stretch/>
        </p:blipFill>
        <p:spPr bwMode="auto">
          <a:xfrm rot="5400000">
            <a:off x="5416322" y="1198617"/>
            <a:ext cx="2131847" cy="222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向下箭號 10"/>
          <p:cNvSpPr/>
          <p:nvPr/>
        </p:nvSpPr>
        <p:spPr>
          <a:xfrm>
            <a:off x="6234886" y="3485874"/>
            <a:ext cx="216024" cy="29689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6588224" y="335699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加入部首</a:t>
            </a:r>
            <a:endParaRPr lang="zh-TW" altLang="en-US" sz="2800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7278" y="476672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預習單</a:t>
            </a:r>
            <a:r>
              <a:rPr lang="en-US" altLang="zh-TW" sz="40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40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造詞</a:t>
            </a:r>
            <a:endParaRPr lang="en-US" altLang="zh-TW" sz="36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076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20180114_180114_0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4" t="16452"/>
          <a:stretch/>
        </p:blipFill>
        <p:spPr bwMode="auto">
          <a:xfrm flipH="1" flipV="1">
            <a:off x="827584" y="1124744"/>
            <a:ext cx="1800200" cy="237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20180114_180114_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687" y="1137557"/>
            <a:ext cx="1762305" cy="23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4653492" y="3392473"/>
            <a:ext cx="555104" cy="3496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5" descr="C:\Users\user\Desktop\20180114_180114_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2344" y="3567320"/>
            <a:ext cx="3657647" cy="27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251520" y="410204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句型</a:t>
            </a:r>
            <a:endParaRPr lang="en-US" altLang="zh-TW" sz="36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0" b="6380"/>
          <a:stretch/>
        </p:blipFill>
        <p:spPr bwMode="auto">
          <a:xfrm rot="5400000">
            <a:off x="5061812" y="4107298"/>
            <a:ext cx="262077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4" b="12760"/>
          <a:stretch/>
        </p:blipFill>
        <p:spPr bwMode="auto">
          <a:xfrm rot="5400000">
            <a:off x="5044570" y="1412857"/>
            <a:ext cx="263291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044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7278" y="476672"/>
            <a:ext cx="84969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圖畫週記</a:t>
            </a:r>
            <a:r>
              <a:rPr lang="en-US" altLang="zh-TW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...</a:t>
            </a:r>
            <a:r>
              <a:rPr lang="zh-TW" altLang="en-US" sz="3600" b="1" dirty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循序漸進</a:t>
            </a:r>
            <a:endParaRPr lang="en-US" altLang="zh-TW" sz="36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時間</a:t>
            </a:r>
            <a:r>
              <a:rPr lang="en-US" altLang="zh-TW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地點</a:t>
            </a:r>
            <a:r>
              <a:rPr lang="en-US" altLang="zh-TW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事情</a:t>
            </a:r>
            <a:r>
              <a:rPr lang="en-US" altLang="zh-TW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感受</a:t>
            </a:r>
            <a:r>
              <a:rPr lang="en-US" altLang="zh-TW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 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719571" y="4221088"/>
            <a:ext cx="3384377" cy="1480697"/>
            <a:chOff x="539553" y="4036535"/>
            <a:chExt cx="3744416" cy="1912745"/>
          </a:xfrm>
        </p:grpSpPr>
        <p:sp>
          <p:nvSpPr>
            <p:cNvPr id="5" name="矩形圖說文字 4"/>
            <p:cNvSpPr/>
            <p:nvPr/>
          </p:nvSpPr>
          <p:spPr>
            <a:xfrm>
              <a:off x="539553" y="4046378"/>
              <a:ext cx="3744416" cy="1902902"/>
            </a:xfrm>
            <a:prstGeom prst="wedgeRectCallout">
              <a:avLst>
                <a:gd name="adj1" fmla="val 58592"/>
                <a:gd name="adj2" fmla="val -81884"/>
              </a:avLst>
            </a:prstGeom>
            <a:noFill/>
            <a:ln w="28575">
              <a:solidFill>
                <a:srgbClr val="6600C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39553" y="4036535"/>
              <a:ext cx="374441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星期二早上</a:t>
              </a:r>
              <a:r>
                <a:rPr lang="zh-TW" altLang="en-US" sz="2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，我們全班一起</a:t>
              </a:r>
              <a:r>
                <a:rPr lang="zh-TW" altLang="en-US" sz="2800" b="1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去展演廳看戲劇，我覺得很開心</a:t>
              </a:r>
              <a:r>
                <a:rPr lang="zh-TW" altLang="en-US" sz="2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</a:p>
          </p:txBody>
        </p:sp>
      </p:grpSp>
      <p:pic>
        <p:nvPicPr>
          <p:cNvPr id="4099" name="Picture 3" descr="C:\Users\user\Desktop\20180114_180114_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82"/>
          <a:stretch/>
        </p:blipFill>
        <p:spPr bwMode="auto">
          <a:xfrm>
            <a:off x="899592" y="1779150"/>
            <a:ext cx="3024336" cy="181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20180114_180114_0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t="1625"/>
          <a:stretch/>
        </p:blipFill>
        <p:spPr bwMode="auto">
          <a:xfrm>
            <a:off x="4496272" y="1779150"/>
            <a:ext cx="4351190" cy="3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60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7278" y="476672"/>
            <a:ext cx="84969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週記篇</a:t>
            </a:r>
            <a:r>
              <a:rPr lang="en-US" altLang="zh-TW" sz="36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...</a:t>
            </a:r>
            <a:r>
              <a:rPr lang="zh-TW" altLang="en-US" sz="3600" b="1" dirty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循序漸進</a:t>
            </a:r>
            <a:endParaRPr lang="en-US" altLang="zh-TW" sz="36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時間</a:t>
            </a:r>
            <a:r>
              <a:rPr lang="en-US" altLang="zh-TW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地點</a:t>
            </a:r>
            <a:r>
              <a:rPr lang="en-US" altLang="zh-TW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事情</a:t>
            </a:r>
            <a:r>
              <a:rPr lang="en-US" altLang="zh-TW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感受</a:t>
            </a:r>
            <a:r>
              <a:rPr lang="en-US" altLang="zh-TW" sz="36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 </a:t>
            </a:r>
          </a:p>
        </p:txBody>
      </p:sp>
      <p:pic>
        <p:nvPicPr>
          <p:cNvPr id="4098" name="Picture 2" descr="C:\Users\user\Desktop\20180114_180114_0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868144" y="1761030"/>
            <a:ext cx="2520280" cy="377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20180114_180114_0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7"/>
          <a:stretch/>
        </p:blipFill>
        <p:spPr bwMode="auto">
          <a:xfrm>
            <a:off x="787755" y="1738556"/>
            <a:ext cx="3168352" cy="190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539553" y="4036536"/>
            <a:ext cx="5112568" cy="1503210"/>
            <a:chOff x="539552" y="4036535"/>
            <a:chExt cx="4464496" cy="1912745"/>
          </a:xfrm>
        </p:grpSpPr>
        <p:sp>
          <p:nvSpPr>
            <p:cNvPr id="5" name="矩形圖說文字 4"/>
            <p:cNvSpPr/>
            <p:nvPr/>
          </p:nvSpPr>
          <p:spPr>
            <a:xfrm>
              <a:off x="539552" y="4046378"/>
              <a:ext cx="4464495" cy="1902902"/>
            </a:xfrm>
            <a:prstGeom prst="wedgeRectCallout">
              <a:avLst>
                <a:gd name="adj1" fmla="val 70181"/>
                <a:gd name="adj2" fmla="val -84327"/>
              </a:avLst>
            </a:prstGeom>
            <a:noFill/>
            <a:ln w="28575">
              <a:solidFill>
                <a:srgbClr val="6600C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39553" y="4036535"/>
              <a:ext cx="4464495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星期四早上，我們全班一起去側門玩踩高蹺、套圈圈和推鐵圈，</a:t>
              </a:r>
              <a:r>
                <a:rPr lang="zh-TW" altLang="en-US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我套中了一個</a:t>
              </a:r>
              <a:r>
                <a:rPr lang="zh-TW" altLang="en-US" sz="2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，我好開心。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69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3528" y="570065"/>
            <a:ext cx="87495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 smtClean="0">
                <a:ln w="6350">
                  <a:noFill/>
                </a:ln>
                <a:solidFill>
                  <a:srgbClr val="CC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106 </a:t>
            </a:r>
            <a:r>
              <a:rPr lang="zh-TW" altLang="en-US" sz="4800" b="1" dirty="0" smtClean="0">
                <a:ln w="6350">
                  <a:noFill/>
                </a:ln>
                <a:solidFill>
                  <a:srgbClr val="CC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第</a:t>
            </a:r>
            <a:r>
              <a:rPr lang="zh-TW" altLang="en-US" sz="4800" b="1" dirty="0">
                <a:ln w="6350">
                  <a:noFill/>
                </a:ln>
                <a:solidFill>
                  <a:srgbClr val="CC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lang="zh-TW" altLang="en-US" sz="4800" b="1" dirty="0" smtClean="0">
                <a:ln w="6350">
                  <a:noFill/>
                </a:ln>
                <a:solidFill>
                  <a:srgbClr val="CC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學期 一年四班 </a:t>
            </a:r>
            <a:r>
              <a:rPr lang="zh-TW" altLang="en-US" sz="5400" b="1" dirty="0" smtClean="0">
                <a:ln w="6350">
                  <a:noFill/>
                </a:ln>
                <a:solidFill>
                  <a:srgbClr val="CC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家長日</a:t>
            </a:r>
            <a:endParaRPr lang="zh-CN" altLang="en-US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14182" y="1558716"/>
            <a:ext cx="36114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n w="6350">
                  <a:noFill/>
                </a:ln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導師：方鈺茹</a:t>
            </a:r>
            <a:endParaRPr lang="zh-CN" altLang="en-US" sz="4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圓角矩形圖說文字 4"/>
          <p:cNvSpPr/>
          <p:nvPr/>
        </p:nvSpPr>
        <p:spPr>
          <a:xfrm>
            <a:off x="1691680" y="2328157"/>
            <a:ext cx="3006603" cy="1044116"/>
          </a:xfrm>
          <a:prstGeom prst="wedgeRoundRectCallout">
            <a:avLst>
              <a:gd name="adj1" fmla="val -43882"/>
              <a:gd name="adj2" fmla="val 96804"/>
              <a:gd name="adj3" fmla="val 16667"/>
            </a:avLst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indent="-274320">
              <a:defRPr/>
            </a:pP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974132" y="2465494"/>
            <a:ext cx="24416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400" b="1" dirty="0" smtClean="0">
                <a:ln w="6350">
                  <a:noFill/>
                </a:ln>
                <a:solidFill>
                  <a:srgbClr val="9933FF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即將開始</a:t>
            </a:r>
            <a:endParaRPr lang="en-US" altLang="zh-TW" sz="4400" b="1" dirty="0">
              <a:ln w="6350">
                <a:noFill/>
              </a:ln>
              <a:solidFill>
                <a:srgbClr val="9933FF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9"/>
          <a:stretch/>
        </p:blipFill>
        <p:spPr bwMode="auto">
          <a:xfrm>
            <a:off x="2182381" y="404664"/>
            <a:ext cx="4765883" cy="598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105163" y="694643"/>
            <a:ext cx="1077218" cy="45365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考前複習大富翁</a:t>
            </a:r>
            <a:endParaRPr lang="en-US" altLang="zh-TW" sz="4000" b="1" dirty="0">
              <a:ln w="6350">
                <a:noFill/>
              </a:ln>
              <a:solidFill>
                <a:srgbClr val="FF00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214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36296" y="5661248"/>
            <a:ext cx="1512168" cy="93610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家長日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70384" y="404664"/>
            <a:ext cx="7859216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數學影印教材</a:t>
            </a:r>
            <a:endParaRPr lang="zh-TW" altLang="en-US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0" b="6079"/>
          <a:stretch/>
        </p:blipFill>
        <p:spPr bwMode="auto">
          <a:xfrm rot="5400000">
            <a:off x="5221085" y="1975703"/>
            <a:ext cx="3096345" cy="223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0" r="4364" b="3018"/>
          <a:stretch/>
        </p:blipFill>
        <p:spPr bwMode="auto">
          <a:xfrm>
            <a:off x="1475656" y="1484784"/>
            <a:ext cx="3240360" cy="224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055408" y="3925613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zh-TW" altLang="zh-TW" sz="32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數學觀念以具體操作為主，但</a:t>
            </a:r>
            <a:r>
              <a:rPr lang="zh-TW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題意理解</a:t>
            </a:r>
            <a:r>
              <a:rPr lang="zh-TW" altLang="zh-TW" sz="32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才是作答的基本，平時請您留意孩子對題意的理解度。</a:t>
            </a:r>
          </a:p>
        </p:txBody>
      </p:sp>
    </p:spTree>
    <p:extLst>
      <p:ext uri="{BB962C8B-B14F-4D97-AF65-F5344CB8AC3E}">
        <p14:creationId xmlns:p14="http://schemas.microsoft.com/office/powerpoint/2010/main" val="397655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70384" y="531055"/>
            <a:ext cx="7859216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書寫作業注意事項</a:t>
            </a:r>
            <a:endParaRPr lang="zh-TW" altLang="en-US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36296" y="5661248"/>
            <a:ext cx="1512168" cy="93610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家長日</a:t>
            </a:r>
          </a:p>
        </p:txBody>
      </p:sp>
      <p:pic>
        <p:nvPicPr>
          <p:cNvPr id="5122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3929608" cy="278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292576" y="5330905"/>
            <a:ext cx="4132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https://</a:t>
            </a:r>
            <a:r>
              <a:rPr lang="en-US" altLang="zh-TW" sz="2800" b="1" dirty="0" err="1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goo.gl</a:t>
            </a:r>
            <a:r>
              <a:rPr lang="en-US" altLang="zh-TW" sz="2800" b="1" dirty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en-US" altLang="zh-TW" sz="2800" b="1" dirty="0" err="1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oeMXEf</a:t>
            </a:r>
            <a:endParaRPr lang="zh-TW" altLang="en-US" sz="2800" b="1" dirty="0">
              <a:solidFill>
                <a:srgbClr val="0099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6" name="Picture 6" descr="握筆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" y="1484784"/>
            <a:ext cx="3772813" cy="358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1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455006" y="269135"/>
            <a:ext cx="2016224" cy="1440159"/>
            <a:chOff x="0" y="0"/>
            <a:chExt cx="1795373" cy="1368151"/>
          </a:xfrm>
        </p:grpSpPr>
        <p:sp>
          <p:nvSpPr>
            <p:cNvPr id="3" name="圓角矩形 2"/>
            <p:cNvSpPr/>
            <p:nvPr/>
          </p:nvSpPr>
          <p:spPr>
            <a:xfrm>
              <a:off x="0" y="0"/>
              <a:ext cx="1795373" cy="1368151"/>
            </a:xfrm>
            <a:prstGeom prst="roundRect">
              <a:avLst>
                <a:gd name="adj" fmla="val 10000"/>
              </a:avLst>
            </a:prstGeom>
            <a:solidFill>
              <a:srgbClr val="FF7C8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圓角矩形 4"/>
            <p:cNvSpPr/>
            <p:nvPr/>
          </p:nvSpPr>
          <p:spPr>
            <a:xfrm>
              <a:off x="0" y="677092"/>
              <a:ext cx="1795373" cy="5472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lvl="0" algn="ctr" defTabSz="19558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3200" b="0" kern="120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早自修</a:t>
              </a:r>
              <a:endParaRPr lang="zh-CN" altLang="en-US" sz="3200" b="0" kern="120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" name="橢圓 4"/>
          <p:cNvSpPr/>
          <p:nvPr/>
        </p:nvSpPr>
        <p:spPr>
          <a:xfrm>
            <a:off x="1122561" y="196647"/>
            <a:ext cx="681113" cy="644196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00" b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矩形 5"/>
          <p:cNvSpPr/>
          <p:nvPr/>
        </p:nvSpPr>
        <p:spPr>
          <a:xfrm>
            <a:off x="7236296" y="5661248"/>
            <a:ext cx="1512168" cy="93610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家長日</a:t>
            </a:r>
          </a:p>
        </p:txBody>
      </p:sp>
      <p:sp>
        <p:nvSpPr>
          <p:cNvPr id="14" name="矩形 13"/>
          <p:cNvSpPr/>
          <p:nvPr/>
        </p:nvSpPr>
        <p:spPr>
          <a:xfrm>
            <a:off x="455006" y="3635227"/>
            <a:ext cx="16201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說故事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7" t="5204" r="9945" b="1932"/>
          <a:stretch/>
        </p:blipFill>
        <p:spPr bwMode="auto">
          <a:xfrm rot="5400000">
            <a:off x="2819407" y="981714"/>
            <a:ext cx="1964453" cy="187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5" t="11366" r="2431" b="14014"/>
          <a:stretch/>
        </p:blipFill>
        <p:spPr bwMode="auto">
          <a:xfrm rot="10800000">
            <a:off x="5042071" y="849693"/>
            <a:ext cx="3264975" cy="2134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220980" y="1904120"/>
            <a:ext cx="2484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童詩畫圖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2314800" y="2021591"/>
            <a:ext cx="414047" cy="36649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1513256" y="4300458"/>
            <a:ext cx="414047" cy="36649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100" name="Picture 4" descr="D:\我來說故事\IMG_67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435" y="5130231"/>
            <a:ext cx="1500675" cy="112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2017.09\故事媽媽入班說故事\IMG_576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1" b="27770"/>
          <a:stretch/>
        </p:blipFill>
        <p:spPr bwMode="auto">
          <a:xfrm>
            <a:off x="4427984" y="3387087"/>
            <a:ext cx="2047011" cy="15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89" y="3377301"/>
            <a:ext cx="2091454" cy="156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D:\我來說故事\IMG_64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85" y="3374330"/>
            <a:ext cx="2128095" cy="159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上彎箭號 8"/>
          <p:cNvSpPr/>
          <p:nvPr/>
        </p:nvSpPr>
        <p:spPr>
          <a:xfrm rot="5400000">
            <a:off x="2842366" y="5201654"/>
            <a:ext cx="520973" cy="576064"/>
          </a:xfrm>
          <a:prstGeom prst="bentUp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88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70384" y="761281"/>
            <a:ext cx="7859216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課程教學活動</a:t>
            </a:r>
            <a:endParaRPr lang="zh-TW" altLang="en-US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36296" y="5661248"/>
            <a:ext cx="1512168" cy="93610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家長日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509236108"/>
              </p:ext>
            </p:extLst>
          </p:nvPr>
        </p:nvGraphicFramePr>
        <p:xfrm>
          <a:off x="1451992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矩形 2"/>
          <p:cNvSpPr/>
          <p:nvPr/>
        </p:nvSpPr>
        <p:spPr>
          <a:xfrm>
            <a:off x="582261" y="5867690"/>
            <a:ext cx="59971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班級網頁：</a:t>
            </a:r>
            <a:r>
              <a:rPr lang="en-US" altLang="zh-TW" sz="2800" b="1" u="sng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</a:t>
            </a:r>
            <a:r>
              <a:rPr lang="en-US" altLang="zh-TW" sz="2800" b="1" u="sng" dirty="0" err="1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goo.gl</a:t>
            </a:r>
            <a:r>
              <a:rPr lang="en-US" altLang="zh-TW" sz="2800" b="1" u="sng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en-US" altLang="zh-TW" sz="2800" b="1" u="sng" dirty="0" err="1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QC9GE7</a:t>
            </a:r>
            <a:endParaRPr lang="zh-TW" altLang="en-US" sz="28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725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图示 15"/>
          <p:cNvGraphicFramePr/>
          <p:nvPr>
            <p:extLst>
              <p:ext uri="{D42A27DB-BD31-4B8C-83A1-F6EECF244321}">
                <p14:modId xmlns:p14="http://schemas.microsoft.com/office/powerpoint/2010/main" val="2598537807"/>
              </p:ext>
            </p:extLst>
          </p:nvPr>
        </p:nvGraphicFramePr>
        <p:xfrm>
          <a:off x="544379" y="260649"/>
          <a:ext cx="1795373" cy="1368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123728" y="476672"/>
            <a:ext cx="6347048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 smtClean="0">
                <a:ln w="6350">
                  <a:noFill/>
                </a:ln>
                <a:solidFill>
                  <a:srgbClr val="9933FF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識字教學</a:t>
            </a:r>
            <a:endParaRPr lang="zh-TW" altLang="en-US" sz="4000" b="1" dirty="0">
              <a:solidFill>
                <a:srgbClr val="99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66788" y="1772816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從象形字，</a:t>
            </a:r>
            <a:endParaRPr lang="en-US" altLang="zh-TW" sz="28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認識同部首的字</a:t>
            </a:r>
            <a:endParaRPr lang="en-US" altLang="zh-TW" sz="28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70376" y="1700808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從注音、部件，</a:t>
            </a:r>
            <a:endParaRPr lang="en-US" altLang="zh-TW" sz="28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認識同音字和相近字</a:t>
            </a:r>
            <a:endParaRPr lang="en-US" altLang="zh-TW" sz="28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Picture 2" descr="C:\Users\user\Downloads\IMG_611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r="9489" b="9483"/>
          <a:stretch/>
        </p:blipFill>
        <p:spPr bwMode="auto">
          <a:xfrm>
            <a:off x="755576" y="2735857"/>
            <a:ext cx="1204153" cy="180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esktop\IMG_738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b="7888"/>
          <a:stretch/>
        </p:blipFill>
        <p:spPr bwMode="auto">
          <a:xfrm rot="5400000">
            <a:off x="1894011" y="3008400"/>
            <a:ext cx="1785439" cy="126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「字」的圖片搜尋結果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38" y="4413126"/>
            <a:ext cx="2922991" cy="197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1211183" y="5157297"/>
            <a:ext cx="24333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字的小詩</a:t>
            </a:r>
            <a:endParaRPr lang="en-US" altLang="zh-TW" sz="28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48443"/>
            <a:ext cx="165618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971600" y="332656"/>
            <a:ext cx="1795373" cy="1368151"/>
            <a:chOff x="0" y="0"/>
            <a:chExt cx="1795373" cy="1368151"/>
          </a:xfrm>
        </p:grpSpPr>
        <p:sp>
          <p:nvSpPr>
            <p:cNvPr id="3" name="圓角矩形 2"/>
            <p:cNvSpPr/>
            <p:nvPr/>
          </p:nvSpPr>
          <p:spPr>
            <a:xfrm>
              <a:off x="0" y="0"/>
              <a:ext cx="1795373" cy="1368151"/>
            </a:xfrm>
            <a:prstGeom prst="roundRect">
              <a:avLst>
                <a:gd name="adj" fmla="val 10000"/>
              </a:avLst>
            </a:prstGeom>
            <a:solidFill>
              <a:srgbClr val="FF7C8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圓角矩形 4"/>
            <p:cNvSpPr/>
            <p:nvPr/>
          </p:nvSpPr>
          <p:spPr>
            <a:xfrm>
              <a:off x="0" y="547260"/>
              <a:ext cx="1795373" cy="5472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lvl="0" algn="ctr" defTabSz="19558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4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閱讀</a:t>
              </a:r>
              <a:endParaRPr lang="zh-CN" altLang="en-US" sz="4400" b="0" kern="120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" name="橢圓 4"/>
          <p:cNvSpPr/>
          <p:nvPr/>
        </p:nvSpPr>
        <p:spPr>
          <a:xfrm>
            <a:off x="1641489" y="336531"/>
            <a:ext cx="455594" cy="455594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00" b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矩形 11"/>
          <p:cNvSpPr/>
          <p:nvPr/>
        </p:nvSpPr>
        <p:spPr>
          <a:xfrm>
            <a:off x="753657" y="2005326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每週五讀報，邀請家長和孩子一起閱讀和討論。</a:t>
            </a:r>
            <a:endParaRPr lang="en-US" altLang="zh-TW" sz="28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92856" y="676492"/>
            <a:ext cx="53645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除了教室有班級圖書的擺放外，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更希望孩子能主動到圖書館借</a:t>
            </a: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書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" t="6429" r="7039" b="6826"/>
          <a:stretch/>
        </p:blipFill>
        <p:spPr bwMode="auto">
          <a:xfrm>
            <a:off x="4860032" y="2704011"/>
            <a:ext cx="3331028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S__1582448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4282" r="3339" b="6128"/>
          <a:stretch/>
        </p:blipFill>
        <p:spPr bwMode="auto">
          <a:xfrm rot="16200000">
            <a:off x="1452621" y="2197870"/>
            <a:ext cx="2585441" cy="354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32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26832" y="620688"/>
            <a:ext cx="6300192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3600" b="1" dirty="0">
              <a:solidFill>
                <a:srgbClr val="99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10" name="图示 15"/>
          <p:cNvGraphicFramePr/>
          <p:nvPr>
            <p:extLst>
              <p:ext uri="{D42A27DB-BD31-4B8C-83A1-F6EECF244321}">
                <p14:modId xmlns:p14="http://schemas.microsoft.com/office/powerpoint/2010/main" val="1343243453"/>
              </p:ext>
            </p:extLst>
          </p:nvPr>
        </p:nvGraphicFramePr>
        <p:xfrm>
          <a:off x="611560" y="260648"/>
          <a:ext cx="1872207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 descr="D:\2017.12&amp;2018.01\時鐘小書\IMG_679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" r="16459"/>
          <a:stretch/>
        </p:blipFill>
        <p:spPr bwMode="auto">
          <a:xfrm rot="10800000">
            <a:off x="645944" y="2312019"/>
            <a:ext cx="2210320" cy="192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4437112"/>
            <a:ext cx="3293160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製作</a:t>
            </a:r>
            <a:r>
              <a:rPr lang="zh-TW" altLang="en-US" sz="2800" b="1" dirty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時鐘小書</a:t>
            </a:r>
            <a:endParaRPr lang="en-US" altLang="zh-TW" sz="28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8" name="Picture 4" descr="D:\2017.12&amp;2018.01\數學統計\IMG_695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12020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745400" y="4434546"/>
            <a:ext cx="3293160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學分類和統計</a:t>
            </a:r>
            <a:endParaRPr lang="en-US" altLang="zh-TW" sz="2800" b="1" dirty="0" smtClean="0">
              <a:ln w="6350">
                <a:noFill/>
              </a:ln>
              <a:solidFill>
                <a:srgbClr val="FF0066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9" name="Picture 5" descr="D:\2017.10&amp;11\數學課_方盒、圓罐、球\IMG_593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24127" y="2263606"/>
            <a:ext cx="2650283" cy="198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33864" y="4415692"/>
            <a:ext cx="3293160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圓罐、球、方盒</a:t>
            </a:r>
            <a:endParaRPr lang="en-US" altLang="zh-TW" sz="28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131840" y="689273"/>
            <a:ext cx="432048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 smtClean="0">
                <a:ln w="6350">
                  <a:noFill/>
                </a:ln>
                <a:solidFill>
                  <a:srgbClr val="9933FF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數學</a:t>
            </a:r>
            <a:r>
              <a:rPr lang="zh-TW" altLang="en-US" sz="3200" b="1" dirty="0">
                <a:ln w="6350">
                  <a:noFill/>
                </a:ln>
                <a:solidFill>
                  <a:srgbClr val="9933FF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就在生活中</a:t>
            </a:r>
            <a:endParaRPr lang="zh-TW" altLang="en-US" sz="3200" b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227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图示 15"/>
          <p:cNvGraphicFramePr/>
          <p:nvPr>
            <p:extLst>
              <p:ext uri="{D42A27DB-BD31-4B8C-83A1-F6EECF244321}">
                <p14:modId xmlns:p14="http://schemas.microsoft.com/office/powerpoint/2010/main" val="1829415354"/>
              </p:ext>
            </p:extLst>
          </p:nvPr>
        </p:nvGraphicFramePr>
        <p:xfrm>
          <a:off x="585390" y="332656"/>
          <a:ext cx="2186410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5" r="13787"/>
          <a:stretch/>
        </p:blipFill>
        <p:spPr bwMode="auto">
          <a:xfrm rot="10800000">
            <a:off x="899592" y="4095647"/>
            <a:ext cx="2793622" cy="1745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126553" y="2070228"/>
            <a:ext cx="2088233" cy="1566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71113" y="2113214"/>
            <a:ext cx="2076448" cy="1557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5"/>
          <a:stretch/>
        </p:blipFill>
        <p:spPr bwMode="auto">
          <a:xfrm rot="10800000">
            <a:off x="4211959" y="4083626"/>
            <a:ext cx="2964654" cy="1757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793963" y="766876"/>
            <a:ext cx="2897689" cy="217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937506" y="1126159"/>
            <a:ext cx="2195625" cy="164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49822" y="5589240"/>
            <a:ext cx="3293160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我是雜技高手</a:t>
            </a:r>
            <a:endParaRPr lang="en-US" altLang="zh-TW" sz="28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橢圓 1"/>
          <p:cNvSpPr/>
          <p:nvPr/>
        </p:nvSpPr>
        <p:spPr>
          <a:xfrm>
            <a:off x="7524328" y="1809198"/>
            <a:ext cx="648072" cy="68369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779580" y="3249360"/>
            <a:ext cx="3293160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聖誕樹</a:t>
            </a:r>
            <a:endParaRPr lang="en-US" altLang="zh-TW" sz="28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把蝴蝶帶來了</a:t>
            </a:r>
            <a:endParaRPr lang="en-US" altLang="zh-TW" sz="28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095382" y="5599383"/>
            <a:ext cx="3293160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我是型男大主廚</a:t>
            </a:r>
            <a:endParaRPr lang="en-US" altLang="zh-TW" sz="28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991960" y="3133383"/>
            <a:ext cx="2177830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大手拉小手</a:t>
            </a:r>
            <a:endParaRPr lang="en-US" altLang="zh-TW" sz="28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552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图示 15"/>
          <p:cNvGraphicFramePr/>
          <p:nvPr>
            <p:extLst>
              <p:ext uri="{D42A27DB-BD31-4B8C-83A1-F6EECF244321}">
                <p14:modId xmlns:p14="http://schemas.microsoft.com/office/powerpoint/2010/main" val="1939934893"/>
              </p:ext>
            </p:extLst>
          </p:nvPr>
        </p:nvGraphicFramePr>
        <p:xfrm>
          <a:off x="585390" y="332656"/>
          <a:ext cx="2186410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2067" y="1848270"/>
            <a:ext cx="2750413" cy="2062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67544" y="1943518"/>
            <a:ext cx="2664296" cy="1998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707" y="4005064"/>
            <a:ext cx="2637087" cy="1977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5202" y="1879227"/>
            <a:ext cx="2709138" cy="2031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026175" y="1931366"/>
            <a:ext cx="3293160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4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期末同樂會</a:t>
            </a:r>
            <a:endParaRPr lang="en-US" altLang="zh-TW" sz="24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7544" y="5661248"/>
            <a:ext cx="2727949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20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謝謝爸媽幫我準備餅乾</a:t>
            </a:r>
            <a:endParaRPr lang="en-US" altLang="zh-TW" sz="20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793538" y="1931366"/>
            <a:ext cx="2177830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4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萬聖節活動</a:t>
            </a:r>
            <a:endParaRPr lang="en-US" altLang="zh-TW" sz="24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27584" y="1052736"/>
            <a:ext cx="18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生活綜合</a:t>
            </a:r>
            <a:endParaRPr lang="zh-CN" alt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1179" y="1895362"/>
            <a:ext cx="3293160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4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遊大草坡</a:t>
            </a:r>
            <a:endParaRPr lang="en-US" altLang="zh-TW" sz="24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2067" y="3987969"/>
            <a:ext cx="2750413" cy="2062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0698" y="4005064"/>
            <a:ext cx="2691462" cy="2018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404339" y="5661248"/>
            <a:ext cx="2637130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20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謝謝老師的聖誕卡片</a:t>
            </a:r>
            <a:endParaRPr lang="en-US" altLang="zh-TW" sz="20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245450" y="5699625"/>
            <a:ext cx="2637130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20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謝謝老師的紅包禮物</a:t>
            </a:r>
            <a:endParaRPr lang="en-US" altLang="zh-TW" sz="20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681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1-130116145141-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5400600" cy="93595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60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感謝有您～</a:t>
            </a:r>
            <a:endParaRPr lang="en-US" altLang="zh-TW" sz="6000" b="1" dirty="0">
              <a:ln w="6350">
                <a:noFill/>
              </a:ln>
              <a:solidFill>
                <a:srgbClr val="FF0066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699" name="Rectangle 14"/>
          <p:cNvSpPr>
            <a:spLocks noGrp="1" noChangeArrowheads="1"/>
          </p:cNvSpPr>
          <p:nvPr>
            <p:ph sz="quarter" idx="4294967295"/>
          </p:nvPr>
        </p:nvSpPr>
        <p:spPr>
          <a:xfrm>
            <a:off x="611560" y="1700808"/>
            <a:ext cx="3672408" cy="3744416"/>
          </a:xfrm>
        </p:spPr>
        <p:txBody>
          <a:bodyPr>
            <a:normAutofit/>
          </a:bodyPr>
          <a:lstStyle/>
          <a:p>
            <a:pPr marL="319088" indent="-319088" algn="ctr">
              <a:buNone/>
              <a:defRPr/>
            </a:pPr>
            <a:r>
              <a:rPr lang="zh-TW" altLang="en-US" sz="44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由衷感謝您今日的到來，</a:t>
            </a:r>
            <a:endParaRPr lang="en-US" altLang="zh-TW" sz="44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319088" indent="-319088" algn="ctr">
              <a:buNone/>
              <a:defRPr/>
            </a:pPr>
            <a:r>
              <a:rPr lang="zh-TW" altLang="en-US" sz="44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和我一起關心孩子的教育。</a:t>
            </a:r>
            <a:endParaRPr lang="zh-TW" altLang="en-US" sz="4400" b="1" dirty="0" smtClean="0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19088" indent="-319088" eaLnBrk="1" hangingPunct="1">
              <a:lnSpc>
                <a:spcPts val="3400"/>
              </a:lnSpc>
              <a:buFontTx/>
              <a:buNone/>
              <a:defRPr/>
            </a:pPr>
            <a:endParaRPr lang="zh-TW" alt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508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236296" y="5661248"/>
            <a:ext cx="1512168" cy="93610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家長日</a:t>
            </a:r>
          </a:p>
        </p:txBody>
      </p:sp>
      <p:sp>
        <p:nvSpPr>
          <p:cNvPr id="6" name="矩形 5"/>
          <p:cNvSpPr/>
          <p:nvPr/>
        </p:nvSpPr>
        <p:spPr>
          <a:xfrm>
            <a:off x="2908435" y="650405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4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親師聯絡方式</a:t>
            </a:r>
            <a:endParaRPr lang="zh-TW" altLang="en-US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30755" y="1710505"/>
            <a:ext cx="6931706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請善用聯絡簿留言。</a:t>
            </a:r>
            <a:r>
              <a:rPr lang="en-US" altLang="zh-TW" sz="32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親師通訊</a:t>
            </a:r>
            <a:r>
              <a:rPr lang="en-US" altLang="zh-TW" sz="32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32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導師電話：</a:t>
            </a:r>
            <a:r>
              <a:rPr lang="en-US" altLang="zh-TW" sz="3200" b="1" dirty="0" err="1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0933xxxxxx</a:t>
            </a:r>
            <a:endParaRPr lang="en-US" altLang="zh-TW" sz="32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                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32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如未接聽，請傳簡訊。</a:t>
            </a:r>
            <a:r>
              <a:rPr lang="en-US" altLang="zh-TW" sz="32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32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班級教室：</a:t>
            </a:r>
            <a:r>
              <a:rPr lang="en-US" altLang="zh-TW" sz="32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02-26745666 </a:t>
            </a:r>
            <a:r>
              <a:rPr lang="zh-TW" altLang="en-US" sz="32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分機</a:t>
            </a:r>
            <a:r>
              <a:rPr lang="en-US" altLang="zh-TW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104</a:t>
            </a:r>
          </a:p>
          <a:p>
            <a:pPr>
              <a:lnSpc>
                <a:spcPct val="150000"/>
              </a:lnSpc>
            </a:pPr>
            <a:r>
              <a:rPr lang="zh-TW" altLang="en-US" sz="32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                   </a:t>
            </a:r>
            <a:r>
              <a:rPr lang="en-US" altLang="zh-TW" sz="32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上學時間，緊急用。</a:t>
            </a:r>
            <a:r>
              <a:rPr lang="en-US" altLang="zh-TW" sz="32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3200" b="1" dirty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623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01228080733f9ecdf108265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347864" y="2996952"/>
            <a:ext cx="1595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建議</a:t>
            </a:r>
            <a:endParaRPr lang="en-US" altLang="zh-TW" sz="4800" b="1" dirty="0">
              <a:ln w="6350">
                <a:noFill/>
              </a:ln>
              <a:solidFill>
                <a:srgbClr val="FF0066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98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79712" y="686053"/>
            <a:ext cx="46987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b="1" dirty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親師個別交流時間</a:t>
            </a:r>
            <a:endParaRPr lang="zh-TW" altLang="en-US" sz="4400" b="1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60478" y="1484784"/>
            <a:ext cx="7569237" cy="3952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300"/>
              </a:lnSpc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今日家長日的說明到此結束，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4300"/>
              </a:lnSpc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若您還有任何疑問或想要了解的地方，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4300"/>
              </a:lnSpc>
            </a:pP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歡迎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找老師討論。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4300"/>
              </a:lnSpc>
            </a:pP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若沒有的話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，再次，跟您說聲感謝。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4300"/>
              </a:lnSpc>
            </a:pP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今日若有不周之處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，也煩請您見諒。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4300"/>
              </a:lnSpc>
            </a:pP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4300"/>
              </a:lnSpc>
            </a:pPr>
            <a:r>
              <a:rPr lang="zh-TW" altLang="en-US" sz="36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別</a:t>
            </a:r>
            <a:r>
              <a:rPr lang="zh-TW" altLang="en-US" sz="3600" b="1" dirty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忘了</a:t>
            </a:r>
            <a:r>
              <a:rPr lang="zh-TW" altLang="en-US" sz="36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帶走孩子們的祝福喔！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8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 rot="337083">
            <a:off x="6012160" y="2780928"/>
            <a:ext cx="2232248" cy="72008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  <a:latin typeface="Engravers MT" panose="02090707080505020304" pitchFamily="18" charset="0"/>
              </a:rPr>
              <a:t>Home bus</a:t>
            </a:r>
            <a:endParaRPr lang="zh-TW" altLang="en-US" b="1" dirty="0">
              <a:solidFill>
                <a:schemeClr val="tx1"/>
              </a:solidFill>
              <a:latin typeface="Engravers MT" panose="02090707080505020304" pitchFamily="18" charset="0"/>
            </a:endParaRPr>
          </a:p>
        </p:txBody>
      </p:sp>
      <p:sp>
        <p:nvSpPr>
          <p:cNvPr id="5" name="Rectangle 13"/>
          <p:cNvSpPr txBox="1">
            <a:spLocks noChangeArrowheads="1"/>
          </p:cNvSpPr>
          <p:nvPr/>
        </p:nvSpPr>
        <p:spPr>
          <a:xfrm>
            <a:off x="937485" y="1334338"/>
            <a:ext cx="59870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zh-TW" altLang="en-US" sz="4800" b="1" dirty="0" smtClean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6556" y="839330"/>
            <a:ext cx="8214107" cy="1887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7000"/>
              </a:lnSpc>
              <a:defRPr/>
            </a:pPr>
            <a:r>
              <a:rPr lang="zh-TW" altLang="en-US" sz="44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最後，再次感謝您今天的參與</a:t>
            </a:r>
            <a:r>
              <a:rPr lang="zh-TW" altLang="en-US" sz="44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4400" b="1" dirty="0" smtClean="0">
              <a:ln w="6350">
                <a:noFill/>
              </a:ln>
              <a:solidFill>
                <a:srgbClr val="FF0066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7000"/>
              </a:lnSpc>
              <a:defRPr/>
            </a:pPr>
            <a:r>
              <a:rPr lang="en-US" altLang="zh-TW" sz="44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3/24</a:t>
            </a:r>
            <a:r>
              <a:rPr lang="zh-TW" altLang="en-US" sz="4400" b="1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校慶 一</a:t>
            </a:r>
            <a:r>
              <a:rPr lang="zh-TW" altLang="en-US" sz="44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起來共襄盛舉喔！</a:t>
            </a:r>
            <a:endParaRPr lang="en-US" altLang="zh-TW" sz="4400" b="1" dirty="0">
              <a:ln w="6350">
                <a:noFill/>
              </a:ln>
              <a:solidFill>
                <a:srgbClr val="FF0066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13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47864" y="692696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4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愛的傳遞</a:t>
            </a:r>
            <a:endParaRPr lang="en-US" altLang="zh-TW" sz="4400" b="1" dirty="0">
              <a:ln w="6350">
                <a:noFill/>
              </a:ln>
              <a:solidFill>
                <a:srgbClr val="FF0066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083099" y="1628800"/>
            <a:ext cx="7160935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zh-TW" altLang="en-US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桌上這份禮物</a:t>
            </a:r>
            <a:endParaRPr lang="en-US" altLang="zh-TW" sz="32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5000"/>
              </a:lnSpc>
            </a:pPr>
            <a:r>
              <a:rPr lang="zh-TW" altLang="en-US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是孩子們要謝謝爸爸媽媽今晚的到來，</a:t>
            </a:r>
            <a:endParaRPr lang="en-US" altLang="zh-TW" sz="32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5000"/>
              </a:lnSpc>
            </a:pPr>
            <a:r>
              <a:rPr lang="zh-TW" altLang="en-US" sz="32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所準備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的小小驚喜。</a:t>
            </a:r>
            <a:endParaRPr lang="en-US" altLang="zh-TW" sz="32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5000"/>
              </a:lnSpc>
            </a:pPr>
            <a:r>
              <a:rPr lang="zh-TW" altLang="en-US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禮物</a:t>
            </a:r>
            <a:r>
              <a:rPr lang="zh-TW" altLang="en-US" sz="32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背後藏有孩子要送給您的祝福，</a:t>
            </a:r>
            <a:endParaRPr lang="en-US" altLang="zh-TW" sz="32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5000"/>
              </a:lnSpc>
            </a:pPr>
            <a:r>
              <a:rPr lang="zh-TW" altLang="en-US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請您會後，別忘了帶走喔！</a:t>
            </a:r>
            <a:endParaRPr lang="en-US" altLang="zh-TW" sz="32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5000"/>
              </a:lnSpc>
            </a:pPr>
            <a:r>
              <a:rPr lang="zh-TW" altLang="en-US" sz="32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祝福您   狗年旺旺好運來</a:t>
            </a:r>
            <a:endParaRPr lang="en-US" altLang="zh-TW" sz="3200" b="1" dirty="0" smtClean="0">
              <a:ln w="6350">
                <a:noFill/>
              </a:ln>
              <a:solidFill>
                <a:srgbClr val="0099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670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3568" y="363130"/>
            <a:ext cx="74959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4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本學期重要記事</a:t>
            </a:r>
            <a:r>
              <a:rPr lang="en-US" altLang="zh-TW" sz="44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已貼於聯絡簿</a:t>
            </a:r>
            <a:r>
              <a:rPr lang="en-US" altLang="zh-TW" sz="3200" b="1" dirty="0" err="1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P.1</a:t>
            </a:r>
            <a:r>
              <a:rPr lang="en-US" altLang="zh-TW" sz="44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7584" y="1132571"/>
            <a:ext cx="6978192" cy="5221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ts val="5000"/>
              </a:lnSpc>
              <a:buFont typeface="Wingdings" panose="05000000000000000000" pitchFamily="2" charset="2"/>
              <a:buChar char="u"/>
            </a:pP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3/24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六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校慶園遊會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(3/26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補假一天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457200" indent="-457200">
              <a:lnSpc>
                <a:spcPts val="5000"/>
              </a:lnSpc>
              <a:buFont typeface="Wingdings" panose="05000000000000000000" pitchFamily="2" charset="2"/>
              <a:buChar char="u"/>
            </a:pP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3/31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六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補課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(4/6(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五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課程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457200" indent="-457200">
              <a:lnSpc>
                <a:spcPts val="5000"/>
              </a:lnSpc>
              <a:buFont typeface="Wingdings" panose="05000000000000000000" pitchFamily="2" charset="2"/>
              <a:buChar char="u"/>
            </a:pP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4/4(</a:t>
            </a: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三</a:t>
            </a:r>
            <a:r>
              <a:rPr lang="en-US" altLang="zh-TW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~4/8(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日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清明節連假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lnSpc>
                <a:spcPts val="5000"/>
              </a:lnSpc>
              <a:buFont typeface="Wingdings" panose="05000000000000000000" pitchFamily="2" charset="2"/>
              <a:buChar char="u"/>
            </a:pP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4/19(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四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)~4/20(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五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 </a:t>
            </a: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期末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評量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lnSpc>
                <a:spcPts val="5000"/>
              </a:lnSpc>
              <a:buFont typeface="Wingdings" panose="05000000000000000000" pitchFamily="2" charset="2"/>
              <a:buChar char="u"/>
            </a:pP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4/24(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校外教學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天文館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457200" indent="-457200">
              <a:lnSpc>
                <a:spcPts val="5000"/>
              </a:lnSpc>
              <a:buFont typeface="Wingdings" panose="05000000000000000000" pitchFamily="2" charset="2"/>
              <a:buChar char="u"/>
            </a:pP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6/18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一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端午節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放假一天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457200" indent="-457200">
              <a:lnSpc>
                <a:spcPts val="5000"/>
              </a:lnSpc>
              <a:buFont typeface="Wingdings" panose="05000000000000000000" pitchFamily="2" charset="2"/>
              <a:buChar char="u"/>
            </a:pP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6/20(</a:t>
            </a: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三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)~6/21(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四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 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期末評量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lnSpc>
                <a:spcPts val="5000"/>
              </a:lnSpc>
              <a:buFont typeface="Wingdings" panose="05000000000000000000" pitchFamily="2" charset="2"/>
              <a:buChar char="u"/>
            </a:pP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6/29(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五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休業式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發下成績單、暑假作業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5838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39359" y="404664"/>
            <a:ext cx="6817017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TW" sz="3600" b="1" dirty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3/24</a:t>
            </a:r>
            <a:r>
              <a:rPr lang="zh-TW" altLang="en-US" sz="3600" b="1" dirty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3600" b="1" dirty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六</a:t>
            </a:r>
            <a:r>
              <a:rPr lang="en-US" altLang="zh-TW" sz="3600" b="1" dirty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600" b="1" dirty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校慶園遊</a:t>
            </a:r>
            <a:r>
              <a:rPr lang="zh-TW" altLang="en-US" sz="36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會</a:t>
            </a:r>
            <a:r>
              <a:rPr lang="en-US" altLang="zh-TW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prstClr val="white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穿</a:t>
            </a:r>
            <a:r>
              <a:rPr lang="zh-TW" altLang="en-US" sz="32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prstClr val="white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紅色班</a:t>
            </a:r>
            <a:r>
              <a:rPr lang="zh-TW" altLang="en-US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prstClr val="white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服</a:t>
            </a:r>
            <a:r>
              <a:rPr lang="en-US" altLang="zh-TW" sz="32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prstClr val="white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200" dirty="0"/>
          </a:p>
          <a:p>
            <a:pPr>
              <a:lnSpc>
                <a:spcPts val="5000"/>
              </a:lnSpc>
            </a:pPr>
            <a:endParaRPr lang="en-US" altLang="zh-TW" sz="3200" b="1" dirty="0">
              <a:ln w="6350">
                <a:noFill/>
              </a:ln>
              <a:solidFill>
                <a:srgbClr val="FF0066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46991" y="5486417"/>
            <a:ext cx="4065841" cy="655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000"/>
              </a:lnSpc>
            </a:pPr>
            <a:r>
              <a:rPr lang="en-US" altLang="zh-TW" sz="2800" b="1" dirty="0" smtClean="0">
                <a:ln w="6350"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3/26(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一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補假一天</a:t>
            </a:r>
            <a:endParaRPr lang="en-US" altLang="zh-TW" sz="2800" b="1" dirty="0">
              <a:ln w="6350">
                <a:noFill/>
              </a:ln>
              <a:solidFill>
                <a:srgbClr val="0070C0"/>
              </a:solidFill>
              <a:effectLst>
                <a:glow rad="127000">
                  <a:prstClr val="white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雲朵形圖說文字 5"/>
          <p:cNvSpPr/>
          <p:nvPr/>
        </p:nvSpPr>
        <p:spPr>
          <a:xfrm>
            <a:off x="1246077" y="5589240"/>
            <a:ext cx="4190019" cy="680940"/>
          </a:xfrm>
          <a:prstGeom prst="cloudCallout">
            <a:avLst>
              <a:gd name="adj1" fmla="val -48634"/>
              <a:gd name="adj2" fmla="val 95763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1238833437"/>
              </p:ext>
            </p:extLst>
          </p:nvPr>
        </p:nvGraphicFramePr>
        <p:xfrm>
          <a:off x="1139359" y="1375335"/>
          <a:ext cx="6720408" cy="3997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41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/>
        </p:nvSpPr>
        <p:spPr>
          <a:xfrm>
            <a:off x="899592" y="548680"/>
            <a:ext cx="47355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4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無塑園</a:t>
            </a:r>
            <a:r>
              <a:rPr lang="zh-TW" altLang="en-US" sz="4400" b="1" dirty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遊</a:t>
            </a:r>
            <a:r>
              <a:rPr lang="zh-TW" altLang="en-US" sz="44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會</a:t>
            </a:r>
            <a:r>
              <a:rPr lang="en-US" altLang="zh-TW" sz="36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36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看影片</a:t>
            </a:r>
            <a:endParaRPr lang="zh-TW" altLang="en-US" sz="3600" dirty="0">
              <a:solidFill>
                <a:srgbClr val="009900"/>
              </a:solidFill>
            </a:endParaRPr>
          </a:p>
        </p:txBody>
      </p:sp>
      <p:pic>
        <p:nvPicPr>
          <p:cNvPr id="1027" name="Picture 3" descr="C:\Users\USER\Desktop\餐具借用流程圖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60" y="1318121"/>
            <a:ext cx="6630861" cy="468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51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3608" y="764704"/>
            <a:ext cx="6595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4/24</a:t>
            </a:r>
            <a:r>
              <a:rPr lang="zh-TW" altLang="en-US" sz="36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36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lang="en-US" altLang="zh-TW" sz="36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6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校外教學</a:t>
            </a:r>
            <a:r>
              <a:rPr lang="en-US" altLang="zh-TW" sz="3600" b="1" dirty="0">
                <a:ln w="6350">
                  <a:noFill/>
                </a:ln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ln w="6350"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穿紅色班服</a:t>
            </a:r>
            <a:r>
              <a:rPr lang="en-US" altLang="zh-TW" sz="3600" b="1" dirty="0" smtClean="0">
                <a:ln w="6350"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600" dirty="0">
              <a:solidFill>
                <a:srgbClr val="0070C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45097" y="4797152"/>
            <a:ext cx="38475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36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4/23(</a:t>
            </a:r>
            <a:r>
              <a:rPr lang="zh-TW" altLang="en-US" sz="36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一</a:t>
            </a:r>
            <a:r>
              <a:rPr lang="en-US" altLang="zh-TW" sz="36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6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不穿班服</a:t>
            </a:r>
            <a:endParaRPr lang="zh-TW" altLang="en-US" sz="36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雲朵形圖說文字 4"/>
          <p:cNvSpPr/>
          <p:nvPr/>
        </p:nvSpPr>
        <p:spPr>
          <a:xfrm>
            <a:off x="1259632" y="4615508"/>
            <a:ext cx="5688632" cy="1152128"/>
          </a:xfrm>
          <a:prstGeom prst="cloudCallout">
            <a:avLst>
              <a:gd name="adj1" fmla="val -40267"/>
              <a:gd name="adj2" fmla="val 122943"/>
            </a:avLst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43608" y="1844824"/>
            <a:ext cx="69127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地點：台北天文館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費用：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410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元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繳費方式：三聯單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我們將邀請</a:t>
            </a:r>
            <a:r>
              <a:rPr lang="en-US" altLang="zh-TW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2-4</a:t>
            </a: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位家長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同行協助。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818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236296" y="5661248"/>
            <a:ext cx="1512168" cy="93610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家長日</a:t>
            </a:r>
          </a:p>
        </p:txBody>
      </p:sp>
      <p:sp>
        <p:nvSpPr>
          <p:cNvPr id="7" name="矩形 6"/>
          <p:cNvSpPr/>
          <p:nvPr/>
        </p:nvSpPr>
        <p:spPr>
          <a:xfrm>
            <a:off x="3419872" y="332656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ln w="6350">
                  <a:noFill/>
                </a:ln>
                <a:solidFill>
                  <a:srgbClr val="FF0066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校務宣導</a:t>
            </a:r>
            <a:endParaRPr lang="zh-TW" altLang="en-US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1918" y="1102097"/>
            <a:ext cx="8797601" cy="52014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全校統每一</a:t>
            </a: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週二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為學生朝會和校服日。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星期一穿紅色班服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自己的運動褲和運動鞋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期中和期末評量請假，僅能事後補考。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上學</a:t>
            </a: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時間，學生若需臨時請假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需填寫外出申請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單。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到校門口時，請交給</a:t>
            </a:r>
            <a:r>
              <a:rPr lang="zh-TW" altLang="en-US" sz="2800" b="1" dirty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警衛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。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長期</a:t>
            </a: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請假</a:t>
            </a:r>
            <a:r>
              <a:rPr lang="en-US" altLang="zh-TW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(3</a:t>
            </a: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日以上</a:t>
            </a:r>
            <a:r>
              <a:rPr lang="en-US" altLang="zh-TW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b="1" dirty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請填寫長期請假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單。</a:t>
            </a:r>
            <a:endParaRPr lang="en-US" altLang="zh-TW" sz="2800" b="1" dirty="0" smtClean="0">
              <a:ln w="6350">
                <a:noFill/>
              </a:ln>
              <a:solidFill>
                <a:srgbClr val="6600CC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三天前提出申請，才能退午餐費喔！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若為出國者，請附上電子機票。</a:t>
            </a:r>
            <a:r>
              <a:rPr lang="en-US" altLang="zh-TW" sz="2800" b="1" dirty="0" smtClean="0">
                <a:ln w="6350">
                  <a:noFill/>
                </a:ln>
                <a:solidFill>
                  <a:srgbClr val="0099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TW" altLang="en-US" sz="2800" b="1" dirty="0" smtClean="0">
                <a:ln w="6350">
                  <a:noFill/>
                </a:ln>
                <a:solidFill>
                  <a:srgbClr val="6600CC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這學期開始隔週星期二喝鮮奶和豆漿</a:t>
            </a:r>
            <a:r>
              <a:rPr lang="zh-TW" altLang="zh-TW" sz="2800" dirty="0" smtClean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47590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-1">
  <a:themeElements>
    <a:clrScheme name="自定义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4BACC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Education-1</Template>
  <TotalTime>2302</TotalTime>
  <Words>1234</Words>
  <Application>Microsoft Office PowerPoint</Application>
  <PresentationFormat>如螢幕大小 (4:3)</PresentationFormat>
  <Paragraphs>199</Paragraphs>
  <Slides>33</Slides>
  <Notes>10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4" baseType="lpstr">
      <vt:lpstr>Education-1</vt:lpstr>
      <vt:lpstr>PowerPoint 簡報</vt:lpstr>
      <vt:lpstr>PowerPoint 簡報</vt:lpstr>
      <vt:lpstr>感謝有您～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156</cp:revision>
  <dcterms:created xsi:type="dcterms:W3CDTF">2017-06-18T00:48:03Z</dcterms:created>
  <dcterms:modified xsi:type="dcterms:W3CDTF">2018-03-11T23:47:55Z</dcterms:modified>
</cp:coreProperties>
</file>