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76" r:id="rId8"/>
    <p:sldId id="269" r:id="rId9"/>
    <p:sldId id="263" r:id="rId10"/>
    <p:sldId id="264" r:id="rId11"/>
    <p:sldId id="268" r:id="rId12"/>
    <p:sldId id="275" r:id="rId13"/>
    <p:sldId id="272" r:id="rId14"/>
    <p:sldId id="273" r:id="rId15"/>
    <p:sldId id="271" r:id="rId16"/>
    <p:sldId id="270" r:id="rId17"/>
    <p:sldId id="267" r:id="rId18"/>
    <p:sldId id="261" r:id="rId19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42F6-985C-4B8E-961B-6520CB701220}" type="datetimeFigureOut">
              <a:rPr lang="zh-TW" altLang="en-US" smtClean="0"/>
              <a:t>2020/9/14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CE74A-203E-4494-98D2-1ADD717176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20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CE74A-203E-4494-98D2-1ADD7171761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84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CE74A-203E-4494-98D2-1ADD7171761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84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2020/9/14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81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2020/9/14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93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2020/9/14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7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2D050">
              <a:alpha val="24000"/>
            </a:srgbClr>
          </a:solidFill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2020/9/14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15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2020/9/14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47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2020/9/14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1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2020/9/14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21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2020/9/14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94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2020/9/14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8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2020/9/14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69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2020/9/14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11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F0AD1-4BF0-4D26-A267-5A368A6DAE10}" type="datetimeFigureOut">
              <a:rPr lang="zh-TW" altLang="en-US" smtClean="0"/>
              <a:t>2020/9/14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3478"/>
            <a:ext cx="36412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04048" y="0"/>
            <a:ext cx="4002360" cy="5143500"/>
          </a:xfrm>
          <a:prstGeom prst="rect">
            <a:avLst/>
          </a:prstGeom>
          <a:solidFill>
            <a:srgbClr val="92D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203598"/>
            <a:ext cx="4246240" cy="1135949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東湖國小</a:t>
            </a:r>
            <a:r>
              <a:rPr lang="en-US" altLang="zh-TW" b="1" dirty="0" smtClean="0"/>
              <a:t>109</a:t>
            </a:r>
            <a:r>
              <a:rPr lang="zh-TW" altLang="en-US" b="1" dirty="0" smtClean="0"/>
              <a:t>年度</a:t>
            </a:r>
            <a:endParaRPr lang="zh-TW" altLang="en-US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870314"/>
            <a:ext cx="3354288" cy="3354288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504" y="2958968"/>
            <a:ext cx="4768298" cy="218453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rgbClr val="0070C0"/>
                </a:solidFill>
              </a:rPr>
              <a:t>畢業旅行</a:t>
            </a:r>
            <a:endParaRPr lang="en-US" altLang="zh-TW" sz="3600" dirty="0" smtClean="0">
              <a:solidFill>
                <a:srgbClr val="0070C0"/>
              </a:solidFill>
            </a:endParaRPr>
          </a:p>
          <a:p>
            <a:r>
              <a:rPr lang="en-US" altLang="zh-TW" sz="3600" dirty="0" smtClean="0">
                <a:solidFill>
                  <a:srgbClr val="0070C0"/>
                </a:solidFill>
              </a:rPr>
              <a:t>109</a:t>
            </a:r>
            <a:r>
              <a:rPr lang="zh-TW" altLang="en-US" sz="3600" dirty="0" smtClean="0">
                <a:solidFill>
                  <a:srgbClr val="0070C0"/>
                </a:solidFill>
              </a:rPr>
              <a:t>年</a:t>
            </a:r>
            <a:endParaRPr lang="en-US" altLang="zh-TW" sz="3600" dirty="0" smtClean="0">
              <a:solidFill>
                <a:srgbClr val="0070C0"/>
              </a:solidFill>
            </a:endParaRPr>
          </a:p>
          <a:p>
            <a:r>
              <a:rPr lang="en-US" altLang="zh-TW" dirty="0" smtClean="0">
                <a:solidFill>
                  <a:srgbClr val="0070C0"/>
                </a:solidFill>
              </a:rPr>
              <a:t>11</a:t>
            </a:r>
            <a:r>
              <a:rPr lang="zh-TW" altLang="en-US" dirty="0" smtClean="0">
                <a:solidFill>
                  <a:srgbClr val="0070C0"/>
                </a:solidFill>
              </a:rPr>
              <a:t>月</a:t>
            </a:r>
            <a:r>
              <a:rPr lang="en-US" altLang="zh-TW" dirty="0" smtClean="0">
                <a:solidFill>
                  <a:srgbClr val="0070C0"/>
                </a:solidFill>
              </a:rPr>
              <a:t>09</a:t>
            </a:r>
            <a:r>
              <a:rPr lang="zh-TW" altLang="en-US" dirty="0" smtClean="0">
                <a:solidFill>
                  <a:srgbClr val="0070C0"/>
                </a:solidFill>
              </a:rPr>
              <a:t>日</a:t>
            </a:r>
            <a:r>
              <a:rPr lang="en-US" altLang="zh-TW" dirty="0" smtClean="0">
                <a:solidFill>
                  <a:srgbClr val="0070C0"/>
                </a:solidFill>
              </a:rPr>
              <a:t>-11</a:t>
            </a:r>
            <a:r>
              <a:rPr lang="zh-TW" altLang="en-US" dirty="0" smtClean="0">
                <a:solidFill>
                  <a:srgbClr val="0070C0"/>
                </a:solidFill>
              </a:rPr>
              <a:t>月</a:t>
            </a:r>
            <a:r>
              <a:rPr lang="en-US" altLang="zh-TW" dirty="0" smtClean="0">
                <a:solidFill>
                  <a:srgbClr val="0070C0"/>
                </a:solidFill>
              </a:rPr>
              <a:t>11</a:t>
            </a:r>
            <a:r>
              <a:rPr lang="zh-TW" altLang="en-US" dirty="0" smtClean="0">
                <a:solidFill>
                  <a:srgbClr val="0070C0"/>
                </a:solidFill>
              </a:rPr>
              <a:t>日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青春聯歡晚會場地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79662"/>
            <a:ext cx="4320480" cy="324036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20" y="1203598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青春聯歡</a:t>
            </a:r>
            <a:r>
              <a:rPr lang="zh-TW" altLang="en-US" dirty="0" smtClean="0"/>
              <a:t>晚會雨備場地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2" y="1882059"/>
            <a:ext cx="4320480" cy="324036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05095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第一天晚上用餐環境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24" y="1200150"/>
            <a:ext cx="6028552" cy="3394075"/>
          </a:xfrm>
        </p:spPr>
      </p:pic>
    </p:spTree>
    <p:extLst>
      <p:ext uri="{BB962C8B-B14F-4D97-AF65-F5344CB8AC3E}">
        <p14:creationId xmlns:p14="http://schemas.microsoft.com/office/powerpoint/2010/main" val="163107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第二天</a:t>
            </a:r>
            <a:r>
              <a:rPr lang="zh-TW" altLang="en-US" dirty="0" smtClean="0"/>
              <a:t>早餐的環境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24" y="1200150"/>
            <a:ext cx="6028552" cy="3394075"/>
          </a:xfrm>
        </p:spPr>
      </p:pic>
    </p:spTree>
    <p:extLst>
      <p:ext uri="{BB962C8B-B14F-4D97-AF65-F5344CB8AC3E}">
        <p14:creationId xmlns:p14="http://schemas.microsoft.com/office/powerpoint/2010/main" val="6042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第一天晚上團康活動場地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24" y="1200150"/>
            <a:ext cx="6028552" cy="3394075"/>
          </a:xfrm>
        </p:spPr>
      </p:pic>
    </p:spTree>
    <p:extLst>
      <p:ext uri="{BB962C8B-B14F-4D97-AF65-F5344CB8AC3E}">
        <p14:creationId xmlns:p14="http://schemas.microsoft.com/office/powerpoint/2010/main" val="98189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第二天中午用餐環境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20" y="1200150"/>
            <a:ext cx="6026959" cy="3394075"/>
          </a:xfrm>
        </p:spPr>
      </p:pic>
    </p:spTree>
    <p:extLst>
      <p:ext uri="{BB962C8B-B14F-4D97-AF65-F5344CB8AC3E}">
        <p14:creationId xmlns:p14="http://schemas.microsoft.com/office/powerpoint/2010/main" val="315248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第二天晚餐與第三天早餐用餐地點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24" y="1200150"/>
            <a:ext cx="6028552" cy="3394075"/>
          </a:xfrm>
        </p:spPr>
      </p:pic>
    </p:spTree>
    <p:extLst>
      <p:ext uri="{BB962C8B-B14F-4D97-AF65-F5344CB8AC3E}">
        <p14:creationId xmlns:p14="http://schemas.microsoft.com/office/powerpoint/2010/main" val="312899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07504" y="4443958"/>
            <a:ext cx="3600400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9145016" cy="4814044"/>
          </a:xfrm>
        </p:spPr>
        <p:txBody>
          <a:bodyPr/>
          <a:lstStyle/>
          <a:p>
            <a:r>
              <a:rPr lang="zh-TW" altLang="en-US" dirty="0"/>
              <a:t>祝福孩子</a:t>
            </a:r>
            <a:r>
              <a:rPr lang="zh-TW" altLang="en-US" dirty="0" smtClean="0"/>
              <a:t>們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都</a:t>
            </a:r>
            <a:r>
              <a:rPr lang="zh-TW" altLang="en-US" dirty="0"/>
              <a:t>擁有難忘且美好的畢業旅行！</a:t>
            </a:r>
            <a:br>
              <a:rPr lang="zh-TW" altLang="en-US" dirty="0"/>
            </a:br>
            <a:r>
              <a:rPr lang="zh-TW" altLang="en-US" dirty="0"/>
              <a:t>快樂出遊平安歸！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03798"/>
            <a:ext cx="2139702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3968" y="1476846"/>
            <a:ext cx="3852936" cy="2218101"/>
          </a:xfrm>
          <a:noFill/>
          <a:ln w="34925" cmpd="sng">
            <a:solidFill>
              <a:srgbClr val="92D050"/>
            </a:solidFill>
            <a:prstDash val="solid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6000" b="1" dirty="0" smtClean="0">
                <a:solidFill>
                  <a:srgbClr val="00B050"/>
                </a:solidFill>
              </a:rPr>
              <a:t>分享結束</a:t>
            </a:r>
            <a:endParaRPr lang="en-US" altLang="zh-TW" sz="6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zh-TW" altLang="en-US" sz="6000" b="1" dirty="0" smtClean="0">
                <a:solidFill>
                  <a:srgbClr val="00B050"/>
                </a:solidFill>
              </a:rPr>
              <a:t>感謝聆聽</a:t>
            </a:r>
            <a:endParaRPr lang="zh-TW" altLang="en-US" sz="6000" b="1" dirty="0">
              <a:solidFill>
                <a:srgbClr val="00B05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50870"/>
            <a:ext cx="3203848" cy="3628695"/>
          </a:xfrm>
          <a:prstGeom prst="rect">
            <a:avLst/>
          </a:prstGeom>
        </p:spPr>
      </p:pic>
      <p:sp>
        <p:nvSpPr>
          <p:cNvPr id="2" name="圓角矩形 1"/>
          <p:cNvSpPr/>
          <p:nvPr/>
        </p:nvSpPr>
        <p:spPr>
          <a:xfrm>
            <a:off x="0" y="4379565"/>
            <a:ext cx="3491880" cy="76393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6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C000">
              <a:alpha val="24000"/>
            </a:srgbClr>
          </a:solidFill>
        </p:spPr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畢旅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00151"/>
            <a:ext cx="3210272" cy="3210272"/>
          </a:xfrm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227934"/>
            <a:ext cx="3635896" cy="91556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8" y="843558"/>
            <a:ext cx="574281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9" y="2283718"/>
            <a:ext cx="5657488" cy="17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5" y="4003895"/>
            <a:ext cx="3786267" cy="79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3118"/>
            <a:ext cx="1533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1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C000">
              <a:alpha val="24000"/>
            </a:srgbClr>
          </a:solidFill>
        </p:spPr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畢旅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477249"/>
            <a:ext cx="345638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211710"/>
            <a:ext cx="2591358" cy="2591358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1" y="123478"/>
            <a:ext cx="528110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1" y="2830670"/>
            <a:ext cx="5159279" cy="77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5" y="3607768"/>
            <a:ext cx="5139089" cy="113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8843" y="123478"/>
            <a:ext cx="2880320" cy="1008112"/>
          </a:xfrm>
          <a:solidFill>
            <a:srgbClr val="92D050">
              <a:alpha val="24000"/>
            </a:srgbClr>
          </a:solidFill>
          <a:ln w="28575">
            <a:solidFill>
              <a:srgbClr val="00B050"/>
            </a:solidFill>
            <a:prstDash val="sysDash"/>
          </a:ln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畢旅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236227"/>
            <a:ext cx="2016224" cy="20162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413">
            <a:off x="513854" y="1244298"/>
            <a:ext cx="2655676" cy="26025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62" y="3939902"/>
            <a:ext cx="3413510" cy="12035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03598"/>
            <a:ext cx="5792592" cy="164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08" y="2951133"/>
            <a:ext cx="4367411" cy="197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13120"/>
            <a:ext cx="1325012" cy="16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2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畢旅好好吃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452586"/>
            <a:ext cx="2160240" cy="21602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" t="16812" r="1394" b="1355"/>
          <a:stretch/>
        </p:blipFill>
        <p:spPr>
          <a:xfrm>
            <a:off x="5195036" y="1131590"/>
            <a:ext cx="3010002" cy="35473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5" y="1131590"/>
            <a:ext cx="4021777" cy="301633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03660" y="3965637"/>
            <a:ext cx="359275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台灣大廚晚餐</a:t>
            </a:r>
            <a:r>
              <a:rPr lang="en-US" altLang="zh-TW" sz="20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</a:t>
            </a:r>
            <a:r>
              <a:rPr lang="zh-TW" altLang="en-US" sz="20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第</a:t>
            </a:r>
            <a:r>
              <a:rPr lang="en-US" altLang="zh-TW" sz="20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</a:t>
            </a:r>
            <a:r>
              <a:rPr lang="zh-TW" altLang="en-US" sz="20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天</a:t>
            </a:r>
            <a:r>
              <a:rPr lang="en-US" altLang="zh-TW" sz="20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)</a:t>
            </a:r>
            <a:endParaRPr lang="zh-TW" altLang="en-US" sz="20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515966"/>
            <a:ext cx="3635896" cy="6275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55576" y="4012498"/>
            <a:ext cx="3384376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北門福隆午餐</a:t>
            </a:r>
            <a:r>
              <a:rPr lang="en-US" altLang="zh-TW" sz="20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</a:t>
            </a:r>
            <a:r>
              <a:rPr lang="zh-TW" altLang="en-US" sz="20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第</a:t>
            </a:r>
            <a:r>
              <a:rPr lang="en-US" altLang="zh-TW" sz="20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</a:t>
            </a:r>
            <a:r>
              <a:rPr lang="zh-TW" altLang="en-US" sz="20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天</a:t>
            </a:r>
            <a:r>
              <a:rPr lang="en-US" altLang="zh-TW" sz="20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)</a:t>
            </a:r>
            <a:endParaRPr lang="zh-TW" altLang="en-US" sz="20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0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畢旅好好吃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281901" y="1457101"/>
            <a:ext cx="2919781" cy="2189835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5993" y="705811"/>
            <a:ext cx="2709660" cy="3614510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-19417" y="4339404"/>
            <a:ext cx="3347864" cy="86409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755576" y="4064555"/>
            <a:ext cx="3528392" cy="7526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第一天晚餐、第二天早餐：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麗新酒店歐式自助餐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5076056" y="4078017"/>
            <a:ext cx="3452930" cy="7391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第二天午餐：</a:t>
            </a:r>
            <a:endParaRPr lang="zh-TW" altLang="en-US" dirty="0"/>
          </a:p>
          <a:p>
            <a:pPr algn="ctr"/>
            <a:r>
              <a:rPr lang="zh-TW" altLang="en-US" dirty="0" smtClean="0"/>
              <a:t>十鼓文化園區特製餐盒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64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畢旅好好吃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"/>
          <a:stretch/>
        </p:blipFill>
        <p:spPr>
          <a:xfrm rot="10800000" flipV="1">
            <a:off x="5150399" y="1575922"/>
            <a:ext cx="3215037" cy="2338785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560" y="1440684"/>
            <a:ext cx="3385112" cy="2609261"/>
          </a:xfrm>
          <a:prstGeom prst="rect">
            <a:avLst/>
          </a:prstGeom>
          <a:scene3d>
            <a:camera prst="orthographicFront">
              <a:rot lat="0" lon="0" rev="12299999"/>
            </a:camera>
            <a:lightRig rig="threePt" dir="t"/>
          </a:scene3d>
        </p:spPr>
      </p:pic>
      <p:sp>
        <p:nvSpPr>
          <p:cNvPr id="4" name="圓角矩形 3"/>
          <p:cNvSpPr/>
          <p:nvPr/>
        </p:nvSpPr>
        <p:spPr>
          <a:xfrm>
            <a:off x="-19417" y="4339404"/>
            <a:ext cx="3347864" cy="86409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755576" y="4064555"/>
            <a:ext cx="3528392" cy="7526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第一天消夜：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手信坊蛋捲一包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5076056" y="4078017"/>
            <a:ext cx="3452930" cy="7391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第二天</a:t>
            </a:r>
            <a:r>
              <a:rPr lang="zh-TW" altLang="en-US" dirty="0"/>
              <a:t>消夜</a:t>
            </a:r>
            <a:r>
              <a:rPr lang="zh-TW" altLang="en-US" dirty="0" smtClean="0"/>
              <a:t>：</a:t>
            </a:r>
            <a:endParaRPr lang="zh-TW" altLang="en-US" dirty="0"/>
          </a:p>
          <a:p>
            <a:pPr algn="ctr"/>
            <a:r>
              <a:rPr lang="zh-TW" altLang="en-US" dirty="0"/>
              <a:t>達美樂</a:t>
            </a:r>
            <a:r>
              <a:rPr lang="en-US" altLang="zh-TW" dirty="0"/>
              <a:t>pizza</a:t>
            </a:r>
            <a:r>
              <a:rPr lang="zh-TW" altLang="en-US"/>
              <a:t>每房</a:t>
            </a:r>
            <a:r>
              <a:rPr lang="zh-TW" altLang="en-US" smtClean="0"/>
              <a:t>一個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72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zh-TW" altLang="en-US" dirty="0" smtClean="0"/>
              <a:t>麗新大酒店房間床型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55179"/>
            <a:ext cx="4366416" cy="3274812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2" y="1754887"/>
            <a:ext cx="4416490" cy="3312368"/>
          </a:xfrm>
        </p:spPr>
      </p:pic>
      <p:sp>
        <p:nvSpPr>
          <p:cNvPr id="7" name="圓角矩形 6"/>
          <p:cNvSpPr/>
          <p:nvPr/>
        </p:nvSpPr>
        <p:spPr>
          <a:xfrm>
            <a:off x="3455876" y="1059582"/>
            <a:ext cx="2232248" cy="5210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四人房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589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樂億皇家酒店房間床型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96" y="1705753"/>
            <a:ext cx="4343313" cy="3257485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1" y="1715670"/>
            <a:ext cx="4330089" cy="3247567"/>
          </a:xfrm>
        </p:spPr>
      </p:pic>
      <p:sp>
        <p:nvSpPr>
          <p:cNvPr id="7" name="圓角矩形 6"/>
          <p:cNvSpPr/>
          <p:nvPr/>
        </p:nvSpPr>
        <p:spPr>
          <a:xfrm>
            <a:off x="1259632" y="1170647"/>
            <a:ext cx="2232248" cy="5210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四人房</a:t>
            </a:r>
            <a:endParaRPr lang="zh-TW" altLang="en-US" sz="2800" dirty="0"/>
          </a:p>
        </p:txBody>
      </p:sp>
      <p:sp>
        <p:nvSpPr>
          <p:cNvPr id="8" name="圓角矩形 7"/>
          <p:cNvSpPr/>
          <p:nvPr/>
        </p:nvSpPr>
        <p:spPr>
          <a:xfrm>
            <a:off x="5779817" y="1184679"/>
            <a:ext cx="2088232" cy="5210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三人房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273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180</Words>
  <Application>Microsoft Office PowerPoint</Application>
  <PresentationFormat>如螢幕大小 (16:9)</PresentationFormat>
  <Paragraphs>37</Paragraphs>
  <Slides>18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東湖國小109年度</vt:lpstr>
      <vt:lpstr>畢旅第1天</vt:lpstr>
      <vt:lpstr>畢旅第2天</vt:lpstr>
      <vt:lpstr>畢旅第3天</vt:lpstr>
      <vt:lpstr>畢旅好好吃</vt:lpstr>
      <vt:lpstr>畢旅好好吃</vt:lpstr>
      <vt:lpstr>畢旅好好吃</vt:lpstr>
      <vt:lpstr>麗新大酒店房間床型</vt:lpstr>
      <vt:lpstr>樂億皇家酒店房間床型</vt:lpstr>
      <vt:lpstr>青春聯歡晚會場地</vt:lpstr>
      <vt:lpstr>青春聯歡晚會雨備場地</vt:lpstr>
      <vt:lpstr>第一天晚上用餐環境</vt:lpstr>
      <vt:lpstr>第二天早餐的環境</vt:lpstr>
      <vt:lpstr>第一天晚上團康活動場地</vt:lpstr>
      <vt:lpstr>第二天中午用餐環境</vt:lpstr>
      <vt:lpstr>第二天晚餐與第三天早餐用餐地點</vt:lpstr>
      <vt:lpstr>祝福孩子們 都擁有難忘且美好的畢業旅行！ 快樂出遊平安歸！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PPT標題</dc:title>
  <dc:creator>wayne</dc:creator>
  <cp:lastModifiedBy>user</cp:lastModifiedBy>
  <cp:revision>35</cp:revision>
  <dcterms:created xsi:type="dcterms:W3CDTF">2019-09-09T06:20:43Z</dcterms:created>
  <dcterms:modified xsi:type="dcterms:W3CDTF">2020-09-14T01:01:39Z</dcterms:modified>
</cp:coreProperties>
</file>