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857" r:id="rId2"/>
  </p:sldMasterIdLst>
  <p:notesMasterIdLst>
    <p:notesMasterId r:id="rId15"/>
  </p:notesMasterIdLst>
  <p:sldIdLst>
    <p:sldId id="270" r:id="rId3"/>
    <p:sldId id="258" r:id="rId4"/>
    <p:sldId id="257" r:id="rId5"/>
    <p:sldId id="259" r:id="rId6"/>
    <p:sldId id="262" r:id="rId7"/>
    <p:sldId id="260" r:id="rId8"/>
    <p:sldId id="261" r:id="rId9"/>
    <p:sldId id="268" r:id="rId10"/>
    <p:sldId id="263" r:id="rId11"/>
    <p:sldId id="265" r:id="rId12"/>
    <p:sldId id="266" r:id="rId13"/>
    <p:sldId id="264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F612E-3F47-4F2A-AF6F-05D1112B5A3C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186EB-CC22-47EC-A4CB-8F98DA3165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00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C46CE-62D4-4116-9301-5110A601052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7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7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2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82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32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3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9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5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1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48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349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8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47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4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05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2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12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7C1AA-73ED-4FC9-B543-73D1EEB858BD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2020/9/9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922D6-F3CF-4534-98B6-4A561918087D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0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0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0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4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5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0203-1129-480E-AE22-AABB53A283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2020/9/9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F1ED09-EA76-456A-8C1E-2C9BFC31DCCA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219808"/>
            <a:ext cx="8911687" cy="9144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今日活動流程</a:t>
            </a:r>
            <a:r>
              <a:rPr lang="en-US" altLang="zh-TW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5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1069" y="1239715"/>
            <a:ext cx="10102362" cy="5213839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19:00—19:20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暑假作業海報展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19:20—19:50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班級經營座談會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19:50—20:30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親師交流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25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2208"/>
            <a:ext cx="8596668" cy="72683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生活學習篇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899" y="1099037"/>
            <a:ext cx="9935309" cy="517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簿本考卷請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親自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寫上名字 個人物品才能使用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姓名貼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年級所有作業仍使用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 老師不同意使用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藍筆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).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下學期進行的戶外教學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因考量疫情變化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故決定於上學期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10/13(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家長同意書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也會在下週發回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目前規劃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進行「生命教育課程」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但是實際執行日期以輔導室規劃為主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5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78251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學科篇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8845" y="1239715"/>
            <a:ext cx="10656278" cy="5011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◎目前作業類別依照三年級方式持續進行加深加廣練習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國語作業中出現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句型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､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造句､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形容詞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疊字詞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動詞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..)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短語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等練習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上課時全班皆以練習過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為要求孩子在語詞上的進步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這類的標準以</a:t>
            </a:r>
            <a:r>
              <a:rPr lang="zh-TW" altLang="en-US" sz="3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中年級國語課本出現的用語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為主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本學期學習重點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心智</a:t>
            </a:r>
            <a:r>
              <a:rPr lang="zh-TW" altLang="en-US" sz="3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圖筆記模式</a:t>
            </a:r>
            <a:endParaRPr lang="en-US" altLang="zh-TW" sz="3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目前應用學科</a:t>
            </a:r>
            <a:r>
              <a:rPr lang="en-US" altLang="zh-TW" sz="3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國語提問單  社會筆記  作文結構</a:t>
            </a:r>
            <a:endParaRPr lang="en-US" altLang="zh-TW" sz="3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本學期目標</a:t>
            </a:r>
            <a:r>
              <a:rPr lang="en-US" altLang="zh-TW" sz="3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閱讀小組討論 各類講座筆記 </a:t>
            </a:r>
            <a:endParaRPr lang="zh-TW" altLang="en-US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2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86862"/>
            <a:ext cx="8596668" cy="66821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班級事務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2" y="1055076"/>
            <a:ext cx="11438468" cy="5802923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家長委員代表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楊雅婷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雨馨媽媽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家長委員代表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詹凱富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宇崴爸爸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班級總務媽媽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古思慧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柏軒媽媽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1500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預收電費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簿本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掃具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雜支及學期中全班共同支出項目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…..)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每次收取班費以</a:t>
            </a:r>
            <a:r>
              <a:rPr lang="zh-TW" altLang="en-US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一學期計算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期末有結餘併入下學期使用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電費計算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06/01-10/15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每度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其餘月份每度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今年運動會目前規劃各年級進場創意表演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相關影片另行公告班網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感謝以上家長的付出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3000" dirty="0" smtClean="0"/>
              <a:t> 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3400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07067" y="1116623"/>
            <a:ext cx="7517424" cy="235796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勤班級經營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計畫書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6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01869"/>
            <a:ext cx="8596668" cy="67407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班親會的流程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07831"/>
            <a:ext cx="11420882" cy="493353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級經營說明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行政宣導 ◎人際關係  ◎生活學習 </a:t>
            </a:r>
            <a:endParaRPr lang="en-US" altLang="zh-TW" sz="3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科教學說明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班級事務說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</p:spTree>
    <p:extLst>
      <p:ext uri="{BB962C8B-B14F-4D97-AF65-F5344CB8AC3E}">
        <p14:creationId xmlns:p14="http://schemas.microsoft.com/office/powerpoint/2010/main" val="3861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87688" y="2564904"/>
            <a:ext cx="4752528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zh-TW" altLang="en-US" sz="46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 panose="020B0604030504040204" pitchFamily="34" charset="-120"/>
              </a:rPr>
              <a:t>  行政處</a:t>
            </a:r>
            <a:r>
              <a:rPr lang="zh-TW" altLang="en-US" sz="4600" b="1" dirty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 panose="020B0604030504040204" pitchFamily="34" charset="-120"/>
              </a:rPr>
              <a:t>室</a:t>
            </a:r>
            <a:r>
              <a:rPr lang="zh-TW" altLang="en-US" sz="4600" b="1" dirty="0" smtClean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 panose="020B0604030504040204" pitchFamily="34" charset="-120"/>
              </a:rPr>
              <a:t>達</a:t>
            </a:r>
            <a:r>
              <a:rPr lang="zh-TW" altLang="en-US" sz="4600" b="1" dirty="0"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 panose="020B0604030504040204" pitchFamily="34" charset="-120"/>
              </a:rPr>
              <a:t>事項</a:t>
            </a:r>
          </a:p>
        </p:txBody>
      </p:sp>
    </p:spTree>
    <p:extLst>
      <p:ext uri="{BB962C8B-B14F-4D97-AF65-F5344CB8AC3E}">
        <p14:creationId xmlns:p14="http://schemas.microsoft.com/office/powerpoint/2010/main" val="4516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06352" y="490662"/>
            <a:ext cx="8579296" cy="994122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zh-TW" altLang="en-US" sz="5400" dirty="0"/>
              <a:t>為了孩子的</a:t>
            </a:r>
            <a:r>
              <a:rPr lang="zh-TW" altLang="en-US" sz="8000" dirty="0">
                <a:solidFill>
                  <a:srgbClr val="FF0066"/>
                </a:solidFill>
              </a:rPr>
              <a:t>安全</a:t>
            </a:r>
            <a:endParaRPr lang="zh-TW" altLang="en-US" sz="8000" dirty="0">
              <a:solidFill>
                <a:schemeClr val="tx1"/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991544" y="2276872"/>
            <a:ext cx="8352928" cy="4248472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en-US" altLang="zh-TW" sz="4800" b="1" dirty="0">
                <a:solidFill>
                  <a:srgbClr val="FF0000"/>
                </a:solidFill>
                <a:latin typeface="+mj-ea"/>
                <a:ea typeface="+mj-ea"/>
              </a:rPr>
              <a:t>20~7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en-US" altLang="zh-TW" sz="4800" b="1" dirty="0">
                <a:solidFill>
                  <a:srgbClr val="FF0000"/>
                </a:solidFill>
                <a:latin typeface="+mj-ea"/>
                <a:ea typeface="+mj-ea"/>
              </a:rPr>
              <a:t>40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  <a:ea typeface="+mj-ea"/>
              </a:rPr>
              <a:t> 準時到教室</a:t>
            </a:r>
            <a:endParaRPr lang="en-US" altLang="zh-TW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45720" indent="0">
              <a:lnSpc>
                <a:spcPts val="10000"/>
              </a:lnSpc>
              <a:buNone/>
            </a:pPr>
            <a:endParaRPr lang="en-US" altLang="zh-TW" sz="5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4000" b="1" dirty="0">
                <a:solidFill>
                  <a:srgbClr val="070707"/>
                </a:solidFill>
                <a:latin typeface="+mj-ea"/>
                <a:ea typeface="+mj-ea"/>
              </a:rPr>
              <a:t>家長進入校園請至警衛室登記換證</a:t>
            </a:r>
            <a:endParaRPr lang="en-US" altLang="zh-TW" sz="4000" b="1" dirty="0">
              <a:solidFill>
                <a:srgbClr val="070707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70707"/>
                </a:solidFill>
                <a:latin typeface="+mj-ea"/>
                <a:ea typeface="+mj-ea"/>
              </a:rPr>
              <a:t>7</a:t>
            </a:r>
            <a:r>
              <a:rPr lang="zh-TW" altLang="en-US" sz="4000" b="1" dirty="0">
                <a:solidFill>
                  <a:srgbClr val="070707"/>
                </a:solidFill>
                <a:latin typeface="+mj-ea"/>
                <a:ea typeface="+mj-ea"/>
              </a:rPr>
              <a:t>：</a:t>
            </a:r>
            <a:r>
              <a:rPr lang="en-US" altLang="zh-TW" sz="4000" b="1" dirty="0">
                <a:solidFill>
                  <a:srgbClr val="070707"/>
                </a:solidFill>
                <a:latin typeface="+mj-ea"/>
                <a:ea typeface="+mj-ea"/>
              </a:rPr>
              <a:t>40</a:t>
            </a:r>
            <a:r>
              <a:rPr lang="zh-TW" altLang="en-US" sz="4000" b="1" dirty="0">
                <a:solidFill>
                  <a:srgbClr val="070707"/>
                </a:solidFill>
                <a:latin typeface="+mj-ea"/>
                <a:ea typeface="+mj-ea"/>
              </a:rPr>
              <a:t>後進行遲到提醒登記</a:t>
            </a:r>
          </a:p>
        </p:txBody>
      </p:sp>
      <p:sp>
        <p:nvSpPr>
          <p:cNvPr id="2" name="直線圖說文字 2 1"/>
          <p:cNvSpPr/>
          <p:nvPr/>
        </p:nvSpPr>
        <p:spPr>
          <a:xfrm>
            <a:off x="4223792" y="3861048"/>
            <a:ext cx="5508612" cy="720080"/>
          </a:xfrm>
          <a:prstGeom prst="borderCallout2">
            <a:avLst>
              <a:gd name="adj1" fmla="val 18750"/>
              <a:gd name="adj2" fmla="val 75"/>
              <a:gd name="adj3" fmla="val 17101"/>
              <a:gd name="adj4" fmla="val -3624"/>
              <a:gd name="adj5" fmla="val -123024"/>
              <a:gd name="adj6" fmla="val -10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Trebuchet MS"/>
                <a:ea typeface="微軟正黑體" panose="020B0604030504040204" pitchFamily="34" charset="-120"/>
              </a:rPr>
              <a:t>從容進行班級活動、晨光閱讀</a:t>
            </a:r>
          </a:p>
        </p:txBody>
      </p:sp>
      <p:sp>
        <p:nvSpPr>
          <p:cNvPr id="6" name="直線圖說文字 2 5"/>
          <p:cNvSpPr/>
          <p:nvPr/>
        </p:nvSpPr>
        <p:spPr>
          <a:xfrm>
            <a:off x="4223792" y="3068960"/>
            <a:ext cx="3888432" cy="720080"/>
          </a:xfrm>
          <a:prstGeom prst="borderCallout2">
            <a:avLst>
              <a:gd name="adj1" fmla="val 18750"/>
              <a:gd name="adj2" fmla="val 75"/>
              <a:gd name="adj3" fmla="val 15452"/>
              <a:gd name="adj4" fmla="val -5349"/>
              <a:gd name="adj5" fmla="val -10880"/>
              <a:gd name="adj6" fmla="val -120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Trebuchet MS"/>
                <a:ea typeface="微軟正黑體" panose="020B0604030504040204" pitchFamily="34" charset="-120"/>
              </a:rPr>
              <a:t>井然有序的生活節奏</a:t>
            </a:r>
          </a:p>
        </p:txBody>
      </p:sp>
    </p:spTree>
    <p:extLst>
      <p:ext uri="{BB962C8B-B14F-4D97-AF65-F5344CB8AC3E}">
        <p14:creationId xmlns:p14="http://schemas.microsoft.com/office/powerpoint/2010/main" val="25477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780927" y="70339"/>
            <a:ext cx="10018713" cy="931985"/>
          </a:xfrm>
        </p:spPr>
        <p:txBody>
          <a:bodyPr/>
          <a:lstStyle/>
          <a:p>
            <a:pPr algn="ctr" eaLnBrk="1" hangingPunct="1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校園安全管理</a:t>
            </a:r>
          </a:p>
        </p:txBody>
      </p:sp>
      <p:sp>
        <p:nvSpPr>
          <p:cNvPr id="9219" name="內容版面配置區 4"/>
          <p:cNvSpPr>
            <a:spLocks noGrp="1"/>
          </p:cNvSpPr>
          <p:nvPr>
            <p:ph idx="1"/>
          </p:nvPr>
        </p:nvSpPr>
        <p:spPr>
          <a:xfrm>
            <a:off x="896816" y="808892"/>
            <a:ext cx="9434146" cy="593322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本學年度起校園警衛服務由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永旭保全公司承攬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上放學之安排請依學務處規劃接送小朋友，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防疫期間一律不開放家長進入校園接送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，以維護學童學習品質及身體健康。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上課期間，為維護學生受教權及學童安全，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教學區於上課時間不開放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，如有物品交託，請留置警衛室，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由警衛通知學生前來拿取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因應疫情，家長與校內教職員一律採預約制，非預約確認者一律不允許入校，入校者請遵守防疫措施。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晨光及課後時間請持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志工證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進入校園，若因疫情升溫而政策配合改變，志工入校之規定亦會隨之調整，請家長們配合留意。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本校放學後不開放學童返校拿作業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，請勿要求警衛於導師不在時開教室，養成兒童負責的習慣，亦避免爭議。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8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營養午餐業務宣導</a:t>
            </a:r>
          </a:p>
        </p:txBody>
      </p:sp>
      <p:sp>
        <p:nvSpPr>
          <p:cNvPr id="4099" name="內容版面配置區 4"/>
          <p:cNvSpPr>
            <a:spLocks noGrp="1"/>
          </p:cNvSpPr>
          <p:nvPr>
            <p:ph idx="1"/>
          </p:nvPr>
        </p:nvSpPr>
        <p:spPr>
          <a:xfrm>
            <a:off x="835269" y="1196975"/>
            <a:ext cx="8897816" cy="554513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本學年度起營養午餐每月提供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有機蔬菜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（每月用餐日數以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日計）。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食材每日新鮮送達學校，由專任營養師把關品質、學校自聘廚師烹調，兼具營養及美味，請家長放心。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食材費每人每餐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元，由縣府全額補助。另每生收取基本費及燃料費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560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符合補助資格者請向導師索取表單填寫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營養午餐相關問題可洽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211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鍾主任或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217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午餐秘書吳老師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6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7547" y="2514600"/>
            <a:ext cx="9157066" cy="1503485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班級生活</a:t>
            </a:r>
            <a:r>
              <a:rPr lang="zh-TW" altLang="en-US" sz="8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35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193" y="246185"/>
            <a:ext cx="10579831" cy="712177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人際關係</a:t>
            </a:r>
            <a:r>
              <a:rPr lang="zh-TW" altLang="en-US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08992" y="844062"/>
            <a:ext cx="10304585" cy="573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經過一年的相處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孩子們應該要知道如何與同學相處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教室的規矩並沒有任何的改變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筱薇老師這學期在生活教育的重點放在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禁止對同學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不友善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的言詞騷擾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教室會出現在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私下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沒有第三人聽到的情形下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對同學有不友善的評論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由於是私下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所以在實務上有處理的困難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也成為部分同學鑽漏洞的方式之一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目前處理原則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初次口頭提醒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頻率多了也很難解釋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懂得分辨衝突前的情境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不要接話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),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避免進一步的衝突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指導孩子覺察當對方出現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衝突語詞或是語調不對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不要繼續接續對方的情緒及對話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避免進一步衝突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147648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875</Words>
  <Application>Microsoft Office PowerPoint</Application>
  <PresentationFormat>寬螢幕</PresentationFormat>
  <Paragraphs>67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Century Gothic</vt:lpstr>
      <vt:lpstr>Georgia</vt:lpstr>
      <vt:lpstr>Trebuchet MS</vt:lpstr>
      <vt:lpstr>Wingdings 3</vt:lpstr>
      <vt:lpstr>氣流</vt:lpstr>
      <vt:lpstr>1_絲縷</vt:lpstr>
      <vt:lpstr>今日活動流程:</vt:lpstr>
      <vt:lpstr>  四勤班級經營  計畫書</vt:lpstr>
      <vt:lpstr>班親會的流程</vt:lpstr>
      <vt:lpstr>PowerPoint 簡報</vt:lpstr>
      <vt:lpstr>為了孩子的安全</vt:lpstr>
      <vt:lpstr>校園安全管理</vt:lpstr>
      <vt:lpstr>營養午餐業務宣導</vt:lpstr>
      <vt:lpstr>班級生活教育</vt:lpstr>
      <vt:lpstr>  人際關係篇</vt:lpstr>
      <vt:lpstr>   生活學習篇</vt:lpstr>
      <vt:lpstr>   學科篇</vt:lpstr>
      <vt:lpstr>    班級事務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班親會的流程</dc:title>
  <dc:creator>HP</dc:creator>
  <cp:lastModifiedBy>HP</cp:lastModifiedBy>
  <cp:revision>118</cp:revision>
  <dcterms:created xsi:type="dcterms:W3CDTF">2020-09-05T15:30:36Z</dcterms:created>
  <dcterms:modified xsi:type="dcterms:W3CDTF">2020-09-09T07:11:28Z</dcterms:modified>
</cp:coreProperties>
</file>