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7960-F437-407C-BF3B-F9CA44FB804F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E02A-2766-42C4-AB68-DF793C44D1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參考解答社習</a:t>
            </a:r>
            <a:r>
              <a:rPr lang="en-US" altLang="zh-TW" dirty="0" smtClean="0"/>
              <a:t>5-1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9FD8EE5B-A54A-41F6-9970-6A87A25B97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1963" b="13251"/>
          <a:stretch>
            <a:fillRect/>
          </a:stretch>
        </p:blipFill>
        <p:spPr>
          <a:xfrm>
            <a:off x="0" y="260648"/>
            <a:ext cx="8964488" cy="5949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參考解答社習5-1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參考解答社習5-1</dc:title>
  <dc:creator>三吉</dc:creator>
  <cp:lastModifiedBy>三吉</cp:lastModifiedBy>
  <cp:revision>1</cp:revision>
  <dcterms:created xsi:type="dcterms:W3CDTF">2021-05-20T05:54:50Z</dcterms:created>
  <dcterms:modified xsi:type="dcterms:W3CDTF">2021-05-20T05:56:01Z</dcterms:modified>
</cp:coreProperties>
</file>