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E9DC-C132-415D-A1BE-5E610C65D2F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ED4D-3A02-4BD7-909B-79F1B7DED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07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E9DC-C132-415D-A1BE-5E610C65D2F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ED4D-3A02-4BD7-909B-79F1B7DED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815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E9DC-C132-415D-A1BE-5E610C65D2F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ED4D-3A02-4BD7-909B-79F1B7DED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975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E9DC-C132-415D-A1BE-5E610C65D2F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ED4D-3A02-4BD7-909B-79F1B7DED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1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E9DC-C132-415D-A1BE-5E610C65D2F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ED4D-3A02-4BD7-909B-79F1B7DED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006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E9DC-C132-415D-A1BE-5E610C65D2F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ED4D-3A02-4BD7-909B-79F1B7DED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38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E9DC-C132-415D-A1BE-5E610C65D2F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ED4D-3A02-4BD7-909B-79F1B7DED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819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E9DC-C132-415D-A1BE-5E610C65D2F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ED4D-3A02-4BD7-909B-79F1B7DED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08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E9DC-C132-415D-A1BE-5E610C65D2F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ED4D-3A02-4BD7-909B-79F1B7DED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058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E9DC-C132-415D-A1BE-5E610C65D2F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ED4D-3A02-4BD7-909B-79F1B7DED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42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E9DC-C132-415D-A1BE-5E610C65D2F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AED4D-3A02-4BD7-909B-79F1B7DED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18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EE9DC-C132-415D-A1BE-5E610C65D2F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AED4D-3A02-4BD7-909B-79F1B7DED2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912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2560" y="900295"/>
            <a:ext cx="9144000" cy="1790654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南市南區日新國小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603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綜合課作業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004457" y="3811043"/>
            <a:ext cx="6000206" cy="2237059"/>
          </a:xfrm>
        </p:spPr>
        <p:txBody>
          <a:bodyPr>
            <a:normAutofit/>
          </a:bodyPr>
          <a:lstStyle/>
          <a:p>
            <a:pPr algn="l"/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座號</a:t>
            </a:r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4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4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4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製作學生姓名</a:t>
            </a:r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8822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992761"/>
              </p:ext>
            </p:extLst>
          </p:nvPr>
        </p:nvGraphicFramePr>
        <p:xfrm>
          <a:off x="119742" y="117567"/>
          <a:ext cx="11898086" cy="471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789">
                  <a:extLst>
                    <a:ext uri="{9D8B030D-6E8A-4147-A177-3AD203B41FA5}">
                      <a16:colId xmlns:a16="http://schemas.microsoft.com/office/drawing/2014/main" val="3255256288"/>
                    </a:ext>
                  </a:extLst>
                </a:gridCol>
                <a:gridCol w="8582297">
                  <a:extLst>
                    <a:ext uri="{9D8B030D-6E8A-4147-A177-3AD203B41FA5}">
                      <a16:colId xmlns:a16="http://schemas.microsoft.com/office/drawing/2014/main" val="659362682"/>
                    </a:ext>
                  </a:extLst>
                </a:gridCol>
              </a:tblGrid>
              <a:tr h="43903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955556"/>
                  </a:ext>
                </a:extLst>
              </a:tr>
              <a:tr h="475616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社會資源名稱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361237"/>
                  </a:ext>
                </a:extLst>
              </a:tr>
              <a:tr h="475616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917226"/>
                  </a:ext>
                </a:extLst>
              </a:tr>
              <a:tr h="475616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團體背景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02842"/>
                  </a:ext>
                </a:extLst>
              </a:tr>
              <a:tr h="1308395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可幫助的對象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578144"/>
                  </a:ext>
                </a:extLst>
              </a:tr>
              <a:tr h="723351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可協助哪些內容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097176"/>
                  </a:ext>
                </a:extLst>
              </a:tr>
              <a:tr h="817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臺南有服務據點嗎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?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在哪裡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?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503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274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40</Words>
  <Application>Microsoft Office PowerPoint</Application>
  <PresentationFormat>寬螢幕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Office 佈景主題</vt:lpstr>
      <vt:lpstr>臺南市南區日新國小 603綜合課作業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wutim</dc:creator>
  <cp:lastModifiedBy>5A88</cp:lastModifiedBy>
  <cp:revision>7</cp:revision>
  <dcterms:created xsi:type="dcterms:W3CDTF">2022-03-31T13:43:37Z</dcterms:created>
  <dcterms:modified xsi:type="dcterms:W3CDTF">2022-04-01T01:01:47Z</dcterms:modified>
</cp:coreProperties>
</file>