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2"/>
  </p:notesMasterIdLst>
  <p:sldIdLst>
    <p:sldId id="256" r:id="rId3"/>
    <p:sldId id="295" r:id="rId4"/>
    <p:sldId id="307" r:id="rId5"/>
    <p:sldId id="311" r:id="rId6"/>
    <p:sldId id="263" r:id="rId7"/>
    <p:sldId id="309" r:id="rId8"/>
    <p:sldId id="303" r:id="rId9"/>
    <p:sldId id="310" r:id="rId10"/>
    <p:sldId id="312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0" roundtripDataSignature="AMtx7mjEyTSMP5YaRA7jUtwlktQg7fFw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40" Type="http://customschemas.google.com/relationships/presentationmetadata" Target="metadata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537327" y="327148"/>
            <a:ext cx="10612755" cy="2743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DFKai-SB"/>
              <a:buNone/>
              <a:defRPr sz="60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4460032" y="3209010"/>
            <a:ext cx="6690049" cy="1418974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dk1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20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1000"/>
              </a:spcBef>
              <a:spcAft>
                <a:spcPts val="10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9029379" y="6403476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455473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3995785" y="6403476"/>
            <a:ext cx="489395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455473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11435068" y="6403476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" name="圖片 2" descr="一張含有 文字, 布偶, 玩具, 向量圖形 的圖片&#10;&#10;自動產生的描述">
            <a:extLst>
              <a:ext uri="{FF2B5EF4-FFF2-40B4-BE49-F238E27FC236}">
                <a16:creationId xmlns:a16="http://schemas.microsoft.com/office/drawing/2014/main" id="{43AA415C-9C46-4D54-A991-C74034A883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8656" y="3862997"/>
            <a:ext cx="3305887" cy="2846288"/>
          </a:xfrm>
          <a:prstGeom prst="rect">
            <a:avLst/>
          </a:prstGeom>
        </p:spPr>
      </p:pic>
      <p:pic>
        <p:nvPicPr>
          <p:cNvPr id="5" name="圖片 4" descr="一張含有 文字, 標誌 的圖片&#10;&#10;自動產生的描述">
            <a:extLst>
              <a:ext uri="{FF2B5EF4-FFF2-40B4-BE49-F238E27FC236}">
                <a16:creationId xmlns:a16="http://schemas.microsoft.com/office/drawing/2014/main" id="{1A8834F0-08AE-4FD4-8C48-90E986B0E81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74170" y="5007005"/>
            <a:ext cx="3305888" cy="8725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全景圖片 (含輔助字幕)" preserve="1">
  <p:cSld name="全景圖片 (含輔助字幕)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3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3"/>
          <p:cNvSpPr txBox="1"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>
            <a:spLocks noGrp="1"/>
          </p:cNvSpPr>
          <p:nvPr>
            <p:ph type="pic" idx="2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solidFill>
            <a:schemeClr val="lt1">
              <a:alpha val="40000"/>
            </a:schemeClr>
          </a:solidFill>
          <a:ln w="50800" cap="sq" cmpd="dbl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algn="tl" rotWithShape="0">
              <a:srgbClr val="000000">
                <a:alpha val="42745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685800" y="5299603"/>
            <a:ext cx="10131427" cy="493712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761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與輔助字幕" preserve="1">
  <p:cSld name="標題與輔助字幕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4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4681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 (含輔助字幕)" preserve="1">
  <p:cSld name="引述 (含輔助字幕)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5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5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/>
          </a:p>
        </p:txBody>
      </p:sp>
      <p:sp>
        <p:nvSpPr>
          <p:cNvPr id="93" name="Google Shape;93;p15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DFKai-SB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body" idx="1"/>
          </p:nvPr>
        </p:nvSpPr>
        <p:spPr>
          <a:xfrm>
            <a:off x="1097875" y="3352800"/>
            <a:ext cx="9339184" cy="3810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3200"/>
              <a:buFont typeface="DFKai-SB"/>
              <a:buNone/>
              <a:defRPr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400"/>
              <a:buFont typeface="DFKai-SB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2000"/>
              <a:buFont typeface="DFKai-SB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800"/>
              <a:buFont typeface="DFKai-SB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800"/>
              <a:buFont typeface="DFKai-SB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2"/>
          </p:nvPr>
        </p:nvSpPr>
        <p:spPr>
          <a:xfrm>
            <a:off x="687465" y="4343400"/>
            <a:ext cx="10152367" cy="14478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139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名片" preserve="1">
  <p:cSld name="名片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6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3629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名片" preserve="1">
  <p:cSld name="引述名片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7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7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/>
          </a:p>
        </p:txBody>
      </p:sp>
      <p:sp>
        <p:nvSpPr>
          <p:cNvPr id="110" name="Google Shape;110;p17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DFKai-SB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685800" y="3886200"/>
            <a:ext cx="10135436" cy="8890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2"/>
          </p:nvPr>
        </p:nvSpPr>
        <p:spPr>
          <a:xfrm>
            <a:off x="685799" y="4775200"/>
            <a:ext cx="10135436" cy="10160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3426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是非題" preserve="1">
  <p:cSld name="是非題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8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8"/>
          <p:cNvSpPr txBox="1"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FKai-SB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body" idx="1"/>
          </p:nvPr>
        </p:nvSpPr>
        <p:spPr>
          <a:xfrm>
            <a:off x="685801" y="3505200"/>
            <a:ext cx="10131428" cy="8382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800"/>
              <a:buNone/>
              <a:defRPr sz="2800" b="0" cap="none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21" name="Google Shape;121;p18"/>
          <p:cNvSpPr txBox="1">
            <a:spLocks noGrp="1"/>
          </p:cNvSpPr>
          <p:nvPr>
            <p:ph type="body" idx="2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614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 preserve="1">
  <p:cSld name="標題及直排文字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9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9"/>
          <p:cNvSpPr txBox="1">
            <a:spLocks noGrp="1"/>
          </p:cNvSpPr>
          <p:nvPr>
            <p:ph type="body" idx="1"/>
          </p:nvPr>
        </p:nvSpPr>
        <p:spPr>
          <a:xfrm rot="5400000">
            <a:off x="4378730" y="-1756063"/>
            <a:ext cx="3632662" cy="11018519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5699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 preserve="1">
  <p:cSld name="直排標題及文字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0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0"/>
          <p:cNvSpPr txBox="1">
            <a:spLocks noGrp="1"/>
          </p:cNvSpPr>
          <p:nvPr>
            <p:ph type="title"/>
          </p:nvPr>
        </p:nvSpPr>
        <p:spPr>
          <a:xfrm rot="5400000">
            <a:off x="7147151" y="2121124"/>
            <a:ext cx="5181601" cy="215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0"/>
          <p:cNvSpPr txBox="1">
            <a:spLocks noGrp="1"/>
          </p:cNvSpPr>
          <p:nvPr>
            <p:ph type="body" idx="1"/>
          </p:nvPr>
        </p:nvSpPr>
        <p:spPr>
          <a:xfrm rot="5400000">
            <a:off x="2011058" y="-715658"/>
            <a:ext cx="5181600" cy="7832116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0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0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964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內容" type="obj" preserve="1">
  <p:cSld name="標題及內容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5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685801" y="353984"/>
            <a:ext cx="10752474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FKai-SB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685801" y="2078183"/>
            <a:ext cx="10702635" cy="3713018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539750" lvl="0" indent="-514350" algn="l">
              <a:spcBef>
                <a:spcPts val="0"/>
              </a:spcBef>
              <a:spcAft>
                <a:spcPts val="0"/>
              </a:spcAft>
              <a:buClrTx/>
              <a:buSzPts val="32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</a:defRPr>
            </a:lvl1pPr>
            <a:lvl2pPr marL="914400" lvl="1" indent="-381000" algn="l">
              <a:spcBef>
                <a:spcPts val="100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>
              <a:spcBef>
                <a:spcPts val="10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30200" algn="l"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1" name="Google Shape;21;p5"/>
          <p:cNvSpPr txBox="1">
            <a:spLocks noGrp="1"/>
          </p:cNvSpPr>
          <p:nvPr>
            <p:ph type="dt" idx="10"/>
          </p:nvPr>
        </p:nvSpPr>
        <p:spPr>
          <a:xfrm>
            <a:off x="8665860" y="6600305"/>
            <a:ext cx="1600200" cy="230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ftr" idx="11"/>
          </p:nvPr>
        </p:nvSpPr>
        <p:spPr>
          <a:xfrm>
            <a:off x="685801" y="6600305"/>
            <a:ext cx="7827659" cy="23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11438275" y="6600305"/>
            <a:ext cx="551167" cy="230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808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 preserve="1">
  <p:cSld name="章節標題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6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FKai-SB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9722797" y="6608500"/>
            <a:ext cx="1600200" cy="247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685799" y="6608500"/>
            <a:ext cx="7827659" cy="236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11506201" y="6583680"/>
            <a:ext cx="551167" cy="25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84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個內容" type="twoObj" preserve="1">
  <p:cSld name="兩個內容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7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685801" y="338666"/>
            <a:ext cx="11018519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685802" y="2142067"/>
            <a:ext cx="4995334" cy="3649134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ClrTx/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2"/>
          </p:nvPr>
        </p:nvSpPr>
        <p:spPr>
          <a:xfrm>
            <a:off x="5821895" y="2142067"/>
            <a:ext cx="4995332" cy="3649133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ClrTx/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6" name="Google Shape;36;p7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27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 preserve="1">
  <p:cSld name="比較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685801" y="338666"/>
            <a:ext cx="11018519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FKai-SB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85800" lvl="0" indent="-457200" algn="l">
              <a:spcBef>
                <a:spcPts val="0"/>
              </a:spcBef>
              <a:spcAft>
                <a:spcPts val="0"/>
              </a:spcAft>
              <a:buClrTx/>
              <a:buSzPts val="2800"/>
              <a:buFont typeface="Wingdings" panose="05000000000000000000" pitchFamily="2" charset="2"/>
              <a:buChar char="l"/>
              <a:defRPr sz="28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2"/>
          </p:nvPr>
        </p:nvSpPr>
        <p:spPr>
          <a:xfrm>
            <a:off x="685801" y="2870201"/>
            <a:ext cx="4996923" cy="2920998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ClrTx/>
              <a:buSzPts val="1800"/>
              <a:buFont typeface="DFKai-SB" panose="03000509000000000000" pitchFamily="65" charset="-12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3"/>
          </p:nvPr>
        </p:nvSpPr>
        <p:spPr>
          <a:xfrm>
            <a:off x="6096003" y="2226734"/>
            <a:ext cx="4722813" cy="576262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85800" lvl="0" indent="-457200" algn="l">
              <a:spcBef>
                <a:spcPts val="0"/>
              </a:spcBef>
              <a:spcAft>
                <a:spcPts val="0"/>
              </a:spcAft>
              <a:buClrTx/>
              <a:buSzPts val="2800"/>
              <a:buFont typeface="Wingdings" panose="05000000000000000000" pitchFamily="2" charset="2"/>
              <a:buChar char="l"/>
              <a:defRPr sz="28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4"/>
          </p:nvPr>
        </p:nvSpPr>
        <p:spPr>
          <a:xfrm>
            <a:off x="5823483" y="2870201"/>
            <a:ext cx="4995334" cy="2920998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ClrTx/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5" name="Google Shape;45;p8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410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 preserve="1">
  <p:cSld name="只有標題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9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685801" y="338666"/>
            <a:ext cx="11018519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037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 preserve="1">
  <p:cSld name="空白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0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0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324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內容" type="objTx" preserve="1">
  <p:cSld name="含輔助字幕的內容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1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4648201" y="609601"/>
            <a:ext cx="6169026" cy="51816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685800" y="3445933"/>
            <a:ext cx="3680885" cy="18288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201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圖片" type="picTx" preserve="1">
  <p:cSld name="含輔助字幕的圖片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2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FKai-SB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>
            <a:spLocks noGrp="1"/>
          </p:cNvSpPr>
          <p:nvPr>
            <p:ph type="pic" idx="2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solidFill>
            <a:schemeClr val="lt1">
              <a:alpha val="40000"/>
            </a:schemeClr>
          </a:solidFill>
          <a:ln w="50800" cap="sq" cmpd="dbl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algn="tl" rotWithShape="0">
              <a:srgbClr val="000000">
                <a:alpha val="42745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685800" y="2971800"/>
            <a:ext cx="6164653" cy="1828800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423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685801" y="338666"/>
            <a:ext cx="11018519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FKai-SB"/>
              <a:buNone/>
              <a:defRPr sz="48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685801" y="1936865"/>
            <a:ext cx="11018519" cy="3632662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1pPr>
            <a:lvl2pPr marL="914400" marR="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2pPr>
            <a:lvl3pPr marL="1371600" marR="0" lvl="2" indent="-3556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3pPr>
            <a:lvl4pPr marL="1828800" marR="0" lvl="3" indent="-3429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4pPr>
            <a:lvl5pPr marL="2286000" marR="0" lvl="4" indent="-3429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dirty="0"/>
          </a:p>
          <a:p>
            <a:endParaRPr dirty="0"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457200" marR="0" lvl="0" indent="-431800" algn="l" rtl="0">
        <a:lnSpc>
          <a:spcPct val="100000"/>
        </a:lnSpc>
        <a:spcBef>
          <a:spcPts val="0"/>
        </a:spcBef>
        <a:spcAft>
          <a:spcPts val="0"/>
        </a:spcAft>
        <a:buClrTx/>
        <a:buFont typeface="Wingdings" panose="05000000000000000000" pitchFamily="2" charset="2"/>
        <a:buChar char="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685801" y="338666"/>
            <a:ext cx="11018519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FKai-SB"/>
              <a:buNone/>
              <a:defRPr sz="48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685801" y="1936865"/>
            <a:ext cx="11018519" cy="3632662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1pPr>
            <a:lvl2pPr marL="914400" marR="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2pPr>
            <a:lvl3pPr marL="1371600" marR="0" lvl="2" indent="-3556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3pPr>
            <a:lvl4pPr marL="1828800" marR="0" lvl="3" indent="-3429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4pPr>
            <a:lvl5pPr marL="2286000" marR="0" lvl="4" indent="-3429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dirty="0"/>
          </a:p>
          <a:p>
            <a:endParaRPr dirty="0"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665860" y="6591993"/>
            <a:ext cx="1600200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685801" y="6591993"/>
            <a:ext cx="7827659" cy="2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11506199" y="6533804"/>
            <a:ext cx="55116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45547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" name="圖片 2" descr="一張含有 文字, 標誌 的圖片&#10;&#10;自動產生的描述">
            <a:extLst>
              <a:ext uri="{FF2B5EF4-FFF2-40B4-BE49-F238E27FC236}">
                <a16:creationId xmlns:a16="http://schemas.microsoft.com/office/drawing/2014/main" id="{4D504B43-A072-44C1-A2DB-FE53FC308E3D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9278081" y="5981700"/>
            <a:ext cx="2779285" cy="733598"/>
          </a:xfrm>
          <a:prstGeom prst="rect">
            <a:avLst/>
          </a:prstGeom>
        </p:spPr>
      </p:pic>
      <p:pic>
        <p:nvPicPr>
          <p:cNvPr id="5" name="圖片 4" descr="一張含有 玩具, 布偶, 向量圖形 的圖片&#10;&#10;自動產生的描述">
            <a:extLst>
              <a:ext uri="{FF2B5EF4-FFF2-40B4-BE49-F238E27FC236}">
                <a16:creationId xmlns:a16="http://schemas.microsoft.com/office/drawing/2014/main" id="{AF6054A4-89B5-4871-BDD6-EE44EEA0211F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21667" y="5624102"/>
            <a:ext cx="1378533" cy="10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8558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457200" marR="0" lvl="0" indent="-431800" algn="l" rtl="0">
        <a:lnSpc>
          <a:spcPct val="100000"/>
        </a:lnSpc>
        <a:spcBef>
          <a:spcPts val="0"/>
        </a:spcBef>
        <a:spcAft>
          <a:spcPts val="0"/>
        </a:spcAft>
        <a:buClrTx/>
        <a:buFont typeface="Wingdings" panose="05000000000000000000" pitchFamily="2" charset="2"/>
        <a:buChar char="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>
            <a:spLocks noGrp="1"/>
          </p:cNvSpPr>
          <p:nvPr>
            <p:ph type="ctrTitle"/>
          </p:nvPr>
        </p:nvSpPr>
        <p:spPr>
          <a:xfrm>
            <a:off x="357955" y="467138"/>
            <a:ext cx="10896438" cy="2841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zh-TW" altLang="en-US" dirty="0"/>
              <a:t>大橋國小同步自主學習</a:t>
            </a:r>
            <a:r>
              <a:rPr lang="en-US" altLang="zh-TW" dirty="0"/>
              <a:t>(Teams)</a:t>
            </a:r>
            <a:br>
              <a:rPr lang="en-US" altLang="zh-TW" dirty="0"/>
            </a:br>
            <a:r>
              <a:rPr lang="zh-TW" altLang="en-US" dirty="0"/>
              <a:t>如何變更個人的圖像</a:t>
            </a:r>
            <a:r>
              <a:rPr lang="en-US" altLang="zh-TW" dirty="0"/>
              <a:t>(</a:t>
            </a:r>
            <a:r>
              <a:rPr lang="zh-TW" altLang="en-US" dirty="0"/>
              <a:t>大頭貼</a:t>
            </a:r>
            <a:r>
              <a:rPr lang="en-US" altLang="zh-TW" dirty="0"/>
              <a:t>)</a:t>
            </a:r>
            <a:r>
              <a:rPr lang="zh-TW" altLang="en-US" dirty="0"/>
              <a:t> </a:t>
            </a:r>
            <a:endParaRPr dirty="0"/>
          </a:p>
        </p:txBody>
      </p:sp>
      <p:sp>
        <p:nvSpPr>
          <p:cNvPr id="144" name="Google Shape;144;p1"/>
          <p:cNvSpPr txBox="1">
            <a:spLocks noGrp="1"/>
          </p:cNvSpPr>
          <p:nvPr>
            <p:ph type="subTitle" idx="1"/>
          </p:nvPr>
        </p:nvSpPr>
        <p:spPr>
          <a:xfrm>
            <a:off x="4056667" y="3549745"/>
            <a:ext cx="7197726" cy="1897228"/>
          </a:xfrm>
          <a:prstGeom prst="rect">
            <a:avLst/>
          </a:prstGeom>
          <a:solidFill>
            <a:schemeClr val="lt1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392463F4-C4C0-4430-98E8-41AF73F2B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881" y="237408"/>
            <a:ext cx="10752474" cy="906645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本講義建議下載後以</a:t>
            </a:r>
            <a:r>
              <a:rPr lang="en-US" altLang="zh-TW" dirty="0"/>
              <a:t>PowerPoint </a:t>
            </a:r>
            <a:r>
              <a:rPr lang="zh-TW" altLang="en-US" dirty="0"/>
              <a:t>開啟觀看</a:t>
            </a:r>
          </a:p>
        </p:txBody>
      </p:sp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CE0B0F27-9745-4387-839C-D0A1A4D6B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1" y="1207363"/>
            <a:ext cx="10702635" cy="4583838"/>
          </a:xfrm>
        </p:spPr>
        <p:txBody>
          <a:bodyPr/>
          <a:lstStyle/>
          <a:p>
            <a:r>
              <a:rPr lang="zh-TW" altLang="en-US" dirty="0"/>
              <a:t>如果電腦沒有</a:t>
            </a:r>
            <a:r>
              <a:rPr lang="en-US" altLang="zh-TW" dirty="0"/>
              <a:t>PowerPoint</a:t>
            </a:r>
            <a:r>
              <a:rPr lang="zh-TW" altLang="en-US" dirty="0"/>
              <a:t>，或是使用平板，就直接線上看，不用下載。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1773029A-C5D1-4CF2-9B21-48F3FD99A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743" y="2240628"/>
            <a:ext cx="5000000" cy="192381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9004D44E-BC2D-49B4-9E37-3B4EA07E6B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1" y="4617372"/>
            <a:ext cx="6238095" cy="140000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013EB3CD-8CB7-4739-8238-0DE3D991AD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3312" y="2514714"/>
            <a:ext cx="2628571" cy="9142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C8925E3-DCAB-433B-A058-D628F6368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53985"/>
            <a:ext cx="10752474" cy="789016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使用南市</a:t>
            </a:r>
            <a:r>
              <a:rPr lang="en-US" altLang="zh-TW" dirty="0"/>
              <a:t>OpenID</a:t>
            </a:r>
            <a:r>
              <a:rPr lang="zh-TW" altLang="en-US" dirty="0"/>
              <a:t>登入的缺點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C336154-3873-416D-AB80-9A73AC9E7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1" y="1242392"/>
            <a:ext cx="10702635" cy="4548810"/>
          </a:xfrm>
        </p:spPr>
        <p:txBody>
          <a:bodyPr/>
          <a:lstStyle/>
          <a:p>
            <a:r>
              <a:rPr lang="zh-TW" altLang="en-US" dirty="0"/>
              <a:t>只會顯示</a:t>
            </a:r>
            <a:r>
              <a:rPr lang="en-US" altLang="zh-TW" dirty="0" err="1"/>
              <a:t>openid</a:t>
            </a:r>
            <a:r>
              <a:rPr lang="zh-TW" altLang="en-US" dirty="0"/>
              <a:t>帳號</a:t>
            </a:r>
            <a:endParaRPr lang="en-US" altLang="zh-TW" dirty="0"/>
          </a:p>
          <a:p>
            <a:r>
              <a:rPr lang="zh-TW" altLang="en-US" dirty="0"/>
              <a:t>每個學生都顯示</a:t>
            </a:r>
            <a:r>
              <a:rPr lang="en-US" altLang="zh-TW" dirty="0"/>
              <a:t>S</a:t>
            </a:r>
          </a:p>
          <a:p>
            <a:r>
              <a:rPr lang="zh-TW" altLang="en-US" dirty="0"/>
              <a:t>老師很難辨識使用者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F7D54AC3-AC99-407C-9E8C-C97CEF80E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200" y="2938939"/>
            <a:ext cx="7943534" cy="331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49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C8925E3-DCAB-433B-A058-D628F6368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53984"/>
            <a:ext cx="10752474" cy="230524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修改個人圖示，方便老師</a:t>
            </a:r>
            <a:r>
              <a:rPr lang="en-US" altLang="zh-TW" dirty="0"/>
              <a:t>/</a:t>
            </a:r>
            <a:r>
              <a:rPr lang="zh-TW" altLang="en-US" dirty="0"/>
              <a:t>同學辨識自己</a:t>
            </a:r>
            <a:br>
              <a:rPr lang="en-US" altLang="zh-TW" dirty="0"/>
            </a:br>
            <a:r>
              <a:rPr lang="zh-TW" altLang="en-US" dirty="0"/>
              <a:t>方法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 </a:t>
            </a:r>
            <a:r>
              <a:rPr lang="zh-TW" altLang="en-US" dirty="0"/>
              <a:t>直接下載法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86FF276B-21D3-43DC-B866-35AC360A0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1" y="2118049"/>
            <a:ext cx="10702635" cy="4140707"/>
          </a:xfrm>
        </p:spPr>
        <p:txBody>
          <a:bodyPr/>
          <a:lstStyle/>
          <a:p>
            <a:r>
              <a:rPr lang="zh-TW" altLang="en-US" dirty="0"/>
              <a:t>鑒於學生上</a:t>
            </a:r>
            <a:r>
              <a:rPr lang="en-US" altLang="zh-TW" dirty="0"/>
              <a:t>Teams</a:t>
            </a:r>
            <a:r>
              <a:rPr lang="zh-TW" altLang="en-US" dirty="0"/>
              <a:t>大多使用行動裝置，不便製作姓名大頭貼，以致帳號太相近老師們不好分辨，學校電腦老師製作了五六年級全部學生的大頭貼，供下載取用更換頭貼，應有助於老師分辨學生，連結置於校網公告內</a:t>
            </a:r>
            <a:endParaRPr lang="en-US" altLang="zh-TW" dirty="0"/>
          </a:p>
          <a:p>
            <a:r>
              <a:rPr lang="zh-TW" altLang="en-US" dirty="0"/>
              <a:t>小朋友可直接下載後套用到自己的圖像。</a:t>
            </a:r>
          </a:p>
        </p:txBody>
      </p:sp>
    </p:spTree>
    <p:extLst>
      <p:ext uri="{BB962C8B-B14F-4D97-AF65-F5344CB8AC3E}">
        <p14:creationId xmlns:p14="http://schemas.microsoft.com/office/powerpoint/2010/main" val="316353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C8925E3-DCAB-433B-A058-D628F6368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53985"/>
            <a:ext cx="10752474" cy="789016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解決方法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C336154-3873-416D-AB80-9A73AC9E7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1" y="1143000"/>
            <a:ext cx="10702635" cy="4648201"/>
          </a:xfrm>
        </p:spPr>
        <p:txBody>
          <a:bodyPr/>
          <a:lstStyle/>
          <a:p>
            <a:r>
              <a:rPr lang="zh-TW" altLang="en-US" dirty="0"/>
              <a:t>參考本</a:t>
            </a:r>
            <a:r>
              <a:rPr lang="en-US" altLang="zh-TW" dirty="0"/>
              <a:t>PowerPoint </a:t>
            </a:r>
            <a:r>
              <a:rPr lang="zh-TW" altLang="en-US" dirty="0"/>
              <a:t>投影片的說明很方便製作圖示</a:t>
            </a:r>
            <a:endParaRPr lang="en-US" altLang="zh-TW" dirty="0"/>
          </a:p>
          <a:p>
            <a:r>
              <a:rPr lang="zh-TW" altLang="en-US" dirty="0"/>
              <a:t>若您使用平板</a:t>
            </a:r>
            <a:r>
              <a:rPr lang="en-US" altLang="zh-TW" dirty="0"/>
              <a:t>/</a:t>
            </a:r>
            <a:r>
              <a:rPr lang="zh-TW" altLang="en-US" dirty="0"/>
              <a:t>手機，可以先自己拍張相片，方便老師辨識。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F7D54AC3-AC99-407C-9E8C-C97CEF80E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200" y="2938939"/>
            <a:ext cx="7943534" cy="331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148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C8925E3-DCAB-433B-A058-D628F6368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53984"/>
            <a:ext cx="10752474" cy="1252874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修改個人圖示，方便老師</a:t>
            </a:r>
            <a:r>
              <a:rPr lang="en-US" altLang="zh-TW" dirty="0"/>
              <a:t>/</a:t>
            </a:r>
            <a:r>
              <a:rPr lang="zh-TW" altLang="en-US" dirty="0"/>
              <a:t>同學辨識自己</a:t>
            </a:r>
            <a:br>
              <a:rPr lang="en-US" altLang="zh-TW" dirty="0"/>
            </a:br>
            <a:r>
              <a:rPr lang="zh-TW" altLang="en-US" dirty="0"/>
              <a:t>使用</a:t>
            </a:r>
            <a:r>
              <a:rPr lang="en-US" altLang="zh-TW" dirty="0"/>
              <a:t>PowerPoint</a:t>
            </a:r>
            <a:r>
              <a:rPr lang="zh-TW" altLang="en-US" dirty="0"/>
              <a:t>製作篇</a:t>
            </a:r>
          </a:p>
        </p:txBody>
      </p:sp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86FF276B-21D3-43DC-B866-35AC360A0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1" y="1766655"/>
            <a:ext cx="10702635" cy="4024545"/>
          </a:xfrm>
        </p:spPr>
        <p:txBody>
          <a:bodyPr/>
          <a:lstStyle/>
          <a:p>
            <a:r>
              <a:rPr lang="zh-TW" altLang="en-US" dirty="0"/>
              <a:t>因為臺南市</a:t>
            </a:r>
            <a:r>
              <a:rPr lang="en-US" altLang="zh-TW" dirty="0"/>
              <a:t>OpenID</a:t>
            </a:r>
            <a:r>
              <a:rPr lang="zh-TW" altLang="en-US" dirty="0"/>
              <a:t>登入的</a:t>
            </a:r>
            <a:r>
              <a:rPr lang="en-US" altLang="zh-TW" dirty="0"/>
              <a:t>Teams</a:t>
            </a:r>
            <a:r>
              <a:rPr lang="zh-TW" altLang="en-US" dirty="0"/>
              <a:t>，顯示的名字會是帳號，同時圖示會出現</a:t>
            </a:r>
            <a:r>
              <a:rPr lang="en-US" altLang="zh-TW" dirty="0"/>
              <a:t>S</a:t>
            </a:r>
            <a:r>
              <a:rPr lang="zh-TW" altLang="en-US" dirty="0"/>
              <a:t>，不方便同學</a:t>
            </a:r>
            <a:r>
              <a:rPr lang="en-US" altLang="zh-TW" dirty="0"/>
              <a:t>/</a:t>
            </a:r>
            <a:r>
              <a:rPr lang="zh-TW" altLang="en-US" dirty="0"/>
              <a:t>老師辨識</a:t>
            </a:r>
            <a:endParaRPr lang="en-US" altLang="zh-TW" dirty="0"/>
          </a:p>
          <a:p>
            <a:r>
              <a:rPr lang="zh-TW" altLang="en-US" dirty="0"/>
              <a:t>以下需在電腦，並使用</a:t>
            </a:r>
            <a:r>
              <a:rPr lang="en-US" altLang="zh-TW" dirty="0"/>
              <a:t>PowerPoint</a:t>
            </a:r>
            <a:r>
              <a:rPr lang="zh-TW" altLang="en-US" dirty="0"/>
              <a:t>製作個人圖示 </a:t>
            </a:r>
            <a:endParaRPr lang="en-US" altLang="zh-TW" dirty="0"/>
          </a:p>
          <a:p>
            <a:r>
              <a:rPr lang="zh-TW" altLang="en-US" dirty="0"/>
              <a:t>家中若沒有</a:t>
            </a:r>
            <a:r>
              <a:rPr lang="en-US" altLang="zh-TW" dirty="0"/>
              <a:t>PowerPoint</a:t>
            </a:r>
            <a:r>
              <a:rPr lang="zh-TW" altLang="en-US" dirty="0"/>
              <a:t>的話，以下</a:t>
            </a:r>
            <a:r>
              <a:rPr lang="en-US" altLang="zh-TW" dirty="0"/>
              <a:t>2</a:t>
            </a:r>
            <a:r>
              <a:rPr lang="zh-TW" altLang="en-US" dirty="0"/>
              <a:t>頁步驟就無法完成，先不用做，請改由其他方法製作個人圖示</a:t>
            </a:r>
          </a:p>
        </p:txBody>
      </p:sp>
    </p:spTree>
    <p:extLst>
      <p:ext uri="{BB962C8B-B14F-4D97-AF65-F5344CB8AC3E}">
        <p14:creationId xmlns:p14="http://schemas.microsoft.com/office/powerpoint/2010/main" val="2422706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C8925E3-DCAB-433B-A058-D628F6368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5523"/>
            <a:ext cx="10752474" cy="1047478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個人名字圖示修改方法</a:t>
            </a:r>
            <a:r>
              <a:rPr lang="en-US" altLang="zh-TW" dirty="0"/>
              <a:t>(</a:t>
            </a:r>
            <a:r>
              <a:rPr lang="zh-TW" altLang="en-US" dirty="0"/>
              <a:t>使用</a:t>
            </a:r>
            <a:r>
              <a:rPr lang="en-US" altLang="zh-TW" dirty="0"/>
              <a:t>PowerPoint)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C336154-3873-416D-AB80-9A73AC9E7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644" y="1173022"/>
            <a:ext cx="7513173" cy="4631430"/>
          </a:xfrm>
        </p:spPr>
        <p:txBody>
          <a:bodyPr>
            <a:normAutofit/>
          </a:bodyPr>
          <a:lstStyle/>
          <a:p>
            <a:r>
              <a:rPr lang="zh-TW" altLang="en-US" dirty="0"/>
              <a:t>可以直接改右邊的圖片</a:t>
            </a:r>
            <a:endParaRPr lang="en-US" altLang="zh-TW" dirty="0"/>
          </a:p>
          <a:p>
            <a:r>
              <a:rPr lang="zh-TW" altLang="en-US" dirty="0"/>
              <a:t>用填滿功能可以改顏色</a:t>
            </a:r>
            <a:endParaRPr lang="en-US" altLang="zh-TW" dirty="0"/>
          </a:p>
          <a:p>
            <a:r>
              <a:rPr lang="zh-TW" altLang="en-US" dirty="0"/>
              <a:t>改好點選外框後</a:t>
            </a:r>
            <a:br>
              <a:rPr lang="en-US" altLang="zh-TW" dirty="0"/>
            </a:br>
            <a:r>
              <a:rPr lang="zh-TW" altLang="en-US" dirty="0"/>
              <a:t>按滑鼠右鍵，另存成圖片</a:t>
            </a:r>
            <a:endParaRPr lang="en-US" altLang="zh-TW" dirty="0"/>
          </a:p>
          <a:p>
            <a:r>
              <a:rPr lang="zh-TW" altLang="en-US" dirty="0"/>
              <a:t>回到</a:t>
            </a:r>
            <a:r>
              <a:rPr lang="en-US" altLang="zh-TW" dirty="0"/>
              <a:t>Teams</a:t>
            </a:r>
            <a:r>
              <a:rPr lang="zh-TW" altLang="en-US" dirty="0"/>
              <a:t>，點選自己的圖示</a:t>
            </a:r>
            <a:endParaRPr lang="en-US" altLang="zh-TW" dirty="0"/>
          </a:p>
          <a:p>
            <a:r>
              <a:rPr lang="zh-TW" altLang="en-US" dirty="0"/>
              <a:t>再選上傳圖片</a:t>
            </a:r>
            <a:endParaRPr lang="en-US" altLang="zh-TW" dirty="0"/>
          </a:p>
          <a:p>
            <a:r>
              <a:rPr lang="zh-TW" altLang="en-US" dirty="0"/>
              <a:t>按儲存</a:t>
            </a:r>
            <a:r>
              <a:rPr lang="en-US" altLang="zh-TW" dirty="0"/>
              <a:t>.</a:t>
            </a:r>
            <a:r>
              <a:rPr lang="zh-TW" altLang="en-US" dirty="0"/>
              <a:t>關閉</a:t>
            </a:r>
            <a:endParaRPr lang="en-US" altLang="zh-TW" dirty="0"/>
          </a:p>
          <a:p>
            <a:r>
              <a:rPr lang="zh-TW" altLang="en-US" dirty="0"/>
              <a:t>變更完成</a:t>
            </a:r>
            <a:endParaRPr lang="en-US" altLang="zh-TW" dirty="0"/>
          </a:p>
          <a:p>
            <a:r>
              <a:rPr lang="zh-TW" altLang="en-US" dirty="0"/>
              <a:t>若不會操作可以看看影片</a:t>
            </a:r>
            <a:endParaRPr lang="en-US" altLang="zh-TW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E1868D2-8F8F-4846-A9FC-361FE6DE3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0181" y="3850844"/>
            <a:ext cx="3265990" cy="1237286"/>
          </a:xfrm>
          <a:prstGeom prst="rect">
            <a:avLst/>
          </a:prstGeom>
        </p:spPr>
      </p:pic>
      <p:sp>
        <p:nvSpPr>
          <p:cNvPr id="10" name="橢圓 9">
            <a:extLst>
              <a:ext uri="{FF2B5EF4-FFF2-40B4-BE49-F238E27FC236}">
                <a16:creationId xmlns:a16="http://schemas.microsoft.com/office/drawing/2014/main" id="{31A11127-6954-4246-984F-70AB4067C8E8}"/>
              </a:ext>
            </a:extLst>
          </p:cNvPr>
          <p:cNvSpPr/>
          <p:nvPr/>
        </p:nvSpPr>
        <p:spPr>
          <a:xfrm>
            <a:off x="10559355" y="1268679"/>
            <a:ext cx="1440000" cy="14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zh-TW" altLang="en-US" sz="40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  <a:endParaRPr kumimoji="0" lang="zh-TW" altLang="en-US" sz="40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  <a:p>
            <a:pPr algn="ctr"/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EC85B37-7A1B-4F39-BECB-9504C99605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6691" y="3429000"/>
            <a:ext cx="3485326" cy="3764151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F970AB01-0686-44A4-83A2-F24FC094D9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218312"/>
            <a:ext cx="1847619" cy="466667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DBBCA0AF-336E-4B8F-A1C2-3365B50F352E}"/>
              </a:ext>
            </a:extLst>
          </p:cNvPr>
          <p:cNvSpPr/>
          <p:nvPr/>
        </p:nvSpPr>
        <p:spPr>
          <a:xfrm>
            <a:off x="8864729" y="1237688"/>
            <a:ext cx="1470991" cy="147099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C93C270-9BE9-42CE-BBEB-6720FC9734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8624" y="1428325"/>
            <a:ext cx="2486859" cy="89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120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C8925E3-DCAB-433B-A058-D628F6368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5522"/>
            <a:ext cx="10752474" cy="2011573"/>
          </a:xfrm>
        </p:spPr>
        <p:txBody>
          <a:bodyPr>
            <a:normAutofit/>
          </a:bodyPr>
          <a:lstStyle/>
          <a:p>
            <a:r>
              <a:rPr lang="zh-TW" altLang="en-US" dirty="0"/>
              <a:t>本頁提供幾種樣式給老師及小朋友選擇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31A11127-6954-4246-984F-70AB4067C8E8}"/>
              </a:ext>
            </a:extLst>
          </p:cNvPr>
          <p:cNvSpPr/>
          <p:nvPr/>
        </p:nvSpPr>
        <p:spPr>
          <a:xfrm>
            <a:off x="495202" y="2050774"/>
            <a:ext cx="1440000" cy="14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zh-TW" altLang="en-US" sz="54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  <a:endParaRPr kumimoji="0" lang="zh-TW" altLang="en-US" sz="5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  <a:p>
            <a:pPr algn="ctr"/>
            <a:endParaRPr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BBCA0AF-336E-4B8F-A1C2-3365B50F352E}"/>
              </a:ext>
            </a:extLst>
          </p:cNvPr>
          <p:cNvSpPr/>
          <p:nvPr/>
        </p:nvSpPr>
        <p:spPr>
          <a:xfrm>
            <a:off x="6445233" y="4206496"/>
            <a:ext cx="1470991" cy="147099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0082758-AFB4-4273-B9CF-87475D9F1B6D}"/>
              </a:ext>
            </a:extLst>
          </p:cNvPr>
          <p:cNvSpPr/>
          <p:nvPr/>
        </p:nvSpPr>
        <p:spPr>
          <a:xfrm>
            <a:off x="8386675" y="2419268"/>
            <a:ext cx="1470991" cy="1470991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50105</a:t>
            </a:r>
          </a:p>
          <a:p>
            <a:pPr algn="ctr"/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A0777FF-ED5F-4494-85F7-E9E56515FC77}"/>
              </a:ext>
            </a:extLst>
          </p:cNvPr>
          <p:cNvSpPr/>
          <p:nvPr/>
        </p:nvSpPr>
        <p:spPr>
          <a:xfrm>
            <a:off x="6445234" y="2419269"/>
            <a:ext cx="1470991" cy="14709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81C9876-891D-47EE-B926-5E424543A496}"/>
              </a:ext>
            </a:extLst>
          </p:cNvPr>
          <p:cNvSpPr/>
          <p:nvPr/>
        </p:nvSpPr>
        <p:spPr>
          <a:xfrm>
            <a:off x="8386676" y="4234497"/>
            <a:ext cx="1470991" cy="14709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50105</a:t>
            </a:r>
          </a:p>
          <a:p>
            <a:pPr algn="ctr"/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5AFC3B8B-C2D7-4198-939E-744BB5187210}"/>
              </a:ext>
            </a:extLst>
          </p:cNvPr>
          <p:cNvSpPr/>
          <p:nvPr/>
        </p:nvSpPr>
        <p:spPr>
          <a:xfrm>
            <a:off x="495202" y="3759877"/>
            <a:ext cx="1590261" cy="15902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F2E670DC-D297-4458-8F09-974D78423F5B}"/>
              </a:ext>
            </a:extLst>
          </p:cNvPr>
          <p:cNvSpPr/>
          <p:nvPr/>
        </p:nvSpPr>
        <p:spPr>
          <a:xfrm>
            <a:off x="2428994" y="2107095"/>
            <a:ext cx="1440000" cy="14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zh-TW" sz="28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50101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zh-TW" altLang="en-US" sz="48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  <a:endParaRPr kumimoji="0" lang="zh-TW" altLang="en-US" sz="4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  <a:p>
            <a:pPr algn="ctr"/>
            <a:endParaRPr lang="zh-TW" altLang="en-US" dirty="0"/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2E4DEB65-AE7A-414A-9652-BEE8861B04C3}"/>
              </a:ext>
            </a:extLst>
          </p:cNvPr>
          <p:cNvSpPr/>
          <p:nvPr/>
        </p:nvSpPr>
        <p:spPr>
          <a:xfrm>
            <a:off x="2428994" y="3773692"/>
            <a:ext cx="1590261" cy="15902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50101</a:t>
            </a:r>
          </a:p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名字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DC54A88-E149-46EB-BEC3-0B24126EA064}"/>
              </a:ext>
            </a:extLst>
          </p:cNvPr>
          <p:cNvSpPr/>
          <p:nvPr/>
        </p:nvSpPr>
        <p:spPr>
          <a:xfrm>
            <a:off x="10134610" y="2419268"/>
            <a:ext cx="1470991" cy="1470991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資訊組長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王聖閔</a:t>
            </a:r>
            <a:br>
              <a:rPr lang="en-US" altLang="zh-TW" sz="1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0A88FFA-1DFC-4E27-8C6E-ABF4E2558664}"/>
              </a:ext>
            </a:extLst>
          </p:cNvPr>
          <p:cNvSpPr/>
          <p:nvPr/>
        </p:nvSpPr>
        <p:spPr>
          <a:xfrm>
            <a:off x="10134609" y="4202432"/>
            <a:ext cx="1470991" cy="14709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資訊組長</a:t>
            </a: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王聖閔</a:t>
            </a:r>
            <a:br>
              <a:rPr lang="en-US" altLang="zh-TW" sz="1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627B1F1-859C-43AA-B5E5-0868FC88AD10}"/>
              </a:ext>
            </a:extLst>
          </p:cNvPr>
          <p:cNvSpPr/>
          <p:nvPr/>
        </p:nvSpPr>
        <p:spPr>
          <a:xfrm>
            <a:off x="4226849" y="2213486"/>
            <a:ext cx="1440000" cy="14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zh-TW" altLang="en-US" sz="24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資訊組長</a:t>
            </a:r>
            <a:endParaRPr lang="en-US" altLang="zh-TW" sz="24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ctr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王聖閔</a:t>
            </a:r>
          </a:p>
          <a:p>
            <a:pPr algn="ctr"/>
            <a:endParaRPr lang="zh-TW" altLang="en-US" dirty="0"/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AAA9C481-DDEF-427B-A230-607F1AFEB54A}"/>
              </a:ext>
            </a:extLst>
          </p:cNvPr>
          <p:cNvSpPr/>
          <p:nvPr/>
        </p:nvSpPr>
        <p:spPr>
          <a:xfrm>
            <a:off x="4156506" y="3813740"/>
            <a:ext cx="1590261" cy="15902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資訊組長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王聖閔</a:t>
            </a:r>
          </a:p>
        </p:txBody>
      </p:sp>
    </p:spTree>
    <p:extLst>
      <p:ext uri="{BB962C8B-B14F-4D97-AF65-F5344CB8AC3E}">
        <p14:creationId xmlns:p14="http://schemas.microsoft.com/office/powerpoint/2010/main" val="3130657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28FD56E-6BA4-41B7-9EF2-4C6CD5B6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/>
              <a:t>平柀電腦</a:t>
            </a:r>
            <a:r>
              <a:rPr lang="en-US" altLang="zh-TW" dirty="0"/>
              <a:t>/</a:t>
            </a:r>
            <a:r>
              <a:rPr lang="zh-TW" altLang="en-US" dirty="0"/>
              <a:t>手機的設定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E835CD5-E910-4473-A716-45470EFD40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請直接參考平板電腦</a:t>
            </a:r>
            <a:r>
              <a:rPr lang="en-US" altLang="zh-TW" dirty="0"/>
              <a:t>/</a:t>
            </a:r>
            <a:r>
              <a:rPr lang="zh-TW" altLang="en-US" dirty="0"/>
              <a:t>手機變更圖示的操作影片</a:t>
            </a:r>
          </a:p>
        </p:txBody>
      </p:sp>
    </p:spTree>
    <p:extLst>
      <p:ext uri="{BB962C8B-B14F-4D97-AF65-F5344CB8AC3E}">
        <p14:creationId xmlns:p14="http://schemas.microsoft.com/office/powerpoint/2010/main" val="3431839884"/>
      </p:ext>
    </p:extLst>
  </p:cSld>
  <p:clrMapOvr>
    <a:masterClrMapping/>
  </p:clrMapOvr>
</p:sld>
</file>

<file path=ppt/theme/theme1.xml><?xml version="1.0" encoding="utf-8"?>
<a:theme xmlns:a="http://schemas.openxmlformats.org/drawingml/2006/main" name="天體">
  <a:themeElements>
    <a:clrScheme name="Celestial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天體">
  <a:themeElements>
    <a:clrScheme name="Celestial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6521</TotalTime>
  <Words>395</Words>
  <Application>Microsoft Office PowerPoint</Application>
  <PresentationFormat>寬螢幕</PresentationFormat>
  <Paragraphs>51</Paragraphs>
  <Slides>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DFKai-SB</vt:lpstr>
      <vt:lpstr>DFKai-SB</vt:lpstr>
      <vt:lpstr>Arial</vt:lpstr>
      <vt:lpstr>Calibri</vt:lpstr>
      <vt:lpstr>Wingdings</vt:lpstr>
      <vt:lpstr>天體</vt:lpstr>
      <vt:lpstr>1_天體</vt:lpstr>
      <vt:lpstr>大橋國小同步自主學習(Teams) 如何變更個人的圖像(大頭貼) </vt:lpstr>
      <vt:lpstr>本講義建議下載後以PowerPoint 開啟觀看</vt:lpstr>
      <vt:lpstr>使用南市OpenID登入的缺點</vt:lpstr>
      <vt:lpstr>修改個人圖示，方便老師/同學辨識自己 方法(一) 直接下載法 </vt:lpstr>
      <vt:lpstr>解決方法(二)</vt:lpstr>
      <vt:lpstr>修改個人圖示，方便老師/同學辨識自己 使用PowerPoint製作篇</vt:lpstr>
      <vt:lpstr>個人名字圖示修改方法(使用PowerPoint)</vt:lpstr>
      <vt:lpstr>本頁提供幾種樣式給老師及小朋友選擇 </vt:lpstr>
      <vt:lpstr>平柀電腦/手機的設定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聖閔 王</dc:creator>
  <cp:lastModifiedBy>sammywang</cp:lastModifiedBy>
  <cp:revision>79</cp:revision>
  <dcterms:created xsi:type="dcterms:W3CDTF">2021-03-22T08:58:09Z</dcterms:created>
  <dcterms:modified xsi:type="dcterms:W3CDTF">2021-05-27T02:02:19Z</dcterms:modified>
</cp:coreProperties>
</file>