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216C80-3945-42C6-98C7-6CC845527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DDAD10F-84A6-471A-AB76-1AD45F2A9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A8536A-EBD2-4706-A8F9-5F966A21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D6D-5248-43CA-81F2-A4B5D7AD7927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1BFA7C-F21E-47B0-8602-9FFE827C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D951E7-604A-467C-A59C-651F7DFE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5EFF-5328-49C2-B69F-DD9F3A6A5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79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94C97-033A-46A1-9A91-03F04A2A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8C56614-F064-4EAA-A225-9AAD6C34B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18AB16-BFB1-4D3E-BF9E-90DE79E6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D6D-5248-43CA-81F2-A4B5D7AD7927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F5DD1E-C025-41B8-92E5-80989BF9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7D227D-C67B-458C-8680-B41ED55F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5EFF-5328-49C2-B69F-DD9F3A6A5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56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33C9B0-0CB3-4CA7-8CC8-F9C49FBAC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83FEB09-30EC-4244-8075-1B7970B4B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2AE0E5-1A4C-4637-8C96-476F58E6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D6D-5248-43CA-81F2-A4B5D7AD7927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B26561-7AC6-430D-AA2B-116FFD8A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7E10A7-5710-45F5-877F-7FCC9C33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5EFF-5328-49C2-B69F-DD9F3A6A5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91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26F134-6BC2-455A-8A9F-CE0F16C3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25754F-B2F1-47B5-8E23-19DF6F8AE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AEA243-0941-493E-8FDF-119580F1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D6D-5248-43CA-81F2-A4B5D7AD7927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16E64F-E493-4E7F-8EE9-1A5C23CB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EC47A8-2DD6-4570-A57C-3341AB60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5EFF-5328-49C2-B69F-DD9F3A6A5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6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648398-538C-49F0-B95E-51491E90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3F2A1CA-A89F-4E57-9B58-C37592A6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BDB358-B9E4-4452-9768-A592BCBE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D6D-5248-43CA-81F2-A4B5D7AD7927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40D9D2-41E4-413C-8334-1F970416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40C37A-4717-4A0B-8F0E-45A41096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5EFF-5328-49C2-B69F-DD9F3A6A5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47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83304B-C024-4067-ADD1-CF89C400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226F21-1C73-495C-889A-7368B02F8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28CE22-EDF9-4F5D-8774-E23382B41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9B9E131-87D0-4324-8A6C-54737626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D6D-5248-43CA-81F2-A4B5D7AD7927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0F7A1E1-ECE2-46CC-A3F1-9279F32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A0BB54-2178-4FA8-8C95-8072AAB7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5EFF-5328-49C2-B69F-DD9F3A6A5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94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703567-CA96-44DB-8CB5-B8A1A2CB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426B4B-B287-41CB-B7A1-5C2E2D96D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1C6F7FE-B246-4D7C-87F9-0BC274873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7E2B0B2-DD7B-4E99-9DCC-384892B48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8E05273-2419-4C9D-9C00-97DC96977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E4420DA-6C07-4719-9023-A9F56240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D6D-5248-43CA-81F2-A4B5D7AD7927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8A865FA-4F51-4D06-9DF1-DD1C887B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8798394-2292-4644-BF68-D6679EAA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5EFF-5328-49C2-B69F-DD9F3A6A5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1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6E9D9-1595-4F82-A78C-44FFF262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310294-3DAF-4956-843A-E21655AF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D6D-5248-43CA-81F2-A4B5D7AD7927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D912A1-EB36-4C3F-AD71-2E918B3B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7328D6A-FAE4-4FDF-856F-4F084CC4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5EFF-5328-49C2-B69F-DD9F3A6A5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28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A249325-0009-451D-870F-994FF069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D6D-5248-43CA-81F2-A4B5D7AD7927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711AF79-D4E8-4491-8B3C-ADE26B31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85B24F-A431-4307-9764-C3540D95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5EFF-5328-49C2-B69F-DD9F3A6A5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2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82AAD7-A889-44BE-83DB-F89A2E0C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F00F43-00DF-4736-8EFB-71B5EA1CA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A593231-7919-4F56-A759-CA1871FA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7334B4-55EB-4B64-833B-1DAD3C52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D6D-5248-43CA-81F2-A4B5D7AD7927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E571325-3D1F-4C9B-ADE0-F0609794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1EACCE-5F2D-42BC-ADAE-D800B2E1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5EFF-5328-49C2-B69F-DD9F3A6A5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48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DE76A-B8EF-4843-A697-92F35593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1F9341D-D7FC-49FA-AA78-9AEEAB5A9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F59BA2-40A8-420E-ADB3-BC4380763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2397B21-C036-4E1A-9C3E-C2873E2A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D6D-5248-43CA-81F2-A4B5D7AD7927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A71C1F-885F-421A-B411-944DDEEC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3E64C3-610F-4C8E-94E8-40B6C4EB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5EFF-5328-49C2-B69F-DD9F3A6A5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15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CE3BC01-35CB-4DF1-B32E-C61523AF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B3B8649-5C2E-46D6-9625-F0771A888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C905B5-8570-4193-B384-176DA9FA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1D6D-5248-43CA-81F2-A4B5D7AD7927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F4DBED-66D4-45AC-961F-D613FC00F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CC08EB-B610-4781-8584-01F74C530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5EFF-5328-49C2-B69F-DD9F3A6A5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32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84E31-D03A-44F9-95D0-358601994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AC63CC-6602-4FBB-9C62-B290A7310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AF405F1-BD1B-4B46-8586-6CDEC3FD7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15"/>
          <a:stretch/>
        </p:blipFill>
        <p:spPr>
          <a:xfrm>
            <a:off x="0" y="1016000"/>
            <a:ext cx="12192000" cy="584200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2FCD2636-79F4-4336-B6D2-E7DD25FB1624}"/>
              </a:ext>
            </a:extLst>
          </p:cNvPr>
          <p:cNvSpPr/>
          <p:nvPr/>
        </p:nvSpPr>
        <p:spPr>
          <a:xfrm>
            <a:off x="9855200" y="5675086"/>
            <a:ext cx="1625600" cy="522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95E258-4900-4EE1-A84E-A58E2C066FF2}"/>
              </a:ext>
            </a:extLst>
          </p:cNvPr>
          <p:cNvSpPr/>
          <p:nvPr/>
        </p:nvSpPr>
        <p:spPr>
          <a:xfrm>
            <a:off x="228600" y="137160"/>
            <a:ext cx="6659880" cy="8788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請進入學校首頁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快速連結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教育單一入口</a:t>
            </a:r>
            <a:endParaRPr lang="zh-TW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97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D29479-0825-4107-99EF-43B0F9CC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AB3124-42BE-4C8E-B184-268794A55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1662F5-E0A2-45D1-A413-1E3A86880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56"/>
          <a:stretch/>
        </p:blipFill>
        <p:spPr>
          <a:xfrm>
            <a:off x="0" y="929640"/>
            <a:ext cx="12192000" cy="592836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D38C8F45-8875-4B67-9497-3ED62784CD61}"/>
              </a:ext>
            </a:extLst>
          </p:cNvPr>
          <p:cNvSpPr/>
          <p:nvPr/>
        </p:nvSpPr>
        <p:spPr>
          <a:xfrm>
            <a:off x="1198880" y="3478780"/>
            <a:ext cx="1625600" cy="522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8710CB-75A0-4D7D-BB36-1BA65D2CE7E9}"/>
              </a:ext>
            </a:extLst>
          </p:cNvPr>
          <p:cNvSpPr/>
          <p:nvPr/>
        </p:nvSpPr>
        <p:spPr>
          <a:xfrm>
            <a:off x="228600" y="137160"/>
            <a:ext cx="7863840" cy="8788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點選進入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GMAIL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，請使用之前老師提供的帳號密碼</a:t>
            </a:r>
          </a:p>
        </p:txBody>
      </p:sp>
    </p:spTree>
    <p:extLst>
      <p:ext uri="{BB962C8B-B14F-4D97-AF65-F5344CB8AC3E}">
        <p14:creationId xmlns:p14="http://schemas.microsoft.com/office/powerpoint/2010/main" val="401506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12639B-B372-4E41-B5C2-3C5D4EC6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306289-2C35-4C06-A67C-B3DC475A9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EDAFD7F-27D7-41E0-B271-543901088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/>
          <a:stretch/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50CE842C-5B3A-48F5-8602-F44062C89F5F}"/>
              </a:ext>
            </a:extLst>
          </p:cNvPr>
          <p:cNvSpPr/>
          <p:nvPr/>
        </p:nvSpPr>
        <p:spPr>
          <a:xfrm>
            <a:off x="2738120" y="3167742"/>
            <a:ext cx="4150360" cy="6879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D1D4FC-A2A2-48A8-83E6-647B8C8B0441}"/>
              </a:ext>
            </a:extLst>
          </p:cNvPr>
          <p:cNvSpPr/>
          <p:nvPr/>
        </p:nvSpPr>
        <p:spPr>
          <a:xfrm>
            <a:off x="228600" y="137160"/>
            <a:ext cx="7863840" cy="8788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點選課程邀請，加入課程</a:t>
            </a:r>
          </a:p>
        </p:txBody>
      </p:sp>
      <p:sp>
        <p:nvSpPr>
          <p:cNvPr id="7" name="爆炸: 十四角 6">
            <a:extLst>
              <a:ext uri="{FF2B5EF4-FFF2-40B4-BE49-F238E27FC236}">
                <a16:creationId xmlns:a16="http://schemas.microsoft.com/office/drawing/2014/main" id="{F3A110B4-5737-4F73-97C0-783295820557}"/>
              </a:ext>
            </a:extLst>
          </p:cNvPr>
          <p:cNvSpPr/>
          <p:nvPr/>
        </p:nvSpPr>
        <p:spPr>
          <a:xfrm>
            <a:off x="5760720" y="3167742"/>
            <a:ext cx="6096000" cy="36902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FF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目前還在測試上線階段，請先讓老師確定您會收信加入課程，日後等待老師通知使用，謝謝您</a:t>
            </a:r>
            <a:r>
              <a:rPr lang="en-US" altLang="zh-TW" sz="2000" b="1" dirty="0">
                <a:solidFill>
                  <a:srgbClr val="FFFF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!</a:t>
            </a:r>
            <a:endParaRPr lang="zh-TW" altLang="en-US" sz="2000" b="1" dirty="0">
              <a:solidFill>
                <a:srgbClr val="FFFF00"/>
              </a:solidFill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989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</Words>
  <Application>Microsoft Office PowerPoint</Application>
  <PresentationFormat>寬螢幕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王漢宗中隸書繁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2021-05-27T04:06:56Z</dcterms:created>
  <dcterms:modified xsi:type="dcterms:W3CDTF">2021-05-27T07:41:29Z</dcterms:modified>
</cp:coreProperties>
</file>