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sldIdLst>
    <p:sldId id="256" r:id="rId3"/>
    <p:sldId id="275" r:id="rId4"/>
    <p:sldId id="279" r:id="rId5"/>
    <p:sldId id="280" r:id="rId6"/>
    <p:sldId id="276" r:id="rId7"/>
    <p:sldId id="261" r:id="rId8"/>
    <p:sldId id="281" r:id="rId9"/>
    <p:sldId id="284" r:id="rId10"/>
    <p:sldId id="278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45C76B-C87D-42A2-929F-354D0D69657B}" type="datetimeFigureOut">
              <a:rPr lang="zh-TW" altLang="en-US" smtClean="0"/>
              <a:t>2019/9/6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4147A2-0AC7-47DD-8CAB-CB98789226A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6351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2C91-5459-4F07-BC5C-1D2A64890C63}" type="datetimeFigureOut">
              <a:rPr lang="zh-TW" altLang="en-US" smtClean="0"/>
              <a:pPr/>
              <a:t>2019/9/6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0A1B-8A9B-41F1-A607-1327C13AD4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2C91-5459-4F07-BC5C-1D2A64890C63}" type="datetimeFigureOut">
              <a:rPr lang="zh-TW" altLang="en-US" smtClean="0"/>
              <a:pPr/>
              <a:t>2019/9/6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0A1B-8A9B-41F1-A607-1327C13AD4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2C91-5459-4F07-BC5C-1D2A64890C63}" type="datetimeFigureOut">
              <a:rPr lang="zh-TW" altLang="en-US" smtClean="0"/>
              <a:pPr/>
              <a:t>2019/9/6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0A1B-8A9B-41F1-A607-1327C13AD4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4AAB2-BBFF-42C5-921F-885A83D511EA}" type="datetimeFigureOut">
              <a:rPr lang="zh-TW" altLang="en-US"/>
              <a:pPr>
                <a:defRPr/>
              </a:pPr>
              <a:t>2019/9/6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3D73E-DEBA-406C-BBCC-C812B9FDFC5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82353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434A5-8696-40B5-9260-D3BDBF65AA01}" type="datetimeFigureOut">
              <a:rPr lang="zh-TW" altLang="en-US"/>
              <a:pPr>
                <a:defRPr/>
              </a:pPr>
              <a:t>2019/9/6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355A3-71E3-4778-8612-4B2DBDEE12D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27009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0819A-E7C6-43EC-A05D-DA6EBB0721FD}" type="datetimeFigureOut">
              <a:rPr lang="zh-TW" altLang="en-US"/>
              <a:pPr>
                <a:defRPr/>
              </a:pPr>
              <a:t>2019/9/6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C573B-A953-4CCC-BC9C-4812431F679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8130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96BFD-9788-4C45-8DCB-BCAAC638E115}" type="datetimeFigureOut">
              <a:rPr lang="zh-TW" altLang="en-US"/>
              <a:pPr>
                <a:defRPr/>
              </a:pPr>
              <a:t>2019/9/6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7745E-6CB9-4B1E-9C99-832400343E5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94928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6706B-4D71-484C-AAA4-7DA5653D1A63}" type="datetimeFigureOut">
              <a:rPr lang="zh-TW" altLang="en-US"/>
              <a:pPr>
                <a:defRPr/>
              </a:pPr>
              <a:t>2019/9/6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96B1D-43E5-47A9-B6C2-087A831286D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85598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BADAB-AA14-4163-9AFE-A023E3068A79}" type="datetimeFigureOut">
              <a:rPr lang="zh-TW" altLang="en-US"/>
              <a:pPr>
                <a:defRPr/>
              </a:pPr>
              <a:t>2019/9/6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A7F35-1A10-471A-9D48-972D5B5FE20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11744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2814A-DFF0-4AA5-A84F-CD15C8702524}" type="datetimeFigureOut">
              <a:rPr lang="zh-TW" altLang="en-US"/>
              <a:pPr>
                <a:defRPr/>
              </a:pPr>
              <a:t>2019/9/6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BE04A-F4CB-46BD-AF24-62B8AE1D32D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21257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89C2B-7388-4B02-A728-5B7576FF2C99}" type="datetimeFigureOut">
              <a:rPr lang="zh-TW" altLang="en-US"/>
              <a:pPr>
                <a:defRPr/>
              </a:pPr>
              <a:t>2019/9/6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C2276-29F0-473D-9182-16E7E86A9A0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949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2C91-5459-4F07-BC5C-1D2A64890C63}" type="datetimeFigureOut">
              <a:rPr lang="zh-TW" altLang="en-US" smtClean="0"/>
              <a:pPr/>
              <a:t>2019/9/6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0A1B-8A9B-41F1-A607-1327C13AD4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67D42-1D21-4231-AC81-21BD78B30B2A}" type="datetimeFigureOut">
              <a:rPr lang="zh-TW" altLang="en-US"/>
              <a:pPr>
                <a:defRPr/>
              </a:pPr>
              <a:t>2019/9/6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CBF04-3EFA-4874-A32B-AA468E13070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15875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D4BBD-EAFE-4A94-BFBE-25171FD2C67D}" type="datetimeFigureOut">
              <a:rPr lang="zh-TW" altLang="en-US"/>
              <a:pPr>
                <a:defRPr/>
              </a:pPr>
              <a:t>2019/9/6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AA6B-DB2B-40C4-B602-58089FAE7E6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42446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D166D-F21D-455F-A186-7C54FBB62625}" type="datetimeFigureOut">
              <a:rPr lang="zh-TW" altLang="en-US"/>
              <a:pPr>
                <a:defRPr/>
              </a:pPr>
              <a:t>2019/9/6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98543-757B-4D5D-8879-A06EC1DABC9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400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2C91-5459-4F07-BC5C-1D2A64890C63}" type="datetimeFigureOut">
              <a:rPr lang="zh-TW" altLang="en-US" smtClean="0"/>
              <a:pPr/>
              <a:t>2019/9/6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0A1B-8A9B-41F1-A607-1327C13AD4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2C91-5459-4F07-BC5C-1D2A64890C63}" type="datetimeFigureOut">
              <a:rPr lang="zh-TW" altLang="en-US" smtClean="0"/>
              <a:pPr/>
              <a:t>2019/9/6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0A1B-8A9B-41F1-A607-1327C13AD4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2C91-5459-4F07-BC5C-1D2A64890C63}" type="datetimeFigureOut">
              <a:rPr lang="zh-TW" altLang="en-US" smtClean="0"/>
              <a:pPr/>
              <a:t>2019/9/6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0A1B-8A9B-41F1-A607-1327C13AD4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2C91-5459-4F07-BC5C-1D2A64890C63}" type="datetimeFigureOut">
              <a:rPr lang="zh-TW" altLang="en-US" smtClean="0"/>
              <a:pPr/>
              <a:t>2019/9/6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0A1B-8A9B-41F1-A607-1327C13AD4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2C91-5459-4F07-BC5C-1D2A64890C63}" type="datetimeFigureOut">
              <a:rPr lang="zh-TW" altLang="en-US" smtClean="0"/>
              <a:pPr/>
              <a:t>2019/9/6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0A1B-8A9B-41F1-A607-1327C13AD4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2C91-5459-4F07-BC5C-1D2A64890C63}" type="datetimeFigureOut">
              <a:rPr lang="zh-TW" altLang="en-US" smtClean="0"/>
              <a:pPr/>
              <a:t>2019/9/6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0A1B-8A9B-41F1-A607-1327C13AD4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2C91-5459-4F07-BC5C-1D2A64890C63}" type="datetimeFigureOut">
              <a:rPr lang="zh-TW" altLang="en-US" smtClean="0"/>
              <a:pPr/>
              <a:t>2019/9/6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0A1B-8A9B-41F1-A607-1327C13AD4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82C91-5459-4F07-BC5C-1D2A64890C63}" type="datetimeFigureOut">
              <a:rPr lang="zh-TW" altLang="en-US" smtClean="0"/>
              <a:pPr/>
              <a:t>2019/9/6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20A1B-8A9B-41F1-A607-1327C13AD4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4C7E343-5877-4C95-8189-5713CF853A0C}" type="datetimeFigureOut">
              <a:rPr lang="zh-TW" altLang="en-US"/>
              <a:pPr>
                <a:defRPr/>
              </a:pPr>
              <a:t>2019/9/6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A404EEB-2F44-4065-87C5-B094F17463A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0061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Picture 2" descr="ppt背景下載 的圖片結果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1586" y="-65"/>
            <a:ext cx="9144000" cy="6858065"/>
          </a:xfrm>
          <a:prstGeom prst="rect">
            <a:avLst/>
          </a:prstGeom>
          <a:noFill/>
        </p:spPr>
      </p:pic>
      <p:sp>
        <p:nvSpPr>
          <p:cNvPr id="5" name="文字方塊 4"/>
          <p:cNvSpPr txBox="1"/>
          <p:nvPr/>
        </p:nvSpPr>
        <p:spPr>
          <a:xfrm>
            <a:off x="2912391" y="292401"/>
            <a:ext cx="5857916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4800" b="1" dirty="0" smtClean="0">
                <a:solidFill>
                  <a:srgbClr val="7030A0"/>
                </a:solidFill>
                <a:latin typeface="華康古印體" pitchFamily="65" charset="-120"/>
                <a:ea typeface="華康古印體" pitchFamily="65" charset="-120"/>
              </a:rPr>
              <a:t>10</a:t>
            </a:r>
            <a:r>
              <a:rPr lang="en-US" altLang="zh-TW" sz="4800" b="1" dirty="0">
                <a:solidFill>
                  <a:srgbClr val="7030A0"/>
                </a:solidFill>
                <a:latin typeface="華康古印體" pitchFamily="65" charset="-120"/>
                <a:ea typeface="華康古印體" pitchFamily="65" charset="-120"/>
              </a:rPr>
              <a:t>8</a:t>
            </a:r>
            <a:r>
              <a:rPr lang="zh-TW" altLang="en-US" sz="4800" b="1" dirty="0" smtClean="0">
                <a:solidFill>
                  <a:srgbClr val="7030A0"/>
                </a:solidFill>
                <a:latin typeface="華康古印體" pitchFamily="65" charset="-120"/>
                <a:ea typeface="華康古印體" pitchFamily="65" charset="-120"/>
              </a:rPr>
              <a:t>學年度第一學期</a:t>
            </a:r>
            <a:r>
              <a:rPr lang="en-US" altLang="zh-TW" sz="4800" b="1" dirty="0" smtClean="0">
                <a:solidFill>
                  <a:srgbClr val="7030A0"/>
                </a:solidFill>
                <a:latin typeface="華康古印體" pitchFamily="65" charset="-120"/>
                <a:ea typeface="華康古印體" pitchFamily="65" charset="-120"/>
              </a:rPr>
              <a:t>605</a:t>
            </a:r>
            <a:r>
              <a:rPr lang="zh-TW" altLang="en-US" sz="4800" b="1" dirty="0" smtClean="0">
                <a:solidFill>
                  <a:srgbClr val="7030A0"/>
                </a:solidFill>
                <a:latin typeface="華康古印體" pitchFamily="65" charset="-120"/>
                <a:ea typeface="華康古印體" pitchFamily="65" charset="-120"/>
              </a:rPr>
              <a:t>學校日</a:t>
            </a:r>
            <a:endParaRPr lang="en-US" altLang="zh-TW" sz="4800" b="1" dirty="0" smtClean="0">
              <a:solidFill>
                <a:srgbClr val="7030A0"/>
              </a:solidFill>
              <a:latin typeface="華康古印體" pitchFamily="65" charset="-120"/>
              <a:ea typeface="華康古印體" pitchFamily="65" charset="-120"/>
            </a:endParaRPr>
          </a:p>
          <a:p>
            <a:pPr algn="dist"/>
            <a:r>
              <a:rPr lang="zh-TW" altLang="en-US" sz="3600" b="1" dirty="0" smtClean="0">
                <a:solidFill>
                  <a:srgbClr val="0070C0"/>
                </a:solidFill>
                <a:latin typeface="華康仿宋體W6(P)" pitchFamily="18" charset="-120"/>
                <a:ea typeface="華康仿宋體W6(P)" pitchFamily="18" charset="-120"/>
              </a:rPr>
              <a:t>歡迎家長蒞臨</a:t>
            </a:r>
            <a:endParaRPr lang="en-US" altLang="zh-TW" sz="3600" b="1" dirty="0" smtClean="0">
              <a:solidFill>
                <a:srgbClr val="0070C0"/>
              </a:solidFill>
              <a:latin typeface="華康仿宋體W6(P)" pitchFamily="18" charset="-120"/>
              <a:ea typeface="華康仿宋體W6(P)" pitchFamily="18" charset="-120"/>
            </a:endParaRPr>
          </a:p>
          <a:p>
            <a:pPr algn="dist"/>
            <a:r>
              <a:rPr lang="zh-TW" altLang="en-US" sz="4000" b="1" dirty="0" smtClean="0">
                <a:solidFill>
                  <a:srgbClr val="660033"/>
                </a:solidFill>
                <a:latin typeface="華康古印體" panose="03010509000000000000" pitchFamily="65" charset="-120"/>
                <a:ea typeface="華康古印體" panose="03010509000000000000" pitchFamily="65" charset="-120"/>
              </a:rPr>
              <a:t>     </a:t>
            </a:r>
            <a:r>
              <a:rPr lang="zh-TW" altLang="en-US" sz="3600" b="1" dirty="0">
                <a:latin typeface="華康仿宋體W6(P)" pitchFamily="18" charset="-120"/>
                <a:ea typeface="華康仿宋體W6(P)" pitchFamily="18" charset="-120"/>
              </a:rPr>
              <a:t>導師</a:t>
            </a:r>
            <a:r>
              <a:rPr lang="en-US" altLang="zh-TW" sz="3600" b="1" dirty="0">
                <a:latin typeface="華康仿宋體W6(P)" pitchFamily="18" charset="-120"/>
                <a:ea typeface="華康仿宋體W6(P)" pitchFamily="18" charset="-120"/>
              </a:rPr>
              <a:t>:</a:t>
            </a:r>
            <a:r>
              <a:rPr lang="zh-TW" altLang="en-US" sz="3600" b="1" dirty="0">
                <a:latin typeface="華康仿宋體W6(P)" pitchFamily="18" charset="-120"/>
                <a:ea typeface="華康仿宋體W6(P)" pitchFamily="18" charset="-120"/>
              </a:rPr>
              <a:t>何鎵琦 老師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012919" y="3152848"/>
            <a:ext cx="4055925" cy="3583916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79665" y="608845"/>
            <a:ext cx="3610136" cy="2707602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747" y="3380266"/>
            <a:ext cx="4190913" cy="31431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Picture 2" descr="ppt背景下載 的圖片結果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65"/>
            <a:ext cx="9144000" cy="6858065"/>
          </a:xfrm>
          <a:prstGeom prst="rect">
            <a:avLst/>
          </a:prstGeom>
          <a:noFill/>
        </p:spPr>
      </p:pic>
      <p:sp>
        <p:nvSpPr>
          <p:cNvPr id="5" name="內容版面配置區 2"/>
          <p:cNvSpPr txBox="1">
            <a:spLocks/>
          </p:cNvSpPr>
          <p:nvPr/>
        </p:nvSpPr>
        <p:spPr>
          <a:xfrm>
            <a:off x="689206" y="620688"/>
            <a:ext cx="8203274" cy="516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TW" altLang="en-US" sz="3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文鼎ＰＯＰ－４" pitchFamily="82" charset="-120"/>
                <a:ea typeface="文鼎ＰＯＰ－４" pitchFamily="82" charset="-120"/>
                <a:cs typeface="+mn-cs"/>
              </a:rPr>
              <a:t>會議流程</a:t>
            </a:r>
            <a:endParaRPr kumimoji="0" lang="en-US" altLang="zh-TW" sz="32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文鼎ＰＯＰ－４" pitchFamily="82" charset="-120"/>
              <a:ea typeface="文鼎ＰＯＰ－４" pitchFamily="82" charset="-120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TW" altLang="en-US" sz="2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文鼎ＰＯＰ－４" pitchFamily="82" charset="-120"/>
                <a:ea typeface="文鼎ＰＯＰ－４" pitchFamily="82" charset="-120"/>
              </a:rPr>
              <a:t>一、相見歡</a:t>
            </a:r>
            <a:endParaRPr kumimoji="0" lang="en-US" altLang="zh-TW" sz="28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文鼎ＰＯＰ－４" pitchFamily="82" charset="-120"/>
              <a:ea typeface="文鼎ＰＯＰ－４" pitchFamily="82" charset="-12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TW" altLang="en-US" sz="2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文鼎ＰＯＰ－４" pitchFamily="82" charset="-120"/>
                <a:ea typeface="文鼎ＰＯＰ－４" pitchFamily="82" charset="-120"/>
              </a:rPr>
              <a:t>二、主席報告</a:t>
            </a:r>
            <a:endParaRPr kumimoji="0" lang="en-US" altLang="zh-TW" sz="28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文鼎ＰＯＰ－４" pitchFamily="82" charset="-120"/>
              <a:ea typeface="文鼎ＰＯＰ－４" pitchFamily="82" charset="-12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TW" altLang="en-US" sz="2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文鼎ＰＯＰ－４" pitchFamily="82" charset="-120"/>
                <a:ea typeface="文鼎ＰＯＰ－４" pitchFamily="82" charset="-120"/>
              </a:rPr>
              <a:t>三、導師報告</a:t>
            </a:r>
            <a:endParaRPr kumimoji="0" lang="en-US" altLang="zh-TW" sz="28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文鼎ＰＯＰ－４" pitchFamily="82" charset="-120"/>
              <a:ea typeface="文鼎ＰＯＰ－４" pitchFamily="82" charset="-120"/>
            </a:endParaRPr>
          </a:p>
          <a:p>
            <a:pPr lvl="0">
              <a:spcBef>
                <a:spcPct val="20000"/>
              </a:spcBef>
              <a:defRPr/>
            </a:pPr>
            <a:r>
              <a:rPr lang="zh-TW" altLang="en-US" sz="2800" dirty="0">
                <a:latin typeface="文鼎ＰＯＰ－４" pitchFamily="82" charset="-120"/>
                <a:ea typeface="文鼎ＰＯＰ－４" pitchFamily="82" charset="-120"/>
              </a:rPr>
              <a:t>四、討論提案</a:t>
            </a:r>
            <a:r>
              <a:rPr lang="en-US" altLang="zh-TW" sz="2800" dirty="0" smtClean="0">
                <a:latin typeface="文鼎ＰＯＰ－４" pitchFamily="82" charset="-120"/>
                <a:ea typeface="文鼎ＰＯＰ－４" pitchFamily="82" charset="-120"/>
              </a:rPr>
              <a:t>:</a:t>
            </a:r>
            <a:r>
              <a:rPr lang="zh-TW" altLang="en-US" sz="3000" dirty="0" smtClean="0">
                <a:latin typeface="文鼎ＰＯＰ－４" pitchFamily="82" charset="-120"/>
                <a:ea typeface="文鼎ＰＯＰ－４" pitchFamily="82" charset="-120"/>
              </a:rPr>
              <a:t> </a:t>
            </a:r>
            <a:r>
              <a:rPr lang="en-US" altLang="zh-TW" sz="2000" dirty="0" smtClean="0">
                <a:latin typeface="文鼎中黑" pitchFamily="49" charset="-120"/>
                <a:ea typeface="文鼎中黑" pitchFamily="49" charset="-120"/>
              </a:rPr>
              <a:t>1</a:t>
            </a:r>
            <a:r>
              <a:rPr lang="en-US" altLang="zh-TW" sz="2000" dirty="0">
                <a:latin typeface="文鼎ＰＯＰ－４" pitchFamily="82" charset="-120"/>
                <a:ea typeface="文鼎ＰＯＰ－４" pitchFamily="82" charset="-120"/>
              </a:rPr>
              <a:t>.</a:t>
            </a:r>
            <a:r>
              <a:rPr lang="zh-TW" altLang="en-US" sz="2000" dirty="0">
                <a:latin typeface="文鼎ＰＯＰ－４" pitchFamily="82" charset="-120"/>
                <a:ea typeface="文鼎ＰＯＰ－４" pitchFamily="82" charset="-120"/>
              </a:rPr>
              <a:t>家長代表</a:t>
            </a:r>
            <a:r>
              <a:rPr lang="en-US" altLang="zh-TW" sz="2000" dirty="0">
                <a:latin typeface="文鼎ＰＯＰ－４" pitchFamily="82" charset="-120"/>
                <a:ea typeface="文鼎ＰＯＰ－４" pitchFamily="82" charset="-120"/>
              </a:rPr>
              <a:t>3</a:t>
            </a:r>
            <a:r>
              <a:rPr lang="zh-TW" altLang="en-US" sz="2000" dirty="0" smtClean="0">
                <a:latin typeface="文鼎ＰＯＰ－４" pitchFamily="82" charset="-120"/>
                <a:ea typeface="文鼎ＰＯＰ－４" pitchFamily="82" charset="-120"/>
              </a:rPr>
              <a:t>位  </a:t>
            </a:r>
            <a:r>
              <a:rPr lang="en-US" altLang="zh-TW" sz="2000" dirty="0">
                <a:latin typeface="文鼎中黑" pitchFamily="49" charset="-120"/>
                <a:ea typeface="文鼎中黑" pitchFamily="49" charset="-120"/>
              </a:rPr>
              <a:t>2</a:t>
            </a:r>
            <a:r>
              <a:rPr lang="en-US" altLang="zh-TW" sz="2000" dirty="0">
                <a:latin typeface="文鼎ＰＯＰ－４" pitchFamily="82" charset="-120"/>
                <a:ea typeface="文鼎ＰＯＰ－４" pitchFamily="82" charset="-120"/>
              </a:rPr>
              <a:t>.</a:t>
            </a:r>
            <a:r>
              <a:rPr lang="zh-TW" altLang="en-US" sz="2000" dirty="0">
                <a:latin typeface="文鼎ＰＯＰ－４" pitchFamily="82" charset="-120"/>
                <a:ea typeface="文鼎ＰＯＰ－４" pitchFamily="82" charset="-120"/>
              </a:rPr>
              <a:t>班級總務</a:t>
            </a:r>
            <a:r>
              <a:rPr lang="en-US" altLang="zh-TW" sz="2000" dirty="0">
                <a:latin typeface="文鼎ＰＯＰ－４" pitchFamily="82" charset="-120"/>
                <a:ea typeface="文鼎ＰＯＰ－４" pitchFamily="82" charset="-120"/>
              </a:rPr>
              <a:t>1</a:t>
            </a:r>
            <a:r>
              <a:rPr lang="zh-TW" altLang="en-US" sz="2000" dirty="0" smtClean="0">
                <a:latin typeface="文鼎ＰＯＰ－４" pitchFamily="82" charset="-120"/>
                <a:ea typeface="文鼎ＰＯＰ－４" pitchFamily="82" charset="-120"/>
              </a:rPr>
              <a:t>位  </a:t>
            </a:r>
            <a:r>
              <a:rPr lang="en-US" altLang="zh-TW" sz="2000" dirty="0">
                <a:latin typeface="文鼎中黑" pitchFamily="49" charset="-120"/>
                <a:ea typeface="文鼎中黑" pitchFamily="49" charset="-120"/>
              </a:rPr>
              <a:t>3</a:t>
            </a:r>
            <a:r>
              <a:rPr lang="en-US" altLang="zh-TW" sz="2000" dirty="0">
                <a:latin typeface="文鼎ＰＯＰ－４" pitchFamily="82" charset="-120"/>
                <a:ea typeface="文鼎ＰＯＰ－４" pitchFamily="82" charset="-120"/>
              </a:rPr>
              <a:t>.</a:t>
            </a:r>
            <a:r>
              <a:rPr lang="zh-TW" altLang="en-US" sz="2000" dirty="0">
                <a:latin typeface="文鼎ＰＯＰ－４" pitchFamily="82" charset="-120"/>
                <a:ea typeface="文鼎ＰＯＰ－４" pitchFamily="82" charset="-120"/>
              </a:rPr>
              <a:t>班</a:t>
            </a:r>
            <a:r>
              <a:rPr lang="zh-TW" altLang="en-US" sz="2000" dirty="0" smtClean="0">
                <a:latin typeface="文鼎ＰＯＰ－４" pitchFamily="82" charset="-120"/>
                <a:ea typeface="文鼎ＰＯＰ－４" pitchFamily="82" charset="-120"/>
              </a:rPr>
              <a:t>費  </a:t>
            </a:r>
            <a:r>
              <a:rPr lang="en-US" altLang="zh-TW" sz="2000" dirty="0">
                <a:latin typeface="文鼎ＰＯＰ－４" pitchFamily="82" charset="-120"/>
                <a:ea typeface="文鼎ＰＯＰ－４" pitchFamily="82" charset="-120"/>
              </a:rPr>
              <a:t>4.</a:t>
            </a:r>
            <a:r>
              <a:rPr lang="zh-TW" altLang="en-US" sz="2000" dirty="0" smtClean="0">
                <a:latin typeface="文鼎ＰＯＰ－４" pitchFamily="82" charset="-120"/>
                <a:ea typeface="文鼎ＰＯＰ－４" pitchFamily="82" charset="-120"/>
              </a:rPr>
              <a:t>其他</a:t>
            </a:r>
            <a:endParaRPr lang="en-US" altLang="zh-TW" sz="2000" dirty="0" smtClean="0">
              <a:latin typeface="文鼎ＰＯＰ－４" pitchFamily="82" charset="-120"/>
              <a:ea typeface="文鼎ＰＯＰ－４" pitchFamily="82" charset="-120"/>
            </a:endParaRPr>
          </a:p>
          <a:p>
            <a:r>
              <a:rPr lang="zh-TW" altLang="en-US" sz="2800" dirty="0">
                <a:latin typeface="文鼎ＰＯＰ－４" pitchFamily="82" charset="-120"/>
                <a:ea typeface="文鼎ＰＯＰ－４" pitchFamily="82" charset="-120"/>
              </a:rPr>
              <a:t>五、建議事項</a:t>
            </a:r>
            <a:r>
              <a:rPr lang="en-US" altLang="zh-TW" sz="2800" dirty="0">
                <a:latin typeface="文鼎ＰＯＰ－４" pitchFamily="82" charset="-120"/>
                <a:ea typeface="文鼎ＰＯＰ－４" pitchFamily="82" charset="-120"/>
              </a:rPr>
              <a:t>:</a:t>
            </a:r>
            <a:r>
              <a:rPr lang="zh-TW" altLang="en-US" sz="2800" dirty="0">
                <a:latin typeface="文鼎ＰＯＰ－４" pitchFamily="82" charset="-120"/>
                <a:ea typeface="文鼎ＰＯＰ－４" pitchFamily="82" charset="-120"/>
              </a:rPr>
              <a:t> </a:t>
            </a:r>
            <a:r>
              <a:rPr lang="en-US" altLang="zh-TW" sz="2000" dirty="0" smtClean="0">
                <a:latin typeface="文鼎中黑" pitchFamily="49" charset="-120"/>
                <a:ea typeface="文鼎中黑" pitchFamily="49" charset="-120"/>
              </a:rPr>
              <a:t>1</a:t>
            </a:r>
            <a:r>
              <a:rPr lang="en-US" altLang="zh-TW" sz="2000" dirty="0">
                <a:latin typeface="文鼎ＰＯＰ－４" pitchFamily="82" charset="-120"/>
                <a:ea typeface="文鼎ＰＯＰ－４" pitchFamily="82" charset="-120"/>
              </a:rPr>
              <a:t>.</a:t>
            </a:r>
            <a:r>
              <a:rPr lang="zh-TW" altLang="en-US" sz="2000" dirty="0">
                <a:latin typeface="文鼎ＰＯＰ－４" pitchFamily="82" charset="-120"/>
                <a:ea typeface="文鼎ＰＯＰ－４" pitchFamily="82" charset="-120"/>
              </a:rPr>
              <a:t>關於班級 </a:t>
            </a:r>
            <a:r>
              <a:rPr lang="zh-TW" altLang="en-US" sz="2000" dirty="0" smtClean="0">
                <a:latin typeface="文鼎ＰＯＰ－４" pitchFamily="82" charset="-120"/>
                <a:ea typeface="文鼎ＰＯＰ－４" pitchFamily="82" charset="-120"/>
              </a:rPr>
              <a:t>     </a:t>
            </a:r>
            <a:r>
              <a:rPr lang="en-US" altLang="zh-TW" sz="2000" dirty="0" smtClean="0">
                <a:latin typeface="文鼎中黑" pitchFamily="49" charset="-120"/>
                <a:ea typeface="文鼎中黑" pitchFamily="49" charset="-120"/>
              </a:rPr>
              <a:t>2</a:t>
            </a:r>
            <a:r>
              <a:rPr lang="en-US" altLang="zh-TW" sz="2000" dirty="0">
                <a:latin typeface="文鼎ＰＯＰ－４" pitchFamily="82" charset="-120"/>
                <a:ea typeface="文鼎ＰＯＰ－４" pitchFamily="82" charset="-120"/>
              </a:rPr>
              <a:t>.</a:t>
            </a:r>
            <a:r>
              <a:rPr lang="zh-TW" altLang="en-US" sz="2000" dirty="0">
                <a:latin typeface="文鼎ＰＯＰ－４" pitchFamily="82" charset="-120"/>
                <a:ea typeface="文鼎ＰＯＰ－４" pitchFamily="82" charset="-120"/>
              </a:rPr>
              <a:t>學校各處</a:t>
            </a:r>
            <a:r>
              <a:rPr lang="zh-TW" altLang="en-US" sz="2000" dirty="0" smtClean="0">
                <a:latin typeface="文鼎ＰＯＰ－４" pitchFamily="82" charset="-120"/>
                <a:ea typeface="文鼎ＰＯＰ－４" pitchFamily="82" charset="-120"/>
              </a:rPr>
              <a:t>室</a:t>
            </a:r>
            <a:endParaRPr lang="en-US" altLang="zh-TW" sz="2000" dirty="0">
              <a:latin typeface="文鼎ＰＯＰ－４" pitchFamily="82" charset="-120"/>
              <a:ea typeface="文鼎ＰＯＰ－４" pitchFamily="82" charset="-120"/>
            </a:endParaRPr>
          </a:p>
          <a:p>
            <a:r>
              <a:rPr lang="zh-TW" altLang="en-US" sz="2800" dirty="0">
                <a:latin typeface="文鼎ＰＯＰ－４" pitchFamily="82" charset="-120"/>
                <a:ea typeface="文鼎ＰＯＰ－４" pitchFamily="82" charset="-120"/>
              </a:rPr>
              <a:t>六、</a:t>
            </a:r>
            <a:r>
              <a:rPr lang="zh-TW" altLang="en-US" sz="2800" dirty="0" smtClean="0">
                <a:latin typeface="文鼎ＰＯＰ－４" pitchFamily="82" charset="-120"/>
                <a:ea typeface="文鼎ＰＯＰ－４" pitchFamily="82" charset="-120"/>
              </a:rPr>
              <a:t>散會</a:t>
            </a:r>
            <a:endParaRPr lang="en-US" altLang="zh-TW" sz="2800" dirty="0">
              <a:latin typeface="文鼎ＰＯＰ－４" pitchFamily="82" charset="-120"/>
              <a:ea typeface="文鼎ＰＯＰ－４" pitchFamily="82" charset="-120"/>
            </a:endParaRPr>
          </a:p>
          <a:p>
            <a:r>
              <a:rPr lang="zh-TW" altLang="en-US" sz="2800" dirty="0">
                <a:latin typeface="文鼎ＰＯＰ－４" pitchFamily="82" charset="-120"/>
                <a:ea typeface="文鼎ＰＯＰ－４" pitchFamily="82" charset="-120"/>
              </a:rPr>
              <a:t>七、親師個別交流</a:t>
            </a:r>
            <a:endParaRPr lang="zh-TW" altLang="en-US" sz="2800" dirty="0"/>
          </a:p>
          <a:p>
            <a:pPr lvl="0">
              <a:spcBef>
                <a:spcPct val="20000"/>
              </a:spcBef>
              <a:defRPr/>
            </a:pPr>
            <a:endParaRPr lang="en-US" altLang="zh-TW" sz="2000" dirty="0">
              <a:latin typeface="文鼎ＰＯＰ－４" pitchFamily="82" charset="-120"/>
              <a:ea typeface="文鼎ＰＯＰ－４" pitchFamily="82" charset="-12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TW" sz="36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文鼎ＰＯＰ－４" pitchFamily="82" charset="-120"/>
              <a:ea typeface="文鼎ＰＯＰ－４" pitchFamily="82" charset="-120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zh-TW" altLang="en-US" sz="3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文鼎ＰＯＰ－４" pitchFamily="82" charset="-120"/>
              <a:ea typeface="文鼎ＰＯＰ－４" pitchFamily="82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Picture 2" descr="ppt背景下載 的圖片結果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65"/>
            <a:ext cx="9144000" cy="6858065"/>
          </a:xfrm>
          <a:prstGeom prst="rect">
            <a:avLst/>
          </a:prstGeom>
          <a:noFill/>
        </p:spPr>
      </p:pic>
      <p:sp>
        <p:nvSpPr>
          <p:cNvPr id="5" name="文字方塊 4"/>
          <p:cNvSpPr txBox="1"/>
          <p:nvPr/>
        </p:nvSpPr>
        <p:spPr>
          <a:xfrm>
            <a:off x="4211960" y="457517"/>
            <a:ext cx="4511933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b="1" dirty="0" smtClean="0">
                <a:latin typeface="華康仿宋體W6(P)" pitchFamily="18" charset="-120"/>
                <a:ea typeface="華康仿宋體W6(P)" pitchFamily="18" charset="-120"/>
              </a:rPr>
              <a:t>班級行事曆</a:t>
            </a:r>
            <a:endParaRPr lang="en-US" altLang="zh-TW" sz="2800" b="1" dirty="0" smtClean="0">
              <a:latin typeface="華康仿宋體W6(P)" pitchFamily="18" charset="-120"/>
              <a:ea typeface="華康仿宋體W6(P)" pitchFamily="18" charset="-120"/>
            </a:endParaRPr>
          </a:p>
          <a:p>
            <a:endParaRPr lang="en-US" altLang="zh-TW" sz="2800" dirty="0" smtClean="0">
              <a:latin typeface="華康仿宋體W6(P)" pitchFamily="18" charset="-120"/>
              <a:ea typeface="華康仿宋體W6(P)" pitchFamily="18" charset="-120"/>
            </a:endParaRPr>
          </a:p>
          <a:p>
            <a:pPr marL="457200" indent="-457200">
              <a:buFontTx/>
              <a:buAutoNum type="arabicPeriod"/>
            </a:pPr>
            <a:r>
              <a:rPr lang="en-US" altLang="zh-TW" sz="2800" dirty="0" smtClean="0">
                <a:latin typeface="華康仿宋體W6(P)" pitchFamily="18" charset="-120"/>
                <a:ea typeface="華康仿宋體W6(P)" pitchFamily="18" charset="-120"/>
              </a:rPr>
              <a:t>9/10</a:t>
            </a:r>
            <a:r>
              <a:rPr lang="zh-TW" altLang="en-US" sz="2800" dirty="0" smtClean="0">
                <a:latin typeface="華康仿宋體W6(P)" pitchFamily="18" charset="-120"/>
                <a:ea typeface="華康仿宋體W6(P)" pitchFamily="18" charset="-120"/>
              </a:rPr>
              <a:t>健康檢查</a:t>
            </a:r>
            <a:endParaRPr lang="en-US" altLang="zh-TW" sz="2800" dirty="0" smtClean="0">
              <a:latin typeface="華康仿宋體W6(P)" pitchFamily="18" charset="-120"/>
              <a:ea typeface="華康仿宋體W6(P)" pitchFamily="18" charset="-120"/>
            </a:endParaRPr>
          </a:p>
          <a:p>
            <a:r>
              <a:rPr lang="zh-TW" altLang="en-US" sz="2800" dirty="0">
                <a:latin typeface="華康仿宋體W6(P)" pitchFamily="18" charset="-120"/>
                <a:ea typeface="華康仿宋體W6(P)" pitchFamily="18" charset="-120"/>
              </a:rPr>
              <a:t> </a:t>
            </a:r>
            <a:r>
              <a:rPr lang="zh-TW" altLang="en-US" sz="2800" dirty="0" smtClean="0">
                <a:latin typeface="華康仿宋體W6(P)" pitchFamily="18" charset="-120"/>
                <a:ea typeface="華康仿宋體W6(P)" pitchFamily="18" charset="-120"/>
              </a:rPr>
              <a:t>   </a:t>
            </a:r>
            <a:r>
              <a:rPr lang="en-US" altLang="zh-TW" sz="2800" dirty="0" smtClean="0">
                <a:latin typeface="華康仿宋體W6(P)" pitchFamily="18" charset="-120"/>
                <a:ea typeface="華康仿宋體W6(P)" pitchFamily="18" charset="-120"/>
              </a:rPr>
              <a:t>10/16</a:t>
            </a:r>
            <a:r>
              <a:rPr lang="zh-TW" altLang="en-US" sz="2800" dirty="0" smtClean="0">
                <a:latin typeface="華康仿宋體W6(P)" pitchFamily="18" charset="-120"/>
                <a:ea typeface="華康仿宋體W6(P)" pitchFamily="18" charset="-120"/>
              </a:rPr>
              <a:t>牙齒檢查</a:t>
            </a:r>
            <a:endParaRPr lang="en-US" altLang="zh-TW" sz="2800" dirty="0" smtClean="0">
              <a:latin typeface="華康仿宋體W6(P)" pitchFamily="18" charset="-120"/>
              <a:ea typeface="華康仿宋體W6(P)" pitchFamily="18" charset="-120"/>
            </a:endParaRPr>
          </a:p>
          <a:p>
            <a:pPr marL="457200" indent="-457200">
              <a:buFontTx/>
              <a:buAutoNum type="arabicPeriod"/>
            </a:pPr>
            <a:endParaRPr lang="en-US" altLang="zh-TW" sz="2800" dirty="0" smtClean="0">
              <a:latin typeface="華康仿宋體W6(P)" pitchFamily="18" charset="-120"/>
              <a:ea typeface="華康仿宋體W6(P)" pitchFamily="18" charset="-120"/>
            </a:endParaRPr>
          </a:p>
          <a:p>
            <a:r>
              <a:rPr lang="en-US" altLang="zh-TW" sz="2800" dirty="0" smtClean="0">
                <a:latin typeface="華康仿宋體W6(P)" pitchFamily="18" charset="-120"/>
                <a:ea typeface="華康仿宋體W6(P)" pitchFamily="18" charset="-120"/>
              </a:rPr>
              <a:t>2.10/5~11/8</a:t>
            </a:r>
            <a:r>
              <a:rPr lang="en-US" altLang="zh-TW" sz="2800" dirty="0">
                <a:latin typeface="華康仿宋體W6(P)" pitchFamily="18" charset="-120"/>
                <a:ea typeface="華康仿宋體W6(P)" pitchFamily="18" charset="-120"/>
              </a:rPr>
              <a:t>(</a:t>
            </a:r>
            <a:r>
              <a:rPr lang="zh-TW" altLang="en-US" sz="2800" dirty="0">
                <a:latin typeface="華康仿宋體W6(P)" pitchFamily="18" charset="-120"/>
                <a:ea typeface="華康仿宋體W6(P)" pitchFamily="18" charset="-120"/>
              </a:rPr>
              <a:t>五</a:t>
            </a:r>
            <a:r>
              <a:rPr lang="en-US" altLang="zh-TW" sz="2800" dirty="0">
                <a:latin typeface="華康仿宋體W6(P)" pitchFamily="18" charset="-120"/>
                <a:ea typeface="華康仿宋體W6(P)" pitchFamily="18" charset="-120"/>
              </a:rPr>
              <a:t>)</a:t>
            </a:r>
            <a:r>
              <a:rPr lang="zh-TW" altLang="en-US" sz="2800" dirty="0">
                <a:latin typeface="華康仿宋體W6(P)" pitchFamily="18" charset="-120"/>
                <a:ea typeface="華康仿宋體W6(P)" pitchFamily="18" charset="-120"/>
              </a:rPr>
              <a:t>下午第二、三節游泳課</a:t>
            </a:r>
            <a:endParaRPr lang="en-US" altLang="zh-TW" sz="2800" dirty="0">
              <a:latin typeface="華康仿宋體W6(P)" pitchFamily="18" charset="-120"/>
              <a:ea typeface="華康仿宋體W6(P)" pitchFamily="18" charset="-120"/>
            </a:endParaRPr>
          </a:p>
          <a:p>
            <a:pPr marL="457200" indent="-457200">
              <a:buAutoNum type="arabicPeriod"/>
            </a:pPr>
            <a:endParaRPr lang="en-US" altLang="zh-TW" sz="2800" dirty="0" smtClean="0">
              <a:latin typeface="華康仿宋體W6(P)" pitchFamily="18" charset="-120"/>
              <a:ea typeface="華康仿宋體W6(P)" pitchFamily="18" charset="-120"/>
            </a:endParaRPr>
          </a:p>
          <a:p>
            <a:r>
              <a:rPr lang="en-US" altLang="zh-TW" sz="2800" dirty="0" smtClean="0">
                <a:latin typeface="華康仿宋體W6(P)" pitchFamily="18" charset="-120"/>
                <a:ea typeface="華康仿宋體W6(P)" pitchFamily="18" charset="-120"/>
              </a:rPr>
              <a:t>3.</a:t>
            </a:r>
            <a:r>
              <a:rPr lang="zh-TW" altLang="en-US" sz="2800" dirty="0" smtClean="0">
                <a:latin typeface="華康仿宋體W6(P)" pitchFamily="18" charset="-120"/>
                <a:ea typeface="華康仿宋體W6(P)" pitchFamily="18" charset="-120"/>
              </a:rPr>
              <a:t>  </a:t>
            </a:r>
            <a:r>
              <a:rPr lang="en-US" altLang="zh-TW" sz="2800" dirty="0" smtClean="0">
                <a:latin typeface="華康仿宋體W6(P)" pitchFamily="18" charset="-120"/>
                <a:ea typeface="華康仿宋體W6(P)" pitchFamily="18" charset="-120"/>
              </a:rPr>
              <a:t>10/15-22</a:t>
            </a:r>
          </a:p>
          <a:p>
            <a:r>
              <a:rPr lang="zh-TW" altLang="en-US" sz="2800" dirty="0" smtClean="0">
                <a:latin typeface="華康仿宋體W6(P)" pitchFamily="18" charset="-120"/>
                <a:ea typeface="華康仿宋體W6(P)" pitchFamily="18" charset="-120"/>
              </a:rPr>
              <a:t>     </a:t>
            </a:r>
            <a:r>
              <a:rPr lang="en-US" altLang="zh-TW" sz="2800" dirty="0" smtClean="0">
                <a:latin typeface="華康仿宋體W6(P)" pitchFamily="18" charset="-120"/>
                <a:ea typeface="華康仿宋體W6(P)" pitchFamily="18" charset="-120"/>
              </a:rPr>
              <a:t>12/3-9</a:t>
            </a:r>
            <a:r>
              <a:rPr lang="zh-TW" altLang="en-US" sz="2800" dirty="0" smtClean="0">
                <a:latin typeface="華康仿宋體W6(P)" pitchFamily="18" charset="-120"/>
                <a:ea typeface="華康仿宋體W6(P)" pitchFamily="18" charset="-120"/>
              </a:rPr>
              <a:t>糾察隊</a:t>
            </a:r>
            <a:endParaRPr lang="en-US" altLang="zh-TW" sz="2800" dirty="0" smtClean="0">
              <a:latin typeface="華康仿宋體W6(P)" pitchFamily="18" charset="-120"/>
              <a:ea typeface="華康仿宋體W6(P)" pitchFamily="18" charset="-120"/>
            </a:endParaRPr>
          </a:p>
          <a:p>
            <a:pPr marL="457200" indent="-457200">
              <a:buAutoNum type="arabicPeriod"/>
            </a:pPr>
            <a:endParaRPr lang="en-US" altLang="zh-TW" sz="2800" dirty="0" smtClean="0">
              <a:latin typeface="華康仿宋體W6(P)" pitchFamily="18" charset="-120"/>
              <a:ea typeface="華康仿宋體W6(P)" pitchFamily="18" charset="-120"/>
            </a:endParaRPr>
          </a:p>
          <a:p>
            <a:r>
              <a:rPr lang="en-US" altLang="zh-TW" sz="2800" dirty="0" smtClean="0">
                <a:latin typeface="華康仿宋體W6(P)" pitchFamily="18" charset="-120"/>
                <a:ea typeface="華康仿宋體W6(P)" pitchFamily="18" charset="-120"/>
              </a:rPr>
              <a:t>4.</a:t>
            </a:r>
            <a:r>
              <a:rPr lang="zh-TW" altLang="en-US" sz="2800" dirty="0" smtClean="0">
                <a:latin typeface="華康仿宋體W6(P)" pitchFamily="18" charset="-120"/>
                <a:ea typeface="華康仿宋體W6(P)" pitchFamily="18" charset="-120"/>
              </a:rPr>
              <a:t>  </a:t>
            </a:r>
            <a:r>
              <a:rPr lang="en-US" altLang="zh-TW" sz="2800" dirty="0" smtClean="0">
                <a:latin typeface="華康仿宋體W6(P)" pitchFamily="18" charset="-120"/>
                <a:ea typeface="華康仿宋體W6(P)" pitchFamily="18" charset="-120"/>
              </a:rPr>
              <a:t>10/5(</a:t>
            </a:r>
            <a:r>
              <a:rPr lang="zh-TW" altLang="en-US" sz="2800" dirty="0" smtClean="0">
                <a:latin typeface="華康仿宋體W6(P)" pitchFamily="18" charset="-120"/>
                <a:ea typeface="華康仿宋體W6(P)" pitchFamily="18" charset="-120"/>
              </a:rPr>
              <a:t>六</a:t>
            </a:r>
            <a:r>
              <a:rPr lang="en-US" altLang="zh-TW" sz="2800" dirty="0" smtClean="0">
                <a:latin typeface="華康仿宋體W6(P)" pitchFamily="18" charset="-120"/>
                <a:ea typeface="華康仿宋體W6(P)" pitchFamily="18" charset="-120"/>
              </a:rPr>
              <a:t>)</a:t>
            </a:r>
            <a:r>
              <a:rPr lang="zh-TW" altLang="en-US" sz="2800" dirty="0" smtClean="0">
                <a:latin typeface="華康仿宋體W6(P)" pitchFamily="18" charset="-120"/>
                <a:ea typeface="華康仿宋體W6(P)" pitchFamily="18" charset="-120"/>
              </a:rPr>
              <a:t>六福村校外教學</a:t>
            </a:r>
            <a:endParaRPr lang="en-US" altLang="zh-TW" sz="2800" dirty="0" smtClean="0">
              <a:latin typeface="華康仿宋體W6(P)" pitchFamily="18" charset="-120"/>
              <a:ea typeface="華康仿宋體W6(P)" pitchFamily="18" charset="-120"/>
            </a:endParaRPr>
          </a:p>
          <a:p>
            <a:r>
              <a:rPr lang="zh-TW" altLang="en-US" sz="2800" dirty="0" smtClean="0">
                <a:latin typeface="華康仿宋體W6(P)" pitchFamily="18" charset="-120"/>
                <a:ea typeface="華康仿宋體W6(P)" pitchFamily="18" charset="-120"/>
              </a:rPr>
              <a:t>     </a:t>
            </a:r>
            <a:r>
              <a:rPr lang="en-US" altLang="zh-TW" sz="2800" dirty="0" smtClean="0">
                <a:latin typeface="華康仿宋體W6(P)" pitchFamily="18" charset="-120"/>
                <a:ea typeface="華康仿宋體W6(P)" pitchFamily="18" charset="-120"/>
              </a:rPr>
              <a:t>11/20(</a:t>
            </a:r>
            <a:r>
              <a:rPr lang="zh-TW" altLang="en-US" sz="2800" dirty="0" smtClean="0">
                <a:latin typeface="華康仿宋體W6(P)" pitchFamily="18" charset="-120"/>
                <a:ea typeface="華康仿宋體W6(P)" pitchFamily="18" charset="-120"/>
              </a:rPr>
              <a:t>三</a:t>
            </a:r>
            <a:r>
              <a:rPr lang="en-US" altLang="zh-TW" sz="2800" dirty="0" smtClean="0">
                <a:latin typeface="華康仿宋體W6(P)" pitchFamily="18" charset="-120"/>
                <a:ea typeface="華康仿宋體W6(P)" pitchFamily="18" charset="-120"/>
              </a:rPr>
              <a:t>)</a:t>
            </a:r>
            <a:r>
              <a:rPr lang="zh-TW" altLang="en-US" sz="2800" dirty="0" smtClean="0">
                <a:latin typeface="華康仿宋體W6(P)" pitchFamily="18" charset="-120"/>
                <a:ea typeface="華康仿宋體W6(P)" pitchFamily="18" charset="-120"/>
              </a:rPr>
              <a:t>藝育深遠</a:t>
            </a:r>
            <a:endParaRPr lang="en-US" altLang="zh-TW" sz="2800" dirty="0" smtClean="0">
              <a:latin typeface="華康仿宋體W6(P)" pitchFamily="18" charset="-120"/>
              <a:ea typeface="華康仿宋體W6(P)" pitchFamily="18" charset="-120"/>
            </a:endParaRPr>
          </a:p>
          <a:p>
            <a:pPr marL="457200" indent="-457200">
              <a:buAutoNum type="arabicPeriod"/>
            </a:pPr>
            <a:endParaRPr lang="en-US" altLang="zh-TW" sz="2800" dirty="0">
              <a:latin typeface="華康仿宋體W6(P)" pitchFamily="18" charset="-120"/>
              <a:ea typeface="華康仿宋體W6(P)" pitchFamily="18" charset="-120"/>
            </a:endParaRPr>
          </a:p>
          <a:p>
            <a:endParaRPr lang="zh-TW" altLang="en-US" sz="2800" dirty="0">
              <a:latin typeface="華康仿宋體W6(P)" pitchFamily="18" charset="-120"/>
              <a:ea typeface="華康仿宋體W6(P)" pitchFamily="18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513780" y="457517"/>
            <a:ext cx="4104456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 smtClean="0">
                <a:latin typeface="華康仿宋體W6(P)" pitchFamily="18" charset="-120"/>
                <a:ea typeface="華康仿宋體W6(P)" pitchFamily="18" charset="-120"/>
              </a:rPr>
              <a:t>學</a:t>
            </a:r>
            <a:r>
              <a:rPr lang="zh-TW" altLang="en-US" sz="3200" b="1" dirty="0">
                <a:latin typeface="華康仿宋體W6(P)" pitchFamily="18" charset="-120"/>
                <a:ea typeface="華康仿宋體W6(P)" pitchFamily="18" charset="-120"/>
              </a:rPr>
              <a:t>校</a:t>
            </a:r>
            <a:r>
              <a:rPr lang="zh-TW" altLang="en-US" sz="3200" b="1" dirty="0" smtClean="0">
                <a:latin typeface="華康仿宋體W6(P)" pitchFamily="18" charset="-120"/>
                <a:ea typeface="華康仿宋體W6(P)" pitchFamily="18" charset="-120"/>
              </a:rPr>
              <a:t>行事曆</a:t>
            </a:r>
            <a:endParaRPr lang="en-US" altLang="zh-TW" sz="3200" b="1" dirty="0" smtClean="0">
              <a:latin typeface="華康仿宋體W6(P)" pitchFamily="18" charset="-120"/>
              <a:ea typeface="華康仿宋體W6(P)" pitchFamily="18" charset="-120"/>
            </a:endParaRPr>
          </a:p>
          <a:p>
            <a:pPr algn="ctr"/>
            <a:endParaRPr lang="en-US" altLang="zh-TW" sz="2800" b="1" dirty="0" smtClean="0">
              <a:latin typeface="華康仿宋體W6(P)" pitchFamily="18" charset="-120"/>
              <a:ea typeface="華康仿宋體W6(P)" pitchFamily="18" charset="-120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altLang="zh-TW" sz="2800" dirty="0" smtClean="0">
                <a:latin typeface="華康仿宋體W6(P)" pitchFamily="18" charset="-120"/>
                <a:ea typeface="華康仿宋體W6(P)" pitchFamily="18" charset="-120"/>
              </a:rPr>
              <a:t>10/29</a:t>
            </a:r>
            <a:r>
              <a:rPr lang="zh-TW" altLang="en-US" sz="2800" dirty="0" smtClean="0">
                <a:latin typeface="華康仿宋體W6(P)" pitchFamily="18" charset="-120"/>
                <a:ea typeface="華康仿宋體W6(P)" pitchFamily="18" charset="-120"/>
              </a:rPr>
              <a:t>、</a:t>
            </a:r>
            <a:r>
              <a:rPr lang="en-US" altLang="zh-TW" sz="2800" dirty="0" smtClean="0">
                <a:latin typeface="華康仿宋體W6(P)" pitchFamily="18" charset="-120"/>
                <a:ea typeface="華康仿宋體W6(P)" pitchFamily="18" charset="-120"/>
              </a:rPr>
              <a:t>30</a:t>
            </a:r>
            <a:r>
              <a:rPr lang="zh-TW" altLang="en-US" sz="2800" dirty="0" smtClean="0">
                <a:latin typeface="華康仿宋體W6(P)" pitchFamily="18" charset="-120"/>
                <a:ea typeface="華康仿宋體W6(P)" pitchFamily="18" charset="-120"/>
              </a:rPr>
              <a:t>期中評量</a:t>
            </a:r>
            <a:endParaRPr lang="en-US" altLang="zh-TW" sz="2800" dirty="0" smtClean="0">
              <a:latin typeface="華康仿宋體W6(P)" pitchFamily="18" charset="-120"/>
              <a:ea typeface="華康仿宋體W6(P)" pitchFamily="18" charset="-120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altLang="zh-TW" sz="2800" dirty="0" smtClean="0">
                <a:latin typeface="華康仿宋體W6(P)" pitchFamily="18" charset="-120"/>
                <a:ea typeface="華康仿宋體W6(P)" pitchFamily="18" charset="-120"/>
              </a:rPr>
              <a:t>12/7(</a:t>
            </a:r>
            <a:r>
              <a:rPr lang="zh-TW" altLang="en-US" sz="2800" dirty="0" smtClean="0">
                <a:latin typeface="華康仿宋體W6(P)" pitchFamily="18" charset="-120"/>
                <a:ea typeface="華康仿宋體W6(P)" pitchFamily="18" charset="-120"/>
              </a:rPr>
              <a:t>六</a:t>
            </a:r>
            <a:r>
              <a:rPr lang="en-US" altLang="zh-TW" sz="2800" dirty="0" smtClean="0">
                <a:latin typeface="華康仿宋體W6(P)" pitchFamily="18" charset="-120"/>
                <a:ea typeface="華康仿宋體W6(P)" pitchFamily="18" charset="-120"/>
              </a:rPr>
              <a:t>)</a:t>
            </a:r>
            <a:r>
              <a:rPr lang="zh-TW" altLang="en-US" sz="2800" dirty="0" smtClean="0">
                <a:latin typeface="華康仿宋體W6(P)" pitchFamily="18" charset="-120"/>
                <a:ea typeface="華康仿宋體W6(P)" pitchFamily="18" charset="-120"/>
              </a:rPr>
              <a:t>體育表演會</a:t>
            </a:r>
            <a:r>
              <a:rPr lang="en-US" altLang="zh-TW" sz="2800" dirty="0" smtClean="0">
                <a:latin typeface="華康仿宋體W6(P)" pitchFamily="18" charset="-120"/>
                <a:ea typeface="華康仿宋體W6(P)" pitchFamily="18" charset="-120"/>
              </a:rPr>
              <a:t>(12/13</a:t>
            </a:r>
            <a:r>
              <a:rPr lang="zh-TW" altLang="en-US" sz="2800" dirty="0" smtClean="0">
                <a:latin typeface="華康仿宋體W6(P)" pitchFamily="18" charset="-120"/>
                <a:ea typeface="華康仿宋體W6(P)" pitchFamily="18" charset="-120"/>
              </a:rPr>
              <a:t>補假一天</a:t>
            </a:r>
            <a:r>
              <a:rPr lang="en-US" altLang="zh-TW" sz="2800" dirty="0" smtClean="0">
                <a:latin typeface="華康仿宋體W6(P)" pitchFamily="18" charset="-120"/>
                <a:ea typeface="華康仿宋體W6(P)" pitchFamily="18" charset="-120"/>
              </a:rPr>
              <a:t>)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altLang="zh-TW" sz="2800" dirty="0" smtClean="0">
                <a:latin typeface="華康仿宋體W6(P)" pitchFamily="18" charset="-120"/>
                <a:ea typeface="華康仿宋體W6(P)" pitchFamily="18" charset="-120"/>
              </a:rPr>
              <a:t>1/9</a:t>
            </a:r>
            <a:r>
              <a:rPr lang="zh-TW" altLang="en-US" sz="2800" dirty="0" smtClean="0">
                <a:latin typeface="華康仿宋體W6(P)" pitchFamily="18" charset="-120"/>
                <a:ea typeface="華康仿宋體W6(P)" pitchFamily="18" charset="-120"/>
              </a:rPr>
              <a:t>、</a:t>
            </a:r>
            <a:r>
              <a:rPr lang="en-US" altLang="zh-TW" sz="2800" dirty="0" smtClean="0">
                <a:latin typeface="華康仿宋體W6(P)" pitchFamily="18" charset="-120"/>
                <a:ea typeface="華康仿宋體W6(P)" pitchFamily="18" charset="-120"/>
              </a:rPr>
              <a:t>10</a:t>
            </a:r>
            <a:r>
              <a:rPr lang="zh-TW" altLang="en-US" sz="2800" dirty="0" smtClean="0">
                <a:latin typeface="華康仿宋體W6(P)" pitchFamily="18" charset="-120"/>
                <a:ea typeface="華康仿宋體W6(P)" pitchFamily="18" charset="-120"/>
              </a:rPr>
              <a:t>期末評量</a:t>
            </a:r>
            <a:endParaRPr lang="en-US" altLang="zh-TW" sz="2800" dirty="0" smtClean="0">
              <a:latin typeface="華康仿宋體W6(P)" pitchFamily="18" charset="-120"/>
              <a:ea typeface="華康仿宋體W6(P)" pitchFamily="18" charset="-120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altLang="zh-TW" sz="2800" dirty="0" smtClean="0">
                <a:latin typeface="華康仿宋體W6(P)" pitchFamily="18" charset="-120"/>
                <a:ea typeface="華康仿宋體W6(P)" pitchFamily="18" charset="-120"/>
              </a:rPr>
              <a:t>1/20(</a:t>
            </a:r>
            <a:r>
              <a:rPr lang="zh-TW" altLang="en-US" sz="2800" dirty="0">
                <a:latin typeface="華康仿宋體W6(P)" pitchFamily="18" charset="-120"/>
                <a:ea typeface="華康仿宋體W6(P)" pitchFamily="18" charset="-120"/>
              </a:rPr>
              <a:t>一</a:t>
            </a:r>
            <a:r>
              <a:rPr lang="en-US" altLang="zh-TW" sz="2800" dirty="0" smtClean="0">
                <a:latin typeface="華康仿宋體W6(P)" pitchFamily="18" charset="-120"/>
                <a:ea typeface="華康仿宋體W6(P)" pitchFamily="18" charset="-120"/>
              </a:rPr>
              <a:t>)</a:t>
            </a:r>
            <a:r>
              <a:rPr lang="zh-TW" altLang="en-US" sz="2800" dirty="0" smtClean="0">
                <a:latin typeface="華康仿宋體W6(P)" pitchFamily="18" charset="-120"/>
                <a:ea typeface="華康仿宋體W6(P)" pitchFamily="18" charset="-120"/>
              </a:rPr>
              <a:t>休業式</a:t>
            </a:r>
            <a:endParaRPr lang="en-US" altLang="zh-TW" sz="2800" dirty="0">
              <a:latin typeface="華康仿宋體W6(P)" pitchFamily="18" charset="-120"/>
              <a:ea typeface="華康仿宋體W6(P)" pitchFamily="18" charset="-120"/>
            </a:endParaRPr>
          </a:p>
          <a:p>
            <a:endParaRPr lang="zh-TW" altLang="en-US" sz="2800" dirty="0">
              <a:latin typeface="華康仿宋體W6(P)" pitchFamily="18" charset="-120"/>
              <a:ea typeface="華康仿宋體W6(P)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Picture 2" descr="ppt背景下載 的圖片結果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65"/>
            <a:ext cx="9144000" cy="6858065"/>
          </a:xfrm>
          <a:prstGeom prst="rect">
            <a:avLst/>
          </a:prstGeom>
          <a:noFill/>
        </p:spPr>
      </p:pic>
      <p:sp>
        <p:nvSpPr>
          <p:cNvPr id="5" name="矩形 4"/>
          <p:cNvSpPr/>
          <p:nvPr/>
        </p:nvSpPr>
        <p:spPr>
          <a:xfrm>
            <a:off x="1907704" y="974575"/>
            <a:ext cx="4824536" cy="5730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000" b="1" dirty="0" smtClean="0">
                <a:solidFill>
                  <a:srgbClr val="7030A0"/>
                </a:solidFill>
                <a:latin typeface="文鼎ＰＯＰ－４" pitchFamily="82" charset="-120"/>
                <a:ea typeface="文鼎ＰＯＰ－４" pitchFamily="82" charset="-120"/>
              </a:rPr>
              <a:t>會議流程</a:t>
            </a:r>
            <a:endParaRPr lang="en-US" altLang="zh-TW" sz="4000" b="1" dirty="0" smtClean="0">
              <a:solidFill>
                <a:srgbClr val="7030A0"/>
              </a:solidFill>
              <a:latin typeface="文鼎ＰＯＰ－４" pitchFamily="82" charset="-120"/>
              <a:ea typeface="文鼎ＰＯＰ－４" pitchFamily="82" charset="-120"/>
            </a:endParaRPr>
          </a:p>
          <a:p>
            <a:endParaRPr lang="en-US" altLang="zh-TW" sz="3200" dirty="0" smtClean="0">
              <a:latin typeface="文鼎ＰＯＰ－４" pitchFamily="82" charset="-120"/>
              <a:ea typeface="文鼎ＰＯＰ－４" pitchFamily="82" charset="-120"/>
            </a:endParaRPr>
          </a:p>
          <a:p>
            <a:pPr lvl="0">
              <a:spcBef>
                <a:spcPct val="20000"/>
              </a:spcBef>
              <a:defRPr/>
            </a:pPr>
            <a:r>
              <a:rPr lang="zh-TW" altLang="en-US" sz="3200" dirty="0" smtClean="0">
                <a:latin typeface="文鼎ＰＯＰ－４" pitchFamily="82" charset="-120"/>
                <a:ea typeface="文鼎ＰＯＰ－４" pitchFamily="82" charset="-120"/>
              </a:rPr>
              <a:t>四、討論提案</a:t>
            </a:r>
            <a:r>
              <a:rPr lang="en-US" altLang="zh-TW" sz="3200" dirty="0" smtClean="0">
                <a:latin typeface="文鼎ＰＯＰ－４" pitchFamily="82" charset="-120"/>
                <a:ea typeface="文鼎ＰＯＰ－４" pitchFamily="82" charset="-120"/>
              </a:rPr>
              <a:t>:</a:t>
            </a:r>
          </a:p>
          <a:p>
            <a:pPr lvl="0">
              <a:spcBef>
                <a:spcPct val="20000"/>
              </a:spcBef>
              <a:defRPr/>
            </a:pPr>
            <a:r>
              <a:rPr lang="zh-TW" altLang="en-US" sz="3200" dirty="0" smtClean="0">
                <a:latin typeface="文鼎ＰＯＰ－４" pitchFamily="82" charset="-120"/>
                <a:ea typeface="文鼎ＰＯＰ－４" pitchFamily="82" charset="-120"/>
              </a:rPr>
              <a:t>感謝五年級家長代表及總務媽媽為班級付出。</a:t>
            </a:r>
            <a:endParaRPr lang="en-US" altLang="zh-TW" sz="3200" dirty="0" smtClean="0">
              <a:latin typeface="文鼎ＰＯＰ－４" pitchFamily="82" charset="-120"/>
              <a:ea typeface="文鼎ＰＯＰ－４" pitchFamily="82" charset="-120"/>
            </a:endParaRPr>
          </a:p>
          <a:p>
            <a:pPr lvl="0">
              <a:spcBef>
                <a:spcPct val="20000"/>
              </a:spcBef>
              <a:defRPr/>
            </a:pPr>
            <a:r>
              <a:rPr lang="zh-TW" altLang="en-US" sz="3200" dirty="0" smtClean="0">
                <a:latin typeface="文鼎ＰＯＰ－４" pitchFamily="82" charset="-120"/>
                <a:ea typeface="文鼎ＰＯＰ－４" pitchFamily="82" charset="-120"/>
              </a:rPr>
              <a:t>  </a:t>
            </a:r>
            <a:r>
              <a:rPr lang="en-US" altLang="zh-TW" sz="3200" dirty="0" smtClean="0">
                <a:latin typeface="文鼎中黑" pitchFamily="49" charset="-120"/>
                <a:ea typeface="文鼎中黑" pitchFamily="49" charset="-120"/>
              </a:rPr>
              <a:t>1</a:t>
            </a:r>
            <a:r>
              <a:rPr lang="en-US" altLang="zh-TW" sz="3200" dirty="0" smtClean="0">
                <a:latin typeface="文鼎ＰＯＰ－４" pitchFamily="82" charset="-120"/>
                <a:ea typeface="文鼎ＰＯＰ－４" pitchFamily="82" charset="-120"/>
              </a:rPr>
              <a:t>.</a:t>
            </a:r>
            <a:r>
              <a:rPr lang="zh-TW" altLang="en-US" sz="3200" dirty="0" smtClean="0">
                <a:latin typeface="文鼎ＰＯＰ－４" pitchFamily="82" charset="-120"/>
                <a:ea typeface="文鼎ＰＯＰ－４" pitchFamily="82" charset="-120"/>
              </a:rPr>
              <a:t>家長代表</a:t>
            </a:r>
            <a:r>
              <a:rPr lang="en-US" altLang="zh-TW" sz="3200" dirty="0" smtClean="0">
                <a:latin typeface="文鼎ＰＯＰ－４" pitchFamily="82" charset="-120"/>
                <a:ea typeface="文鼎ＰＯＰ－４" pitchFamily="82" charset="-120"/>
              </a:rPr>
              <a:t>3</a:t>
            </a:r>
            <a:r>
              <a:rPr lang="zh-TW" altLang="en-US" sz="3200" dirty="0" smtClean="0">
                <a:latin typeface="文鼎ＰＯＰ－４" pitchFamily="82" charset="-120"/>
                <a:ea typeface="文鼎ＰＯＰ－４" pitchFamily="82" charset="-120"/>
              </a:rPr>
              <a:t>位</a:t>
            </a:r>
            <a:endParaRPr lang="en-US" altLang="zh-TW" sz="3200" dirty="0" smtClean="0">
              <a:latin typeface="文鼎ＰＯＰ－４" pitchFamily="82" charset="-120"/>
              <a:ea typeface="文鼎ＰＯＰ－４" pitchFamily="82" charset="-120"/>
            </a:endParaRPr>
          </a:p>
          <a:p>
            <a:pPr lvl="0">
              <a:spcBef>
                <a:spcPct val="20000"/>
              </a:spcBef>
              <a:defRPr/>
            </a:pPr>
            <a:r>
              <a:rPr lang="zh-TW" altLang="en-US" sz="3200" dirty="0" smtClean="0">
                <a:latin typeface="文鼎ＰＯＰ－４" pitchFamily="82" charset="-120"/>
                <a:ea typeface="文鼎ＰＯＰ－４" pitchFamily="82" charset="-120"/>
              </a:rPr>
              <a:t>  </a:t>
            </a:r>
            <a:r>
              <a:rPr lang="en-US" altLang="zh-TW" sz="3200" dirty="0" smtClean="0">
                <a:latin typeface="文鼎中黑" pitchFamily="49" charset="-120"/>
                <a:ea typeface="文鼎中黑" pitchFamily="49" charset="-120"/>
              </a:rPr>
              <a:t>2</a:t>
            </a:r>
            <a:r>
              <a:rPr lang="en-US" altLang="zh-TW" sz="3200" dirty="0" smtClean="0">
                <a:latin typeface="文鼎ＰＯＰ－４" pitchFamily="82" charset="-120"/>
                <a:ea typeface="文鼎ＰＯＰ－４" pitchFamily="82" charset="-120"/>
              </a:rPr>
              <a:t>.</a:t>
            </a:r>
            <a:r>
              <a:rPr lang="zh-TW" altLang="en-US" sz="3200" dirty="0" smtClean="0">
                <a:latin typeface="文鼎ＰＯＰ－４" pitchFamily="82" charset="-120"/>
                <a:ea typeface="文鼎ＰＯＰ－４" pitchFamily="82" charset="-120"/>
              </a:rPr>
              <a:t>班級總務</a:t>
            </a:r>
            <a:r>
              <a:rPr lang="en-US" altLang="zh-TW" sz="3200" dirty="0" smtClean="0">
                <a:latin typeface="文鼎ＰＯＰ－４" pitchFamily="82" charset="-120"/>
                <a:ea typeface="文鼎ＰＯＰ－４" pitchFamily="82" charset="-120"/>
              </a:rPr>
              <a:t>1</a:t>
            </a:r>
            <a:r>
              <a:rPr lang="zh-TW" altLang="en-US" sz="3200" dirty="0" smtClean="0">
                <a:latin typeface="文鼎ＰＯＰ－４" pitchFamily="82" charset="-120"/>
                <a:ea typeface="文鼎ＰＯＰ－４" pitchFamily="82" charset="-120"/>
              </a:rPr>
              <a:t>位</a:t>
            </a:r>
            <a:endParaRPr lang="en-US" altLang="zh-TW" sz="3200" dirty="0" smtClean="0">
              <a:latin typeface="文鼎ＰＯＰ－４" pitchFamily="82" charset="-120"/>
              <a:ea typeface="文鼎ＰＯＰ－４" pitchFamily="82" charset="-120"/>
            </a:endParaRPr>
          </a:p>
          <a:p>
            <a:pPr lvl="0">
              <a:spcBef>
                <a:spcPct val="20000"/>
              </a:spcBef>
              <a:defRPr/>
            </a:pPr>
            <a:r>
              <a:rPr lang="zh-TW" altLang="en-US" sz="3200" dirty="0" smtClean="0">
                <a:latin typeface="文鼎ＰＯＰ－４" pitchFamily="82" charset="-120"/>
                <a:ea typeface="文鼎ＰＯＰ－４" pitchFamily="82" charset="-120"/>
              </a:rPr>
              <a:t>  </a:t>
            </a:r>
            <a:r>
              <a:rPr lang="en-US" altLang="zh-TW" sz="3200" dirty="0" smtClean="0">
                <a:latin typeface="文鼎中黑" pitchFamily="49" charset="-120"/>
                <a:ea typeface="文鼎中黑" pitchFamily="49" charset="-120"/>
              </a:rPr>
              <a:t>3</a:t>
            </a:r>
            <a:r>
              <a:rPr lang="en-US" altLang="zh-TW" sz="3200" dirty="0" smtClean="0">
                <a:latin typeface="文鼎ＰＯＰ－４" pitchFamily="82" charset="-120"/>
                <a:ea typeface="文鼎ＰＯＰ－４" pitchFamily="82" charset="-120"/>
              </a:rPr>
              <a:t>.</a:t>
            </a:r>
            <a:r>
              <a:rPr lang="zh-TW" altLang="en-US" sz="3200" dirty="0" smtClean="0">
                <a:latin typeface="文鼎ＰＯＰ－４" pitchFamily="82" charset="-120"/>
                <a:ea typeface="文鼎ＰＯＰ－４" pitchFamily="82" charset="-120"/>
              </a:rPr>
              <a:t>班費</a:t>
            </a:r>
            <a:endParaRPr lang="en-US" altLang="zh-TW" sz="3200" dirty="0" smtClean="0">
              <a:latin typeface="文鼎ＰＯＰ－４" pitchFamily="82" charset="-120"/>
              <a:ea typeface="文鼎ＰＯＰ－４" pitchFamily="82" charset="-120"/>
            </a:endParaRPr>
          </a:p>
          <a:p>
            <a:pPr lvl="0">
              <a:spcBef>
                <a:spcPct val="20000"/>
              </a:spcBef>
              <a:defRPr/>
            </a:pPr>
            <a:r>
              <a:rPr lang="zh-TW" altLang="en-US" sz="3200" dirty="0" smtClean="0">
                <a:latin typeface="文鼎ＰＯＰ－４" pitchFamily="82" charset="-120"/>
                <a:ea typeface="文鼎ＰＯＰ－４" pitchFamily="82" charset="-120"/>
              </a:rPr>
              <a:t>  </a:t>
            </a:r>
            <a:r>
              <a:rPr lang="en-US" altLang="zh-TW" sz="3200" dirty="0" smtClean="0">
                <a:latin typeface="文鼎ＰＯＰ－４" pitchFamily="82" charset="-120"/>
                <a:ea typeface="文鼎ＰＯＰ－４" pitchFamily="82" charset="-120"/>
              </a:rPr>
              <a:t>4.</a:t>
            </a:r>
            <a:r>
              <a:rPr lang="zh-TW" altLang="en-US" sz="3200" dirty="0" smtClean="0">
                <a:latin typeface="文鼎ＰＯＰ－４" pitchFamily="82" charset="-120"/>
                <a:ea typeface="文鼎ＰＯＰ－４" pitchFamily="82" charset="-120"/>
              </a:rPr>
              <a:t>其他</a:t>
            </a:r>
            <a:r>
              <a:rPr lang="zh-TW" altLang="en-US" sz="3200" dirty="0" smtClean="0">
                <a:latin typeface="文鼎ＰＯＰ－４" pitchFamily="82" charset="-120"/>
                <a:ea typeface="文鼎ＰＯＰ－４" pitchFamily="82" charset="-120"/>
              </a:rPr>
              <a:t>：</a:t>
            </a:r>
            <a:endParaRPr lang="en-US" altLang="zh-TW" sz="3200" dirty="0" smtClean="0">
              <a:latin typeface="文鼎ＰＯＰ－４" pitchFamily="82" charset="-120"/>
              <a:ea typeface="文鼎ＰＯＰ－４" pitchFamily="82" charset="-120"/>
            </a:endParaRPr>
          </a:p>
          <a:p>
            <a:endParaRPr lang="en-US" altLang="zh-TW" sz="3200" dirty="0" smtClean="0">
              <a:latin typeface="文鼎ＰＯＰ－４" pitchFamily="82" charset="-120"/>
              <a:ea typeface="文鼎ＰＯＰ－４" pitchFamily="8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0782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Picture 2" descr="ppt背景下載 的圖片結果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36" y="-33632"/>
            <a:ext cx="9144000" cy="6858065"/>
          </a:xfrm>
          <a:prstGeom prst="rect">
            <a:avLst/>
          </a:prstGeom>
          <a:noFill/>
        </p:spPr>
      </p:pic>
      <p:sp>
        <p:nvSpPr>
          <p:cNvPr id="5" name="內容版面配置區 2"/>
          <p:cNvSpPr txBox="1">
            <a:spLocks/>
          </p:cNvSpPr>
          <p:nvPr/>
        </p:nvSpPr>
        <p:spPr>
          <a:xfrm>
            <a:off x="685800" y="404664"/>
            <a:ext cx="7198568" cy="56886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zh-TW" altLang="en-US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文鼎ＰＯＰ－４" pitchFamily="82" charset="-120"/>
                <a:ea typeface="文鼎ＰＯＰ－４" pitchFamily="82" charset="-120"/>
              </a:rPr>
              <a:t>班費討論</a:t>
            </a:r>
            <a:r>
              <a:rPr kumimoji="0" lang="en-US" altLang="zh-TW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文鼎ＰＯＰ－４" pitchFamily="82" charset="-120"/>
                <a:ea typeface="文鼎ＰＯＰ－４" pitchFamily="82" charset="-120"/>
              </a:rPr>
              <a:t>(</a:t>
            </a:r>
            <a:r>
              <a:rPr kumimoji="0" lang="zh-TW" altLang="en-US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文鼎ＰＯＰ－４" pitchFamily="82" charset="-120"/>
                <a:ea typeface="文鼎ＰＯＰ－４" pitchFamily="82" charset="-120"/>
              </a:rPr>
              <a:t>每生</a:t>
            </a:r>
            <a:r>
              <a:rPr kumimoji="0" lang="en-US" altLang="zh-TW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文鼎ＰＯＰ－４" pitchFamily="82" charset="-120"/>
                <a:ea typeface="文鼎ＰＯＰ－４" pitchFamily="82" charset="-120"/>
              </a:rPr>
              <a:t>)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zh-TW" sz="2400" b="1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文鼎ＰＯＰ－４" pitchFamily="82" charset="-120"/>
              <a:ea typeface="文鼎ＰＯＰ－４" pitchFamily="82" charset="-120"/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zh-TW" altLang="en-US" sz="2400" dirty="0">
                <a:solidFill>
                  <a:srgbClr val="7030A0"/>
                </a:solidFill>
                <a:latin typeface="文鼎ＰＯＰ－４" panose="040B0800000000000000" pitchFamily="82" charset="-120"/>
                <a:ea typeface="文鼎ＰＯＰ－４" panose="040B0800000000000000" pitchFamily="82" charset="-120"/>
              </a:rPr>
              <a:t>國語隨堂測驗</a:t>
            </a:r>
            <a:r>
              <a:rPr lang="en-US" altLang="zh-TW" sz="2400" dirty="0">
                <a:solidFill>
                  <a:srgbClr val="7030A0"/>
                </a:solidFill>
                <a:latin typeface="文鼎ＰＯＰ－４" panose="040B0800000000000000" pitchFamily="82" charset="-120"/>
                <a:ea typeface="文鼎ＰＯＰ－４" panose="040B0800000000000000" pitchFamily="82" charset="-120"/>
              </a:rPr>
              <a:t>(45</a:t>
            </a:r>
            <a:r>
              <a:rPr lang="zh-TW" altLang="en-US" sz="2400" dirty="0">
                <a:solidFill>
                  <a:srgbClr val="7030A0"/>
                </a:solidFill>
                <a:latin typeface="文鼎ＰＯＰ－４" panose="040B0800000000000000" pitchFamily="82" charset="-120"/>
                <a:ea typeface="文鼎ＰＯＰ－４" panose="040B0800000000000000" pitchFamily="82" charset="-120"/>
              </a:rPr>
              <a:t>元</a:t>
            </a:r>
            <a:r>
              <a:rPr lang="en-US" altLang="zh-TW" sz="2400" dirty="0">
                <a:solidFill>
                  <a:srgbClr val="7030A0"/>
                </a:solidFill>
                <a:latin typeface="文鼎ＰＯＰ－４" panose="040B0800000000000000" pitchFamily="82" charset="-120"/>
                <a:ea typeface="文鼎ＰＯＰ－４" panose="040B0800000000000000" pitchFamily="82" charset="-120"/>
              </a:rPr>
              <a:t>)</a:t>
            </a:r>
            <a:r>
              <a:rPr lang="zh-TW" altLang="en-US" sz="2400" dirty="0">
                <a:solidFill>
                  <a:srgbClr val="7030A0"/>
                </a:solidFill>
                <a:latin typeface="文鼎ＰＯＰ－４" panose="040B0800000000000000" pitchFamily="82" charset="-120"/>
                <a:ea typeface="文鼎ＰＯＰ－４" panose="040B0800000000000000" pitchFamily="82" charset="-120"/>
              </a:rPr>
              <a:t>及國數</a:t>
            </a:r>
            <a:r>
              <a:rPr lang="zh-TW" altLang="en-US" sz="2400" dirty="0" smtClean="0">
                <a:solidFill>
                  <a:srgbClr val="7030A0"/>
                </a:solidFill>
                <a:latin typeface="文鼎ＰＯＰ－４" panose="040B0800000000000000" pitchFamily="82" charset="-120"/>
                <a:ea typeface="文鼎ＰＯＰ－４" panose="040B0800000000000000" pitchFamily="82" charset="-120"/>
              </a:rPr>
              <a:t>自社作業</a:t>
            </a:r>
            <a:r>
              <a:rPr lang="zh-TW" altLang="en-US" sz="2400" dirty="0">
                <a:solidFill>
                  <a:srgbClr val="7030A0"/>
                </a:solidFill>
                <a:latin typeface="文鼎ＰＯＰ－４" panose="040B0800000000000000" pitchFamily="82" charset="-120"/>
                <a:ea typeface="文鼎ＰＯＰ－４" panose="040B0800000000000000" pitchFamily="82" charset="-120"/>
              </a:rPr>
              <a:t>簿</a:t>
            </a:r>
            <a:r>
              <a:rPr lang="en-US" altLang="zh-TW" sz="2400" dirty="0">
                <a:solidFill>
                  <a:srgbClr val="7030A0"/>
                </a:solidFill>
                <a:latin typeface="文鼎ＰＯＰ－４" panose="040B0800000000000000" pitchFamily="82" charset="-120"/>
                <a:ea typeface="文鼎ＰＯＰ－４" panose="040B0800000000000000" pitchFamily="82" charset="-120"/>
              </a:rPr>
              <a:t>(35</a:t>
            </a:r>
            <a:r>
              <a:rPr lang="zh-TW" altLang="en-US" sz="2400" dirty="0">
                <a:solidFill>
                  <a:srgbClr val="7030A0"/>
                </a:solidFill>
                <a:latin typeface="文鼎ＰＯＰ－４" panose="040B0800000000000000" pitchFamily="82" charset="-120"/>
                <a:ea typeface="文鼎ＰＯＰ－４" panose="040B0800000000000000" pitchFamily="82" charset="-120"/>
              </a:rPr>
              <a:t>元</a:t>
            </a:r>
            <a:r>
              <a:rPr lang="en-US" altLang="zh-TW" sz="2400" dirty="0">
                <a:solidFill>
                  <a:srgbClr val="7030A0"/>
                </a:solidFill>
                <a:latin typeface="文鼎ＰＯＰ－４" panose="040B0800000000000000" pitchFamily="82" charset="-120"/>
                <a:ea typeface="文鼎ＰＯＰ－４" panose="040B0800000000000000" pitchFamily="82" charset="-120"/>
              </a:rPr>
              <a:t>)</a:t>
            </a:r>
            <a:r>
              <a:rPr lang="zh-TW" altLang="en-US" sz="2400" dirty="0">
                <a:solidFill>
                  <a:srgbClr val="7030A0"/>
                </a:solidFill>
                <a:latin typeface="文鼎ＰＯＰ－４" panose="040B0800000000000000" pitchFamily="82" charset="-120"/>
                <a:ea typeface="文鼎ＰＯＰ－４" panose="040B0800000000000000" pitchFamily="82" charset="-120"/>
              </a:rPr>
              <a:t>共</a:t>
            </a:r>
            <a:r>
              <a:rPr lang="en-US" altLang="zh-TW" sz="2400" u="sng" dirty="0">
                <a:solidFill>
                  <a:srgbClr val="7030A0"/>
                </a:solidFill>
                <a:latin typeface="文鼎ＰＯＰ－４" panose="040B0800000000000000" pitchFamily="82" charset="-120"/>
                <a:ea typeface="文鼎ＰＯＰ－４" panose="040B0800000000000000" pitchFamily="82" charset="-120"/>
              </a:rPr>
              <a:t>185</a:t>
            </a:r>
            <a:r>
              <a:rPr lang="zh-TW" altLang="en-US" sz="2400" dirty="0" smtClean="0">
                <a:solidFill>
                  <a:srgbClr val="7030A0"/>
                </a:solidFill>
                <a:latin typeface="文鼎ＰＯＰ－４" panose="040B0800000000000000" pitchFamily="82" charset="-120"/>
                <a:ea typeface="文鼎ＰＯＰ－４" panose="040B0800000000000000" pitchFamily="82" charset="-120"/>
              </a:rPr>
              <a:t>元</a:t>
            </a:r>
            <a:endParaRPr lang="en-US" altLang="zh-TW" sz="2400" dirty="0" smtClean="0">
              <a:solidFill>
                <a:srgbClr val="7030A0"/>
              </a:solidFill>
              <a:latin typeface="文鼎ＰＯＰ－４" panose="040B0800000000000000" pitchFamily="82" charset="-120"/>
              <a:ea typeface="文鼎ＰＯＰ－４" panose="040B0800000000000000" pitchFamily="82" charset="-120"/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zh-TW" altLang="en-US" sz="2400" dirty="0" smtClean="0">
                <a:solidFill>
                  <a:srgbClr val="7030A0"/>
                </a:solidFill>
                <a:latin typeface="文鼎ＰＯＰ－４" panose="040B0800000000000000" pitchFamily="82" charset="-120"/>
                <a:ea typeface="文鼎ＰＯＰ－４" panose="040B0800000000000000" pitchFamily="82" charset="-120"/>
              </a:rPr>
              <a:t>體表會道具</a:t>
            </a:r>
            <a:r>
              <a:rPr lang="en-US" altLang="zh-TW" sz="2400" dirty="0" smtClean="0">
                <a:solidFill>
                  <a:srgbClr val="7030A0"/>
                </a:solidFill>
                <a:latin typeface="文鼎ＰＯＰ－４" panose="040B0800000000000000" pitchFamily="82" charset="-120"/>
                <a:ea typeface="文鼎ＰＯＰ－４" panose="040B0800000000000000" pitchFamily="82" charset="-120"/>
              </a:rPr>
              <a:t>100</a:t>
            </a:r>
            <a:r>
              <a:rPr lang="zh-TW" altLang="en-US" sz="2400" dirty="0" smtClean="0">
                <a:solidFill>
                  <a:srgbClr val="7030A0"/>
                </a:solidFill>
                <a:latin typeface="文鼎ＰＯＰ－４" panose="040B0800000000000000" pitchFamily="82" charset="-120"/>
                <a:ea typeface="文鼎ＰＯＰ－４" panose="040B0800000000000000" pitchFamily="82" charset="-120"/>
              </a:rPr>
              <a:t>元</a:t>
            </a:r>
            <a:endParaRPr lang="en-US" altLang="zh-TW" sz="2400" dirty="0" smtClean="0">
              <a:solidFill>
                <a:srgbClr val="7030A0"/>
              </a:solidFill>
              <a:latin typeface="文鼎ＰＯＰ－４" panose="040B0800000000000000" pitchFamily="82" charset="-120"/>
              <a:ea typeface="文鼎ＰＯＰ－４" panose="040B0800000000000000" pitchFamily="82" charset="-120"/>
            </a:endParaRPr>
          </a:p>
          <a:p>
            <a:pPr marL="457200" lvl="0" indent="-457200">
              <a:spcBef>
                <a:spcPct val="20000"/>
              </a:spcBef>
              <a:buFont typeface="+mj-lt"/>
              <a:buAutoNum type="arabicPeriod"/>
            </a:pPr>
            <a:r>
              <a:rPr lang="zh-TW" altLang="en-US" sz="2400" dirty="0">
                <a:solidFill>
                  <a:srgbClr val="002060"/>
                </a:solidFill>
                <a:latin typeface="文鼎ＰＯＰ－４" pitchFamily="82" charset="-120"/>
                <a:ea typeface="文鼎ＰＯＰ－４" pitchFamily="82" charset="-120"/>
              </a:rPr>
              <a:t>校外教學車資</a:t>
            </a:r>
            <a:r>
              <a:rPr lang="zh-TW" altLang="en-US" sz="2400" dirty="0" smtClean="0">
                <a:solidFill>
                  <a:srgbClr val="002060"/>
                </a:solidFill>
                <a:latin typeface="文鼎ＰＯＰ－４" pitchFamily="82" charset="-120"/>
                <a:ea typeface="文鼎ＰＯＰ－４" pitchFamily="82" charset="-120"/>
              </a:rPr>
              <a:t>約</a:t>
            </a:r>
            <a:r>
              <a:rPr lang="en-US" altLang="zh-TW" sz="2400" dirty="0" smtClean="0">
                <a:solidFill>
                  <a:srgbClr val="002060"/>
                </a:solidFill>
                <a:latin typeface="文鼎ＰＯＰ－４" pitchFamily="82" charset="-120"/>
                <a:ea typeface="文鼎ＰＯＰ－４" pitchFamily="82" charset="-120"/>
              </a:rPr>
              <a:t>280</a:t>
            </a:r>
            <a:r>
              <a:rPr lang="zh-TW" altLang="en-US" sz="2400" dirty="0" smtClean="0">
                <a:solidFill>
                  <a:srgbClr val="002060"/>
                </a:solidFill>
                <a:latin typeface="文鼎ＰＯＰ－４" pitchFamily="82" charset="-120"/>
                <a:ea typeface="文鼎ＰＯＰ－４" pitchFamily="82" charset="-120"/>
              </a:rPr>
              <a:t>元</a:t>
            </a:r>
            <a:endParaRPr lang="en-US" altLang="zh-TW" sz="2400" dirty="0" smtClean="0">
              <a:solidFill>
                <a:srgbClr val="002060"/>
              </a:solidFill>
              <a:latin typeface="文鼎ＰＯＰ－４" pitchFamily="82" charset="-120"/>
              <a:ea typeface="文鼎ＰＯＰ－４" pitchFamily="82" charset="-120"/>
            </a:endParaRPr>
          </a:p>
          <a:p>
            <a:pPr marL="457200" lvl="0" indent="-457200">
              <a:spcBef>
                <a:spcPct val="20000"/>
              </a:spcBef>
              <a:buFont typeface="+mj-lt"/>
              <a:buAutoNum type="arabicPeriod"/>
            </a:pPr>
            <a:r>
              <a:rPr lang="zh-TW" altLang="en-US" sz="2400" dirty="0" smtClean="0">
                <a:solidFill>
                  <a:srgbClr val="002060"/>
                </a:solidFill>
                <a:latin typeface="文鼎ＰＯＰ－４" pitchFamily="82" charset="-120"/>
                <a:ea typeface="文鼎ＰＯＰ－４" pitchFamily="82" charset="-120"/>
              </a:rPr>
              <a:t>校外</a:t>
            </a:r>
            <a:r>
              <a:rPr lang="zh-TW" altLang="en-US" sz="2400" dirty="0">
                <a:solidFill>
                  <a:srgbClr val="002060"/>
                </a:solidFill>
                <a:latin typeface="文鼎ＰＯＰ－４" pitchFamily="82" charset="-120"/>
                <a:ea typeface="文鼎ＰＯＰ－４" pitchFamily="82" charset="-120"/>
              </a:rPr>
              <a:t>教學</a:t>
            </a:r>
            <a:r>
              <a:rPr lang="en-US" altLang="zh-TW" sz="2400" dirty="0" smtClean="0">
                <a:solidFill>
                  <a:srgbClr val="002060"/>
                </a:solidFill>
                <a:latin typeface="文鼎ＰＯＰ－４" pitchFamily="82" charset="-120"/>
                <a:ea typeface="文鼎ＰＯＰ－４" pitchFamily="82" charset="-120"/>
              </a:rPr>
              <a:t>(</a:t>
            </a:r>
            <a:r>
              <a:rPr lang="zh-TW" altLang="en-US" sz="2400" dirty="0" smtClean="0">
                <a:solidFill>
                  <a:srgbClr val="002060"/>
                </a:solidFill>
                <a:latin typeface="文鼎ＰＯＰ－４" pitchFamily="82" charset="-120"/>
                <a:ea typeface="文鼎ＰＯＰ－４" pitchFamily="82" charset="-120"/>
              </a:rPr>
              <a:t>六福村門票</a:t>
            </a:r>
            <a:r>
              <a:rPr lang="en-US" altLang="zh-TW" sz="2400" dirty="0" smtClean="0">
                <a:solidFill>
                  <a:srgbClr val="002060"/>
                </a:solidFill>
                <a:latin typeface="文鼎ＰＯＰ－４" pitchFamily="82" charset="-120"/>
                <a:ea typeface="文鼎ＰＯＰ－４" pitchFamily="82" charset="-120"/>
              </a:rPr>
              <a:t>)430</a:t>
            </a:r>
            <a:r>
              <a:rPr lang="zh-TW" altLang="en-US" sz="2400" dirty="0" smtClean="0">
                <a:solidFill>
                  <a:srgbClr val="002060"/>
                </a:solidFill>
                <a:latin typeface="文鼎ＰＯＰ－４" pitchFamily="82" charset="-120"/>
                <a:ea typeface="文鼎ＰＯＰ－４" pitchFamily="82" charset="-120"/>
              </a:rPr>
              <a:t>元</a:t>
            </a:r>
            <a:endParaRPr lang="en-US" altLang="zh-TW" sz="2400" dirty="0" smtClean="0">
              <a:solidFill>
                <a:srgbClr val="002060"/>
              </a:solidFill>
              <a:latin typeface="文鼎ＰＯＰ－４" pitchFamily="82" charset="-120"/>
              <a:ea typeface="文鼎ＰＯＰ－４" pitchFamily="82" charset="-120"/>
            </a:endParaRPr>
          </a:p>
          <a:p>
            <a:pPr marL="457200" lvl="0" indent="-457200">
              <a:spcBef>
                <a:spcPct val="20000"/>
              </a:spcBef>
              <a:buFont typeface="+mj-lt"/>
              <a:buAutoNum type="arabicPeriod"/>
            </a:pPr>
            <a:r>
              <a:rPr lang="en-US" altLang="zh-TW" sz="2400" dirty="0" smtClean="0">
                <a:solidFill>
                  <a:srgbClr val="002060"/>
                </a:solidFill>
                <a:latin typeface="文鼎ＰＯＰ－４" pitchFamily="82" charset="-120"/>
                <a:ea typeface="文鼎ＰＯＰ－４" pitchFamily="82" charset="-120"/>
              </a:rPr>
              <a:t>EQ</a:t>
            </a:r>
            <a:r>
              <a:rPr lang="zh-TW" altLang="en-US" sz="2400" dirty="0" smtClean="0">
                <a:solidFill>
                  <a:srgbClr val="002060"/>
                </a:solidFill>
                <a:latin typeface="文鼎ＰＯＰ－４" pitchFamily="82" charset="-120"/>
                <a:ea typeface="文鼎ＰＯＰ－４" pitchFamily="82" charset="-120"/>
              </a:rPr>
              <a:t>本</a:t>
            </a:r>
            <a:r>
              <a:rPr lang="en-US" altLang="zh-TW" sz="2400" dirty="0" smtClean="0">
                <a:solidFill>
                  <a:srgbClr val="002060"/>
                </a:solidFill>
                <a:latin typeface="文鼎ＰＯＰ－４" pitchFamily="82" charset="-120"/>
                <a:ea typeface="文鼎ＰＯＰ－４" pitchFamily="82" charset="-120"/>
              </a:rPr>
              <a:t>40</a:t>
            </a:r>
            <a:r>
              <a:rPr lang="zh-TW" altLang="en-US" sz="2400" dirty="0" smtClean="0">
                <a:solidFill>
                  <a:srgbClr val="002060"/>
                </a:solidFill>
                <a:latin typeface="文鼎ＰＯＰ－４" pitchFamily="82" charset="-120"/>
                <a:ea typeface="文鼎ＰＯＰ－４" pitchFamily="82" charset="-120"/>
              </a:rPr>
              <a:t>元</a:t>
            </a:r>
            <a:endParaRPr lang="en-US" altLang="zh-TW" sz="2400" dirty="0" smtClean="0">
              <a:solidFill>
                <a:srgbClr val="002060"/>
              </a:solidFill>
              <a:latin typeface="文鼎ＰＯＰ－４" pitchFamily="82" charset="-120"/>
              <a:ea typeface="文鼎ＰＯＰ－４" pitchFamily="82" charset="-120"/>
            </a:endParaRPr>
          </a:p>
          <a:p>
            <a:pPr marL="457200" lvl="0" indent="-457200">
              <a:spcBef>
                <a:spcPct val="20000"/>
              </a:spcBef>
              <a:buFont typeface="+mj-lt"/>
              <a:buAutoNum type="arabicPeriod"/>
            </a:pPr>
            <a:r>
              <a:rPr lang="zh-TW" altLang="en-US" sz="2400" dirty="0" smtClean="0">
                <a:latin typeface="文鼎ＰＯＰ－４" pitchFamily="82" charset="-120"/>
                <a:ea typeface="文鼎ＰＯＰ－４" pitchFamily="82" charset="-120"/>
              </a:rPr>
              <a:t>影印</a:t>
            </a:r>
            <a:r>
              <a:rPr lang="zh-TW" altLang="en-US" sz="2400" dirty="0">
                <a:latin typeface="文鼎ＰＯＰ－４" pitchFamily="82" charset="-120"/>
                <a:ea typeface="文鼎ＰＯＰ－４" pitchFamily="82" charset="-120"/>
              </a:rPr>
              <a:t>雜</a:t>
            </a:r>
            <a:r>
              <a:rPr lang="zh-TW" altLang="en-US" sz="2400" dirty="0" smtClean="0">
                <a:latin typeface="文鼎ＰＯＰ－４" pitchFamily="82" charset="-120"/>
                <a:ea typeface="文鼎ＰＯＰ－４" pitchFamily="82" charset="-120"/>
              </a:rPr>
              <a:t>支</a:t>
            </a:r>
            <a:r>
              <a:rPr lang="en-US" altLang="zh-TW" sz="2400" u="sng" dirty="0" smtClean="0">
                <a:latin typeface="文鼎ＰＯＰ－４" pitchFamily="82" charset="-120"/>
                <a:ea typeface="文鼎ＰＯＰ－４" pitchFamily="82" charset="-120"/>
              </a:rPr>
              <a:t>50</a:t>
            </a:r>
            <a:r>
              <a:rPr lang="zh-TW" altLang="en-US" sz="2400" dirty="0" smtClean="0">
                <a:latin typeface="文鼎ＰＯＰ－４" pitchFamily="82" charset="-120"/>
                <a:ea typeface="文鼎ＰＯＰ－４" pitchFamily="82" charset="-120"/>
              </a:rPr>
              <a:t>元</a:t>
            </a:r>
            <a:endParaRPr lang="en-US" altLang="zh-TW" sz="2400" dirty="0" smtClean="0">
              <a:latin typeface="文鼎ＰＯＰ－４" pitchFamily="82" charset="-120"/>
              <a:ea typeface="文鼎ＰＯＰ－４" pitchFamily="82" charset="-120"/>
            </a:endParaRPr>
          </a:p>
          <a:p>
            <a:pPr lvl="0" algn="r">
              <a:spcBef>
                <a:spcPct val="20000"/>
              </a:spcBef>
            </a:pPr>
            <a:r>
              <a:rPr lang="zh-TW" altLang="en-US" sz="2400" u="sng" dirty="0" smtClean="0">
                <a:latin typeface="文鼎ＰＯＰ－４" pitchFamily="82" charset="-120"/>
                <a:ea typeface="文鼎ＰＯＰ－４" pitchFamily="82" charset="-120"/>
              </a:rPr>
              <a:t>共約</a:t>
            </a:r>
            <a:r>
              <a:rPr lang="en-US" altLang="zh-TW" sz="2400" u="sng" dirty="0" smtClean="0">
                <a:latin typeface="文鼎ＰＯＰ－４" pitchFamily="82" charset="-120"/>
                <a:ea typeface="文鼎ＰＯＰ－４" pitchFamily="82" charset="-120"/>
              </a:rPr>
              <a:t>1085</a:t>
            </a:r>
            <a:r>
              <a:rPr lang="zh-TW" altLang="en-US" sz="2400" u="sng" dirty="0" smtClean="0">
                <a:latin typeface="文鼎ＰＯＰ－４" pitchFamily="82" charset="-120"/>
                <a:ea typeface="文鼎ＰＯＰ－４" pitchFamily="82" charset="-120"/>
              </a:rPr>
              <a:t>元</a:t>
            </a:r>
            <a:endParaRPr lang="en-US" altLang="zh-TW" sz="2400" u="sng" dirty="0" smtClean="0">
              <a:latin typeface="文鼎ＰＯＰ－４" pitchFamily="82" charset="-120"/>
              <a:ea typeface="文鼎ＰＯＰ－４" pitchFamily="82" charset="-120"/>
            </a:endParaRPr>
          </a:p>
          <a:p>
            <a:pPr lvl="0" algn="r">
              <a:spcBef>
                <a:spcPct val="20000"/>
              </a:spcBef>
            </a:pPr>
            <a:r>
              <a:rPr lang="zh-TW" altLang="en-US" sz="2400" u="sng" dirty="0" smtClean="0">
                <a:latin typeface="文鼎ＰＯＰ－４" pitchFamily="82" charset="-120"/>
                <a:ea typeface="文鼎ＰＯＰ－４" pitchFamily="82" charset="-120"/>
              </a:rPr>
              <a:t>五年級結餘</a:t>
            </a:r>
            <a:r>
              <a:rPr lang="en-US" altLang="zh-TW" sz="2400" u="sng" dirty="0" smtClean="0">
                <a:latin typeface="文鼎ＰＯＰ－４" pitchFamily="82" charset="-120"/>
                <a:ea typeface="文鼎ＰＯＰ－４" pitchFamily="82" charset="-120"/>
              </a:rPr>
              <a:t>5924</a:t>
            </a:r>
            <a:r>
              <a:rPr lang="zh-TW" altLang="en-US" sz="2400" u="sng" dirty="0" smtClean="0">
                <a:latin typeface="文鼎ＰＯＰ－４" pitchFamily="82" charset="-120"/>
                <a:ea typeface="文鼎ＰＯＰ－４" pitchFamily="82" charset="-120"/>
              </a:rPr>
              <a:t>元，預計每生收</a:t>
            </a:r>
            <a:r>
              <a:rPr lang="en-US" altLang="zh-TW" sz="2400" u="sng" dirty="0" smtClean="0">
                <a:latin typeface="文鼎ＰＯＰ－４" pitchFamily="82" charset="-120"/>
                <a:ea typeface="文鼎ＰＯＰ－４" pitchFamily="82" charset="-120"/>
              </a:rPr>
              <a:t>1000</a:t>
            </a:r>
            <a:r>
              <a:rPr lang="zh-TW" altLang="en-US" sz="2400" u="sng" dirty="0" smtClean="0">
                <a:latin typeface="文鼎ＰＯＰ－４" pitchFamily="82" charset="-120"/>
                <a:ea typeface="文鼎ＰＯＰ－４" pitchFamily="82" charset="-120"/>
              </a:rPr>
              <a:t>元</a:t>
            </a:r>
            <a:endParaRPr lang="en-US" altLang="zh-TW" sz="2400" u="sng" dirty="0" smtClean="0">
              <a:latin typeface="文鼎ＰＯＰ－４" pitchFamily="82" charset="-120"/>
              <a:ea typeface="文鼎ＰＯＰ－４" pitchFamily="82" charset="-120"/>
            </a:endParaRPr>
          </a:p>
          <a:p>
            <a:pPr marL="342900" lvl="0" indent="-342900">
              <a:spcBef>
                <a:spcPct val="20000"/>
              </a:spcBef>
            </a:pP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文鼎ＰＯＰ－４" pitchFamily="82" charset="-120"/>
                <a:ea typeface="文鼎ＰＯＰ－４" pitchFamily="82" charset="-120"/>
              </a:rPr>
              <a:t>        </a:t>
            </a:r>
            <a:endParaRPr kumimoji="0" lang="en-US" altLang="zh-TW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文鼎ＰＯＰ－４" pitchFamily="82" charset="-120"/>
              <a:ea typeface="文鼎ＰＯＰ－４" pitchFamily="82" charset="-120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zh-TW" altLang="en-US" sz="2400" dirty="0" smtClean="0">
                <a:latin typeface="文鼎ＰＯＰ－４" pitchFamily="82" charset="-120"/>
                <a:ea typeface="文鼎ＰＯＰ－４" pitchFamily="82" charset="-120"/>
              </a:rPr>
              <a:t>                </a:t>
            </a:r>
            <a:endParaRPr kumimoji="0" lang="en-US" altLang="zh-TW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文鼎ＰＯＰ－４" pitchFamily="82" charset="-120"/>
              <a:ea typeface="文鼎ＰＯＰ－４" pitchFamily="82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Picture 2" descr="ppt背景下載 的圖片結果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65"/>
            <a:ext cx="9144000" cy="6858065"/>
          </a:xfrm>
          <a:prstGeom prst="rect">
            <a:avLst/>
          </a:prstGeom>
          <a:noFill/>
        </p:spPr>
      </p:pic>
      <p:sp>
        <p:nvSpPr>
          <p:cNvPr id="5" name="文字方塊 4"/>
          <p:cNvSpPr txBox="1"/>
          <p:nvPr/>
        </p:nvSpPr>
        <p:spPr>
          <a:xfrm>
            <a:off x="1500166" y="1142984"/>
            <a:ext cx="6143668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4000" b="1" dirty="0" smtClean="0">
                <a:latin typeface="華康仿宋體W6(P)" pitchFamily="18" charset="-120"/>
                <a:ea typeface="華康仿宋體W6(P)" pitchFamily="18" charset="-120"/>
              </a:rPr>
              <a:t>六年級帶領大家</a:t>
            </a:r>
            <a:endParaRPr lang="zh-TW" altLang="en-US" sz="4000" b="1" dirty="0">
              <a:latin typeface="華康仿宋體W6(P)" pitchFamily="18" charset="-120"/>
              <a:ea typeface="華康仿宋體W6(P)" pitchFamily="18" charset="-120"/>
            </a:endParaRPr>
          </a:p>
          <a:p>
            <a:pPr lvl="0"/>
            <a:endParaRPr lang="en-US" altLang="zh-TW" dirty="0" smtClean="0"/>
          </a:p>
          <a:p>
            <a:pPr lvl="0"/>
            <a:r>
              <a:rPr lang="zh-TW" altLang="en-US" sz="3200" dirty="0" smtClean="0">
                <a:latin typeface="華康仿宋體W6(P)" pitchFamily="18" charset="-120"/>
                <a:ea typeface="華康仿宋體W6(P)" pitchFamily="18" charset="-120"/>
              </a:rPr>
              <a:t>  </a:t>
            </a:r>
            <a:r>
              <a:rPr lang="zh-TW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6(P)" pitchFamily="18" charset="-120"/>
                <a:ea typeface="華康仿宋體W6(P)" pitchFamily="18" charset="-120"/>
              </a:rPr>
              <a:t>一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6(P)" pitchFamily="18" charset="-120"/>
                <a:ea typeface="華康仿宋體W6(P)" pitchFamily="18" charset="-120"/>
              </a:rPr>
              <a:t>、</a:t>
            </a:r>
            <a:r>
              <a:rPr lang="zh-TW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6(P)" pitchFamily="18" charset="-120"/>
                <a:ea typeface="華康仿宋體W6(P)" pitchFamily="18" charset="-120"/>
              </a:rPr>
              <a:t>準時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6(P)" pitchFamily="18" charset="-120"/>
                <a:ea typeface="華康仿宋體W6(P)" pitchFamily="18" charset="-120"/>
              </a:rPr>
              <a:t>上學、遵守</a:t>
            </a:r>
            <a:r>
              <a:rPr lang="zh-TW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6(P)" pitchFamily="18" charset="-120"/>
                <a:ea typeface="華康仿宋體W6(P)" pitchFamily="18" charset="-120"/>
              </a:rPr>
              <a:t>校規及班規</a:t>
            </a:r>
            <a:endParaRPr lang="zh-TW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6(P)" pitchFamily="18" charset="-120"/>
              <a:ea typeface="華康仿宋體W6(P)" pitchFamily="18" charset="-120"/>
            </a:endParaRPr>
          </a:p>
          <a:p>
            <a:pPr lvl="0"/>
            <a:endParaRPr lang="en-US" altLang="zh-TW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6(P)" pitchFamily="18" charset="-120"/>
              <a:ea typeface="華康仿宋體W6(P)" pitchFamily="18" charset="-120"/>
            </a:endParaRPr>
          </a:p>
          <a:p>
            <a:pPr lvl="0"/>
            <a:r>
              <a:rPr lang="zh-TW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6(P)" pitchFamily="18" charset="-120"/>
                <a:ea typeface="華康仿宋體W6(P)" pitchFamily="18" charset="-120"/>
              </a:rPr>
              <a:t>  二、持續閱讀、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6(P)" pitchFamily="18" charset="-120"/>
                <a:ea typeface="華康仿宋體W6(P)" pitchFamily="18" charset="-120"/>
              </a:rPr>
              <a:t>自我負責</a:t>
            </a:r>
          </a:p>
          <a:p>
            <a:pPr lvl="0"/>
            <a:endParaRPr lang="en-US" altLang="zh-TW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6(P)" pitchFamily="18" charset="-120"/>
              <a:ea typeface="華康仿宋體W6(P)" pitchFamily="18" charset="-120"/>
            </a:endParaRPr>
          </a:p>
          <a:p>
            <a:pPr lvl="0"/>
            <a:r>
              <a:rPr lang="zh-TW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6(P)" pitchFamily="18" charset="-120"/>
                <a:ea typeface="華康仿宋體W6(P)" pitchFamily="18" charset="-120"/>
              </a:rPr>
              <a:t>  三、互助合作、鼓勵正向行為</a:t>
            </a:r>
            <a:endParaRPr lang="zh-TW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6(P)" pitchFamily="18" charset="-120"/>
              <a:ea typeface="華康仿宋體W6(P)" pitchFamily="18" charset="-120"/>
            </a:endParaRPr>
          </a:p>
          <a:p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Picture 2" descr="ppt背景下載 的圖片結果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65"/>
            <a:ext cx="9144000" cy="6858065"/>
          </a:xfrm>
          <a:prstGeom prst="rect">
            <a:avLst/>
          </a:prstGeom>
          <a:noFill/>
        </p:spPr>
      </p:pic>
      <p:sp>
        <p:nvSpPr>
          <p:cNvPr id="5" name="矩形 4"/>
          <p:cNvSpPr/>
          <p:nvPr/>
        </p:nvSpPr>
        <p:spPr>
          <a:xfrm>
            <a:off x="1371600" y="1071546"/>
            <a:ext cx="6224736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000" b="1" dirty="0" smtClean="0">
                <a:solidFill>
                  <a:srgbClr val="7030A0"/>
                </a:solidFill>
                <a:latin typeface="文鼎ＰＯＰ－４" pitchFamily="82" charset="-120"/>
                <a:ea typeface="文鼎ＰＯＰ－４" pitchFamily="82" charset="-120"/>
              </a:rPr>
              <a:t> 會議流程</a:t>
            </a:r>
            <a:endParaRPr lang="en-US" altLang="zh-TW" sz="4000" b="1" dirty="0" smtClean="0">
              <a:solidFill>
                <a:srgbClr val="7030A0"/>
              </a:solidFill>
              <a:latin typeface="文鼎ＰＯＰ－４" pitchFamily="82" charset="-120"/>
              <a:ea typeface="文鼎ＰＯＰ－４" pitchFamily="82" charset="-120"/>
            </a:endParaRPr>
          </a:p>
          <a:p>
            <a:endParaRPr lang="en-US" altLang="zh-TW" dirty="0" smtClean="0">
              <a:latin typeface="文鼎ＰＯＰ－４" pitchFamily="82" charset="-120"/>
              <a:ea typeface="文鼎ＰＯＰ－４" pitchFamily="82" charset="-120"/>
            </a:endParaRPr>
          </a:p>
          <a:p>
            <a:r>
              <a:rPr lang="zh-TW" altLang="en-US" sz="3200" dirty="0" smtClean="0">
                <a:latin typeface="文鼎ＰＯＰ－４" pitchFamily="82" charset="-120"/>
                <a:ea typeface="文鼎ＰＯＰ－４" pitchFamily="82" charset="-120"/>
              </a:rPr>
              <a:t>五、建議事項</a:t>
            </a:r>
            <a:r>
              <a:rPr lang="en-US" altLang="zh-TW" sz="3200" dirty="0" smtClean="0">
                <a:latin typeface="文鼎ＰＯＰ－４" pitchFamily="82" charset="-120"/>
                <a:ea typeface="文鼎ＰＯＰ－４" pitchFamily="82" charset="-120"/>
              </a:rPr>
              <a:t>:</a:t>
            </a:r>
          </a:p>
          <a:p>
            <a:pPr>
              <a:buNone/>
            </a:pPr>
            <a:r>
              <a:rPr lang="zh-TW" altLang="en-US" sz="3200" dirty="0" smtClean="0">
                <a:latin typeface="文鼎ＰＯＰ－４" pitchFamily="82" charset="-120"/>
                <a:ea typeface="文鼎ＰＯＰ－４" pitchFamily="82" charset="-120"/>
              </a:rPr>
              <a:t>  </a:t>
            </a:r>
            <a:r>
              <a:rPr lang="en-US" altLang="zh-TW" sz="3200" b="1" dirty="0" smtClean="0">
                <a:latin typeface="文鼎中黑" pitchFamily="49" charset="-120"/>
                <a:ea typeface="文鼎中黑" pitchFamily="49" charset="-120"/>
              </a:rPr>
              <a:t>1</a:t>
            </a:r>
            <a:r>
              <a:rPr lang="en-US" altLang="zh-TW" sz="3200" dirty="0" smtClean="0">
                <a:latin typeface="文鼎ＰＯＰ－４" pitchFamily="82" charset="-120"/>
                <a:ea typeface="文鼎ＰＯＰ－４" pitchFamily="82" charset="-120"/>
              </a:rPr>
              <a:t>.</a:t>
            </a:r>
            <a:r>
              <a:rPr lang="zh-TW" altLang="en-US" sz="3200" dirty="0" smtClean="0">
                <a:latin typeface="文鼎ＰＯＰ－４" pitchFamily="82" charset="-120"/>
                <a:ea typeface="文鼎ＰＯＰ－４" pitchFamily="82" charset="-120"/>
              </a:rPr>
              <a:t>校外</a:t>
            </a:r>
            <a:r>
              <a:rPr lang="zh-TW" altLang="en-US" sz="3200" dirty="0" smtClean="0">
                <a:latin typeface="文鼎ＰＯＰ－４" pitchFamily="82" charset="-120"/>
                <a:ea typeface="文鼎ＰＯＰ－４" pitchFamily="82" charset="-120"/>
              </a:rPr>
              <a:t>教學「禁止</a:t>
            </a:r>
            <a:r>
              <a:rPr lang="en-US" altLang="zh-TW" sz="3200" dirty="0" smtClean="0">
                <a:latin typeface="文鼎ＰＯＰ－４" pitchFamily="82" charset="-120"/>
                <a:ea typeface="文鼎ＰＯＰ－４" pitchFamily="82" charset="-120"/>
              </a:rPr>
              <a:t>」</a:t>
            </a:r>
            <a:r>
              <a:rPr lang="zh-TW" altLang="en-US" sz="3200" dirty="0" smtClean="0">
                <a:latin typeface="文鼎ＰＯＰ－４" pitchFamily="82" charset="-120"/>
                <a:ea typeface="文鼎ＰＯＰ－４" pitchFamily="82" charset="-120"/>
              </a:rPr>
              <a:t>攜帶</a:t>
            </a:r>
            <a:r>
              <a:rPr lang="en-US" altLang="zh-TW" sz="3200" dirty="0" smtClean="0">
                <a:latin typeface="文鼎ＰＯＰ－４" pitchFamily="82" charset="-120"/>
                <a:ea typeface="文鼎ＰＯＰ－４" pitchFamily="82" charset="-120"/>
              </a:rPr>
              <a:t>3C</a:t>
            </a:r>
          </a:p>
          <a:p>
            <a:pPr>
              <a:buNone/>
            </a:pPr>
            <a:r>
              <a:rPr lang="zh-TW" altLang="en-US" sz="3200" dirty="0" smtClean="0">
                <a:latin typeface="文鼎ＰＯＰ－４" pitchFamily="82" charset="-120"/>
                <a:ea typeface="文鼎ＰＯＰ－４" pitchFamily="82" charset="-120"/>
              </a:rPr>
              <a:t>  </a:t>
            </a:r>
            <a:r>
              <a:rPr lang="en-US" altLang="zh-TW" sz="3200" b="1" dirty="0" smtClean="0">
                <a:latin typeface="文鼎中黑" pitchFamily="49" charset="-120"/>
                <a:ea typeface="文鼎中黑" pitchFamily="49" charset="-120"/>
              </a:rPr>
              <a:t>2</a:t>
            </a:r>
            <a:r>
              <a:rPr lang="en-US" altLang="zh-TW" sz="3200" dirty="0" smtClean="0">
                <a:latin typeface="文鼎ＰＯＰ－４" pitchFamily="82" charset="-120"/>
                <a:ea typeface="文鼎ＰＯＰ－４" pitchFamily="82" charset="-120"/>
              </a:rPr>
              <a:t>.</a:t>
            </a:r>
            <a:r>
              <a:rPr lang="zh-TW" altLang="en-US" sz="3200" dirty="0" smtClean="0">
                <a:latin typeface="文鼎ＰＯＰ－４" pitchFamily="82" charset="-120"/>
                <a:ea typeface="文鼎ＰＯＰ－４" pitchFamily="82" charset="-120"/>
              </a:rPr>
              <a:t>學校各處</a:t>
            </a:r>
            <a:r>
              <a:rPr lang="zh-TW" altLang="en-US" sz="3200" dirty="0" smtClean="0">
                <a:latin typeface="文鼎ＰＯＰ－４" pitchFamily="82" charset="-120"/>
                <a:ea typeface="文鼎ＰＯＰ－４" pitchFamily="82" charset="-120"/>
              </a:rPr>
              <a:t>室溝通</a:t>
            </a:r>
            <a:endParaRPr lang="en-US" altLang="zh-TW" sz="3200" dirty="0" smtClean="0">
              <a:latin typeface="文鼎ＰＯＰ－４" pitchFamily="82" charset="-120"/>
              <a:ea typeface="文鼎ＰＯＰ－４" pitchFamily="82" charset="-120"/>
            </a:endParaRPr>
          </a:p>
          <a:p>
            <a:pPr>
              <a:buNone/>
            </a:pPr>
            <a:endParaRPr lang="en-US" altLang="zh-TW" sz="3200" dirty="0" smtClean="0">
              <a:latin typeface="文鼎ＰＯＰ－４" pitchFamily="82" charset="-120"/>
              <a:ea typeface="文鼎ＰＯＰ－４" pitchFamily="82" charset="-120"/>
            </a:endParaRPr>
          </a:p>
          <a:p>
            <a:r>
              <a:rPr lang="zh-TW" altLang="en-US" sz="3200" dirty="0" smtClean="0">
                <a:latin typeface="文鼎ＰＯＰ－４" pitchFamily="82" charset="-120"/>
                <a:ea typeface="文鼎ＰＯＰ－４" pitchFamily="82" charset="-120"/>
              </a:rPr>
              <a:t>六、散會</a:t>
            </a:r>
            <a:endParaRPr lang="en-US" altLang="zh-TW" sz="3200" dirty="0" smtClean="0">
              <a:latin typeface="文鼎ＰＯＰ－４" pitchFamily="82" charset="-120"/>
              <a:ea typeface="文鼎ＰＯＰ－４" pitchFamily="82" charset="-120"/>
            </a:endParaRPr>
          </a:p>
          <a:p>
            <a:endParaRPr lang="en-US" altLang="zh-TW" sz="3200" dirty="0" smtClean="0">
              <a:latin typeface="文鼎ＰＯＰ－４" pitchFamily="82" charset="-120"/>
              <a:ea typeface="文鼎ＰＯＰ－４" pitchFamily="82" charset="-120"/>
            </a:endParaRPr>
          </a:p>
          <a:p>
            <a:r>
              <a:rPr lang="zh-TW" altLang="en-US" sz="3200" dirty="0" smtClean="0">
                <a:latin typeface="文鼎ＰＯＰ－４" pitchFamily="82" charset="-120"/>
                <a:ea typeface="文鼎ＰＯＰ－４" pitchFamily="82" charset="-120"/>
              </a:rPr>
              <a:t>七、親師個別交流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98050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8313" y="333375"/>
            <a:ext cx="8229600" cy="452596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Arial" charset="0"/>
              <a:buChar char="•"/>
              <a:defRPr/>
            </a:pPr>
            <a:r>
              <a:rPr lang="zh-TW" altLang="en-US" dirty="0" smtClean="0">
                <a:latin typeface="華康華綜體 Std W5" pitchFamily="34" charset="-120"/>
                <a:ea typeface="華康華綜體 Std W5" pitchFamily="34" charset="-120"/>
              </a:rPr>
              <a:t>孩子如果生活於否定中，他學會自暴自棄；</a:t>
            </a:r>
            <a:endParaRPr lang="en-US" altLang="zh-TW" dirty="0" smtClean="0">
              <a:latin typeface="文鼎俏黑體U" pitchFamily="82" charset="-120"/>
              <a:ea typeface="文鼎俏黑體U" pitchFamily="82" charset="-120"/>
            </a:endParaRPr>
          </a:p>
          <a:p>
            <a:pPr eaLnBrk="1" hangingPunct="1">
              <a:lnSpc>
                <a:spcPct val="150000"/>
              </a:lnSpc>
              <a:buFont typeface="Arial" charset="0"/>
              <a:buChar char="•"/>
              <a:defRPr/>
            </a:pPr>
            <a:r>
              <a:rPr lang="zh-TW" altLang="en-US" dirty="0" smtClean="0">
                <a:latin typeface="華康華綜體 Std W5" pitchFamily="34" charset="-120"/>
                <a:ea typeface="華康華綜體 Std W5" pitchFamily="34" charset="-120"/>
              </a:rPr>
              <a:t>孩子如果生活於批評中，他學會沮喪沉淪；</a:t>
            </a:r>
            <a:endParaRPr lang="en-US" altLang="zh-TW" dirty="0" smtClean="0">
              <a:latin typeface="華康華綜體 Std W5" pitchFamily="34" charset="-120"/>
              <a:ea typeface="華康華綜體 Std W5" pitchFamily="34" charset="-120"/>
            </a:endParaRPr>
          </a:p>
          <a:p>
            <a:pPr eaLnBrk="1" hangingPunct="1">
              <a:lnSpc>
                <a:spcPct val="150000"/>
              </a:lnSpc>
              <a:buFont typeface="Arial" charset="0"/>
              <a:buChar char="•"/>
              <a:defRPr/>
            </a:pPr>
            <a:r>
              <a:rPr lang="zh-TW" altLang="en-US" dirty="0" smtClean="0">
                <a:latin typeface="華康華綜體 Std W5" pitchFamily="34" charset="-120"/>
                <a:ea typeface="華康華綜體 Std W5" pitchFamily="34" charset="-120"/>
              </a:rPr>
              <a:t>孩子如果生活於鼓勵中，他學會充滿自信；</a:t>
            </a:r>
            <a:endParaRPr lang="en-US" altLang="zh-TW" dirty="0" smtClean="0">
              <a:latin typeface="華康華綜體 Std W5" pitchFamily="34" charset="-120"/>
              <a:ea typeface="華康華綜體 Std W5" pitchFamily="34" charset="-120"/>
            </a:endParaRPr>
          </a:p>
          <a:p>
            <a:pPr eaLnBrk="1" hangingPunct="1">
              <a:lnSpc>
                <a:spcPct val="150000"/>
              </a:lnSpc>
              <a:buFont typeface="Arial" charset="0"/>
              <a:buChar char="•"/>
              <a:defRPr/>
            </a:pPr>
            <a:r>
              <a:rPr lang="zh-TW" altLang="en-US" dirty="0" smtClean="0">
                <a:latin typeface="華康華綜體 Std W5" pitchFamily="34" charset="-120"/>
                <a:ea typeface="華康華綜體 Std W5" pitchFamily="34" charset="-120"/>
              </a:rPr>
              <a:t>孩子如果生活於讚美中，他學會愛與感激；</a:t>
            </a:r>
            <a:endParaRPr lang="en-US" altLang="zh-TW" dirty="0" smtClean="0">
              <a:latin typeface="華康華綜體 Std W5" pitchFamily="34" charset="-120"/>
              <a:ea typeface="華康華綜體 Std W5" pitchFamily="34" charset="-120"/>
            </a:endParaRPr>
          </a:p>
          <a:p>
            <a:pPr eaLnBrk="1" hangingPunct="1">
              <a:buFont typeface="Arial" charset="0"/>
              <a:buChar char="•"/>
              <a:defRPr/>
            </a:pPr>
            <a:endParaRPr lang="en-US" altLang="zh-TW" dirty="0" smtClean="0">
              <a:latin typeface="華康華綜體 Std W5" pitchFamily="34" charset="-120"/>
              <a:ea typeface="華康華綜體 Std W5" pitchFamily="34" charset="-12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  <a:latin typeface="華康華綜體 Std W5" pitchFamily="34" charset="-120"/>
                <a:ea typeface="華康華綜體 Std W5" pitchFamily="34" charset="-120"/>
              </a:rPr>
              <a:t>謹以此四句話，</a:t>
            </a:r>
            <a:endParaRPr lang="en-US" altLang="zh-TW" dirty="0" smtClean="0">
              <a:solidFill>
                <a:schemeClr val="accent2">
                  <a:lumMod val="75000"/>
                </a:schemeClr>
              </a:solidFill>
              <a:latin typeface="華康華綜體 Std W5" pitchFamily="34" charset="-120"/>
              <a:ea typeface="華康華綜體 Std W5" pitchFamily="34" charset="-12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  <a:latin typeface="華康華綜體 Std W5" pitchFamily="34" charset="-120"/>
                <a:ea typeface="華康華綜體 Std W5" pitchFamily="34" charset="-120"/>
              </a:rPr>
              <a:t>勉勵諸位家長與我！</a:t>
            </a:r>
            <a:endParaRPr lang="en-US" altLang="zh-TW" dirty="0" smtClean="0">
              <a:solidFill>
                <a:schemeClr val="accent2">
                  <a:lumMod val="75000"/>
                </a:schemeClr>
              </a:solidFill>
              <a:latin typeface="華康華綜體 Std W5" pitchFamily="34" charset="-120"/>
              <a:ea typeface="華康華綜體 Std W5" pitchFamily="34" charset="-120"/>
            </a:endParaRPr>
          </a:p>
        </p:txBody>
      </p:sp>
      <p:sp>
        <p:nvSpPr>
          <p:cNvPr id="4" name="心形 3"/>
          <p:cNvSpPr/>
          <p:nvPr/>
        </p:nvSpPr>
        <p:spPr>
          <a:xfrm>
            <a:off x="395288" y="3789363"/>
            <a:ext cx="503237" cy="433387"/>
          </a:xfrm>
          <a:prstGeom prst="hear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心形 4"/>
          <p:cNvSpPr/>
          <p:nvPr/>
        </p:nvSpPr>
        <p:spPr>
          <a:xfrm>
            <a:off x="3492500" y="4292600"/>
            <a:ext cx="504825" cy="433388"/>
          </a:xfrm>
          <a:prstGeom prst="hear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8755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pt背景下載 的圖片結果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65"/>
            <a:ext cx="9144000" cy="6858065"/>
          </a:xfrm>
          <a:prstGeom prst="rect">
            <a:avLst/>
          </a:prstGeom>
          <a:noFill/>
        </p:spPr>
      </p:pic>
      <p:sp>
        <p:nvSpPr>
          <p:cNvPr id="45059" name="Rectangle 3"/>
          <p:cNvSpPr>
            <a:spLocks noGrp="1"/>
          </p:cNvSpPr>
          <p:nvPr>
            <p:ph type="body" idx="1"/>
          </p:nvPr>
        </p:nvSpPr>
        <p:spPr>
          <a:xfrm>
            <a:off x="457200" y="981075"/>
            <a:ext cx="8229600" cy="5145088"/>
          </a:xfrm>
        </p:spPr>
        <p:txBody>
          <a:bodyPr/>
          <a:lstStyle/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zh-TW" altLang="en-US" sz="4400" b="1" dirty="0" smtClean="0">
                <a:solidFill>
                  <a:srgbClr val="3333CC"/>
                </a:solidFill>
                <a:latin typeface="標楷體" pitchFamily="65" charset="-120"/>
                <a:ea typeface="標楷體" pitchFamily="65" charset="-120"/>
              </a:rPr>
              <a:t>讓我們攜手</a:t>
            </a:r>
          </a:p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zh-TW" altLang="en-US" sz="4400" b="1" dirty="0" smtClean="0">
                <a:solidFill>
                  <a:srgbClr val="3333CC"/>
                </a:solidFill>
                <a:latin typeface="標楷體" pitchFamily="65" charset="-120"/>
                <a:ea typeface="標楷體" pitchFamily="65" charset="-120"/>
              </a:rPr>
              <a:t>為我們的孩子</a:t>
            </a:r>
          </a:p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zh-TW" altLang="en-US" sz="4400" b="1" dirty="0" smtClean="0">
                <a:solidFill>
                  <a:srgbClr val="3333CC"/>
                </a:solidFill>
                <a:latin typeface="標楷體" pitchFamily="65" charset="-120"/>
                <a:ea typeface="標楷體" pitchFamily="65" charset="-120"/>
              </a:rPr>
              <a:t>一起努力吧！</a:t>
            </a:r>
          </a:p>
          <a:p>
            <a:pPr algn="ctr">
              <a:lnSpc>
                <a:spcPct val="90000"/>
              </a:lnSpc>
              <a:buFont typeface="Arial" charset="0"/>
              <a:buNone/>
            </a:pPr>
            <a:endParaRPr lang="zh-TW" altLang="en-US" sz="4400" b="1" dirty="0" smtClean="0">
              <a:solidFill>
                <a:srgbClr val="3333CC"/>
              </a:solidFill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zh-TW" altLang="en-US" sz="4400" b="1" dirty="0" smtClean="0">
                <a:solidFill>
                  <a:srgbClr val="009900"/>
                </a:solidFill>
                <a:latin typeface="標楷體" pitchFamily="65" charset="-120"/>
                <a:ea typeface="標楷體" pitchFamily="65" charset="-120"/>
              </a:rPr>
              <a:t>感恩您的蒞臨</a:t>
            </a:r>
          </a:p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zh-TW" altLang="en-US" sz="4400" b="1" dirty="0" smtClean="0">
                <a:solidFill>
                  <a:srgbClr val="009900"/>
                </a:solidFill>
                <a:latin typeface="標楷體" pitchFamily="65" charset="-120"/>
                <a:ea typeface="標楷體" pitchFamily="65" charset="-120"/>
              </a:rPr>
              <a:t>及</a:t>
            </a:r>
          </a:p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zh-TW" altLang="en-US" sz="4400" b="1" dirty="0" smtClean="0">
                <a:solidFill>
                  <a:srgbClr val="009900"/>
                </a:solidFill>
                <a:latin typeface="標楷體" pitchFamily="65" charset="-120"/>
                <a:ea typeface="標楷體" pitchFamily="65" charset="-120"/>
              </a:rPr>
              <a:t>耐心的聆聽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1944</TotalTime>
  <Words>419</Words>
  <Application>Microsoft Office PowerPoint</Application>
  <PresentationFormat>如螢幕大小 (4:3)</PresentationFormat>
  <Paragraphs>80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9</vt:i4>
      </vt:variant>
    </vt:vector>
  </HeadingPairs>
  <TitlesOfParts>
    <vt:vector size="21" baseType="lpstr">
      <vt:lpstr>文鼎ＰＯＰ－４</vt:lpstr>
      <vt:lpstr>文鼎中黑</vt:lpstr>
      <vt:lpstr>文鼎俏黑體U</vt:lpstr>
      <vt:lpstr>華康古印體</vt:lpstr>
      <vt:lpstr>華康仿宋體W6(P)</vt:lpstr>
      <vt:lpstr>華康華綜體 Std W5</vt:lpstr>
      <vt:lpstr>新細明體</vt:lpstr>
      <vt:lpstr>標楷體</vt:lpstr>
      <vt:lpstr>Arial</vt:lpstr>
      <vt:lpstr>Calibri</vt:lpstr>
      <vt:lpstr>Office 佈景主題</vt:lpstr>
      <vt:lpstr>1_Office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a22240</dc:creator>
  <cp:lastModifiedBy>何鎵琦</cp:lastModifiedBy>
  <cp:revision>93</cp:revision>
  <dcterms:created xsi:type="dcterms:W3CDTF">2016-08-31T05:51:53Z</dcterms:created>
  <dcterms:modified xsi:type="dcterms:W3CDTF">2019-09-07T03:15:46Z</dcterms:modified>
</cp:coreProperties>
</file>