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theme/theme13.xml" ContentType="application/vnd.openxmlformats-officedocument.theme+xml"/>
  <Override PartName="/ppt/slideLayouts/slideLayout24.xml" ContentType="application/vnd.openxmlformats-officedocument.presentationml.slideLayout+xml"/>
  <Override PartName="/ppt/theme/theme14.xml" ContentType="application/vnd.openxmlformats-officedocument.theme+xml"/>
  <Override PartName="/ppt/slideLayouts/slideLayout25.xml" ContentType="application/vnd.openxmlformats-officedocument.presentationml.slideLayout+xml"/>
  <Override PartName="/ppt/theme/theme15.xml" ContentType="application/vnd.openxmlformats-officedocument.theme+xml"/>
  <Override PartName="/ppt/slideLayouts/slideLayout26.xml" ContentType="application/vnd.openxmlformats-officedocument.presentationml.slideLayout+xml"/>
  <Override PartName="/ppt/theme/theme16.xml" ContentType="application/vnd.openxmlformats-officedocument.theme+xml"/>
  <Override PartName="/ppt/slideLayouts/slideLayout27.xml" ContentType="application/vnd.openxmlformats-officedocument.presentationml.slideLayout+xml"/>
  <Override PartName="/ppt/theme/theme17.xml" ContentType="application/vnd.openxmlformats-officedocument.theme+xml"/>
  <Override PartName="/ppt/slideLayouts/slideLayout28.xml" ContentType="application/vnd.openxmlformats-officedocument.presentationml.slideLayout+xml"/>
  <Override PartName="/ppt/theme/theme18.xml" ContentType="application/vnd.openxmlformats-officedocument.theme+xml"/>
  <Override PartName="/ppt/slideLayouts/slideLayout29.xml" ContentType="application/vnd.openxmlformats-officedocument.presentationml.slideLayout+xml"/>
  <Override PartName="/ppt/theme/theme19.xml" ContentType="application/vnd.openxmlformats-officedocument.theme+xml"/>
  <Override PartName="/ppt/slideLayouts/slideLayout30.xml" ContentType="application/vnd.openxmlformats-officedocument.presentationml.slideLayout+xml"/>
  <Override PartName="/ppt/theme/theme20.xml" ContentType="application/vnd.openxmlformats-officedocument.theme+xml"/>
  <Override PartName="/ppt/slideLayouts/slideLayout31.xml" ContentType="application/vnd.openxmlformats-officedocument.presentationml.slideLayout+xml"/>
  <Override PartName="/ppt/theme/theme21.xml" ContentType="application/vnd.openxmlformats-officedocument.theme+xml"/>
  <Override PartName="/ppt/slideLayouts/slideLayout32.xml" ContentType="application/vnd.openxmlformats-officedocument.presentationml.slideLayout+xml"/>
  <Override PartName="/ppt/theme/theme22.xml" ContentType="application/vnd.openxmlformats-officedocument.theme+xml"/>
  <Override PartName="/ppt/slideLayouts/slideLayout33.xml" ContentType="application/vnd.openxmlformats-officedocument.presentationml.slideLayout+xml"/>
  <Override PartName="/ppt/theme/theme23.xml" ContentType="application/vnd.openxmlformats-officedocument.theme+xml"/>
  <Override PartName="/ppt/slideLayouts/slideLayout34.xml" ContentType="application/vnd.openxmlformats-officedocument.presentationml.slideLayout+xml"/>
  <Override PartName="/ppt/theme/theme24.xml" ContentType="application/vnd.openxmlformats-officedocument.theme+xml"/>
  <Override PartName="/ppt/slideLayouts/slideLayout35.xml" ContentType="application/vnd.openxmlformats-officedocument.presentationml.slideLayout+xml"/>
  <Override PartName="/ppt/theme/theme25.xml" ContentType="application/vnd.openxmlformats-officedocument.theme+xml"/>
  <Override PartName="/ppt/slideLayouts/slideLayout36.xml" ContentType="application/vnd.openxmlformats-officedocument.presentationml.slideLayout+xml"/>
  <Override PartName="/ppt/theme/theme26.xml" ContentType="application/vnd.openxmlformats-officedocument.theme+xml"/>
  <Override PartName="/ppt/slideLayouts/slideLayout37.xml" ContentType="application/vnd.openxmlformats-officedocument.presentationml.slideLayout+xml"/>
  <Override PartName="/ppt/theme/theme27.xml" ContentType="application/vnd.openxmlformats-officedocument.theme+xml"/>
  <Override PartName="/ppt/slideLayouts/slideLayout38.xml" ContentType="application/vnd.openxmlformats-officedocument.presentationml.slideLayout+xml"/>
  <Override PartName="/ppt/theme/theme28.xml" ContentType="application/vnd.openxmlformats-officedocument.theme+xml"/>
  <Override PartName="/ppt/slideLayouts/slideLayout39.xml" ContentType="application/vnd.openxmlformats-officedocument.presentationml.slideLayout+xml"/>
  <Override PartName="/ppt/theme/theme29.xml" ContentType="application/vnd.openxmlformats-officedocument.theme+xml"/>
  <Override PartName="/ppt/slideLayouts/slideLayout40.xml" ContentType="application/vnd.openxmlformats-officedocument.presentationml.slideLayout+xml"/>
  <Override PartName="/ppt/theme/theme30.xml" ContentType="application/vnd.openxmlformats-officedocument.theme+xml"/>
  <Override PartName="/ppt/slideLayouts/slideLayout41.xml" ContentType="application/vnd.openxmlformats-officedocument.presentationml.slideLayout+xml"/>
  <Override PartName="/ppt/theme/theme31.xml" ContentType="application/vnd.openxmlformats-officedocument.theme+xml"/>
  <Override PartName="/ppt/slideLayouts/slideLayout42.xml" ContentType="application/vnd.openxmlformats-officedocument.presentationml.slideLayout+xml"/>
  <Override PartName="/ppt/theme/theme32.xml" ContentType="application/vnd.openxmlformats-officedocument.theme+xml"/>
  <Override PartName="/ppt/slideLayouts/slideLayout43.xml" ContentType="application/vnd.openxmlformats-officedocument.presentationml.slideLayout+xml"/>
  <Override PartName="/ppt/theme/theme33.xml" ContentType="application/vnd.openxmlformats-officedocument.theme+xml"/>
  <Override PartName="/ppt/slideLayouts/slideLayout44.xml" ContentType="application/vnd.openxmlformats-officedocument.presentationml.slideLayout+xml"/>
  <Override PartName="/ppt/theme/theme34.xml" ContentType="application/vnd.openxmlformats-officedocument.theme+xml"/>
  <Override PartName="/ppt/slideLayouts/slideLayout45.xml" ContentType="application/vnd.openxmlformats-officedocument.presentationml.slideLayout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3" r:id="rId2"/>
    <p:sldMasterId id="2147483725" r:id="rId3"/>
    <p:sldMasterId id="2147483727" r:id="rId4"/>
    <p:sldMasterId id="2147483729" r:id="rId5"/>
    <p:sldMasterId id="2147483731" r:id="rId6"/>
    <p:sldMasterId id="2147483733" r:id="rId7"/>
    <p:sldMasterId id="2147483735" r:id="rId8"/>
    <p:sldMasterId id="2147483737" r:id="rId9"/>
    <p:sldMasterId id="2147483739" r:id="rId10"/>
    <p:sldMasterId id="2147483741" r:id="rId11"/>
    <p:sldMasterId id="2147483743" r:id="rId12"/>
    <p:sldMasterId id="2147483745" r:id="rId13"/>
    <p:sldMasterId id="2147483747" r:id="rId14"/>
    <p:sldMasterId id="2147483749" r:id="rId15"/>
    <p:sldMasterId id="2147483753" r:id="rId16"/>
    <p:sldMasterId id="2147483755" r:id="rId17"/>
    <p:sldMasterId id="2147483757" r:id="rId18"/>
    <p:sldMasterId id="2147483759" r:id="rId19"/>
    <p:sldMasterId id="2147483761" r:id="rId20"/>
    <p:sldMasterId id="2147483763" r:id="rId21"/>
    <p:sldMasterId id="2147483765" r:id="rId22"/>
    <p:sldMasterId id="2147483767" r:id="rId23"/>
    <p:sldMasterId id="2147483769" r:id="rId24"/>
    <p:sldMasterId id="2147483771" r:id="rId25"/>
    <p:sldMasterId id="2147483773" r:id="rId26"/>
    <p:sldMasterId id="2147483775" r:id="rId27"/>
    <p:sldMasterId id="2147483777" r:id="rId28"/>
    <p:sldMasterId id="2147483779" r:id="rId29"/>
    <p:sldMasterId id="2147483781" r:id="rId30"/>
    <p:sldMasterId id="2147483783" r:id="rId31"/>
    <p:sldMasterId id="2147483785" r:id="rId32"/>
    <p:sldMasterId id="2147483787" r:id="rId33"/>
    <p:sldMasterId id="2147483789" r:id="rId34"/>
    <p:sldMasterId id="2147483791" r:id="rId35"/>
    <p:sldMasterId id="2147483793" r:id="rId36"/>
  </p:sldMasterIdLst>
  <p:notesMasterIdLst>
    <p:notesMasterId r:id="rId85"/>
  </p:notesMasterIdLst>
  <p:handoutMasterIdLst>
    <p:handoutMasterId r:id="rId86"/>
  </p:handoutMasterIdLst>
  <p:sldIdLst>
    <p:sldId id="256" r:id="rId37"/>
    <p:sldId id="273" r:id="rId38"/>
    <p:sldId id="257" r:id="rId39"/>
    <p:sldId id="280" r:id="rId40"/>
    <p:sldId id="362" r:id="rId41"/>
    <p:sldId id="363" r:id="rId42"/>
    <p:sldId id="364" r:id="rId43"/>
    <p:sldId id="365" r:id="rId44"/>
    <p:sldId id="366" r:id="rId45"/>
    <p:sldId id="367" r:id="rId46"/>
    <p:sldId id="368" r:id="rId47"/>
    <p:sldId id="369" r:id="rId48"/>
    <p:sldId id="370" r:id="rId49"/>
    <p:sldId id="382" r:id="rId50"/>
    <p:sldId id="383" r:id="rId51"/>
    <p:sldId id="384" r:id="rId52"/>
    <p:sldId id="385" r:id="rId53"/>
    <p:sldId id="386" r:id="rId54"/>
    <p:sldId id="387" r:id="rId55"/>
    <p:sldId id="388" r:id="rId56"/>
    <p:sldId id="389" r:id="rId57"/>
    <p:sldId id="390" r:id="rId58"/>
    <p:sldId id="391" r:id="rId59"/>
    <p:sldId id="392" r:id="rId60"/>
    <p:sldId id="393" r:id="rId61"/>
    <p:sldId id="394" r:id="rId62"/>
    <p:sldId id="397" r:id="rId63"/>
    <p:sldId id="398" r:id="rId64"/>
    <p:sldId id="399" r:id="rId65"/>
    <p:sldId id="400" r:id="rId66"/>
    <p:sldId id="401" r:id="rId67"/>
    <p:sldId id="402" r:id="rId68"/>
    <p:sldId id="403" r:id="rId69"/>
    <p:sldId id="404" r:id="rId70"/>
    <p:sldId id="405" r:id="rId71"/>
    <p:sldId id="406" r:id="rId72"/>
    <p:sldId id="407" r:id="rId73"/>
    <p:sldId id="408" r:id="rId74"/>
    <p:sldId id="409" r:id="rId75"/>
    <p:sldId id="410" r:id="rId76"/>
    <p:sldId id="411" r:id="rId77"/>
    <p:sldId id="412" r:id="rId78"/>
    <p:sldId id="413" r:id="rId79"/>
    <p:sldId id="414" r:id="rId80"/>
    <p:sldId id="415" r:id="rId81"/>
    <p:sldId id="416" r:id="rId82"/>
    <p:sldId id="417" r:id="rId83"/>
    <p:sldId id="344" r:id="rId84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88413" autoAdjust="0"/>
  </p:normalViewPr>
  <p:slideViewPr>
    <p:cSldViewPr>
      <p:cViewPr varScale="1">
        <p:scale>
          <a:sx n="102" d="100"/>
          <a:sy n="102" d="100"/>
        </p:scale>
        <p:origin x="166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5.xml"/><Relationship Id="rId21" Type="http://schemas.openxmlformats.org/officeDocument/2006/relationships/slideMaster" Target="slideMasters/slideMaster20.xml"/><Relationship Id="rId42" Type="http://schemas.openxmlformats.org/officeDocument/2006/relationships/slide" Target="slides/slide6.xml"/><Relationship Id="rId47" Type="http://schemas.openxmlformats.org/officeDocument/2006/relationships/slide" Target="slides/slide11.xml"/><Relationship Id="rId63" Type="http://schemas.openxmlformats.org/officeDocument/2006/relationships/slide" Target="slides/slide27.xml"/><Relationship Id="rId68" Type="http://schemas.openxmlformats.org/officeDocument/2006/relationships/slide" Target="slides/slide32.xml"/><Relationship Id="rId84" Type="http://schemas.openxmlformats.org/officeDocument/2006/relationships/slide" Target="slides/slide48.xml"/><Relationship Id="rId89" Type="http://schemas.openxmlformats.org/officeDocument/2006/relationships/theme" Target="theme/theme1.xml"/><Relationship Id="rId16" Type="http://schemas.openxmlformats.org/officeDocument/2006/relationships/slideMaster" Target="slideMasters/slideMaster15.xml"/><Relationship Id="rId11" Type="http://schemas.openxmlformats.org/officeDocument/2006/relationships/slideMaster" Target="slideMasters/slideMaster10.xml"/><Relationship Id="rId32" Type="http://schemas.openxmlformats.org/officeDocument/2006/relationships/slideMaster" Target="slideMasters/slideMaster31.xml"/><Relationship Id="rId37" Type="http://schemas.openxmlformats.org/officeDocument/2006/relationships/slide" Target="slides/slide1.xml"/><Relationship Id="rId53" Type="http://schemas.openxmlformats.org/officeDocument/2006/relationships/slide" Target="slides/slide17.xml"/><Relationship Id="rId58" Type="http://schemas.openxmlformats.org/officeDocument/2006/relationships/slide" Target="slides/slide22.xml"/><Relationship Id="rId74" Type="http://schemas.openxmlformats.org/officeDocument/2006/relationships/slide" Target="slides/slide38.xml"/><Relationship Id="rId79" Type="http://schemas.openxmlformats.org/officeDocument/2006/relationships/slide" Target="slides/slide43.xml"/><Relationship Id="rId5" Type="http://schemas.openxmlformats.org/officeDocument/2006/relationships/slideMaster" Target="slideMasters/slideMaster4.xml"/><Relationship Id="rId90" Type="http://schemas.openxmlformats.org/officeDocument/2006/relationships/tableStyles" Target="tableStyles.xml"/><Relationship Id="rId14" Type="http://schemas.openxmlformats.org/officeDocument/2006/relationships/slideMaster" Target="slideMasters/slideMaster13.xml"/><Relationship Id="rId22" Type="http://schemas.openxmlformats.org/officeDocument/2006/relationships/slideMaster" Target="slideMasters/slideMaster21.xml"/><Relationship Id="rId27" Type="http://schemas.openxmlformats.org/officeDocument/2006/relationships/slideMaster" Target="slideMasters/slideMaster26.xml"/><Relationship Id="rId30" Type="http://schemas.openxmlformats.org/officeDocument/2006/relationships/slideMaster" Target="slideMasters/slideMaster29.xml"/><Relationship Id="rId35" Type="http://schemas.openxmlformats.org/officeDocument/2006/relationships/slideMaster" Target="slideMasters/slideMaster34.xml"/><Relationship Id="rId43" Type="http://schemas.openxmlformats.org/officeDocument/2006/relationships/slide" Target="slides/slide7.xml"/><Relationship Id="rId48" Type="http://schemas.openxmlformats.org/officeDocument/2006/relationships/slide" Target="slides/slide12.xml"/><Relationship Id="rId56" Type="http://schemas.openxmlformats.org/officeDocument/2006/relationships/slide" Target="slides/slide20.xml"/><Relationship Id="rId64" Type="http://schemas.openxmlformats.org/officeDocument/2006/relationships/slide" Target="slides/slide28.xml"/><Relationship Id="rId69" Type="http://schemas.openxmlformats.org/officeDocument/2006/relationships/slide" Target="slides/slide33.xml"/><Relationship Id="rId77" Type="http://schemas.openxmlformats.org/officeDocument/2006/relationships/slide" Target="slides/slide41.xml"/><Relationship Id="rId8" Type="http://schemas.openxmlformats.org/officeDocument/2006/relationships/slideMaster" Target="slideMasters/slideMaster7.xml"/><Relationship Id="rId51" Type="http://schemas.openxmlformats.org/officeDocument/2006/relationships/slide" Target="slides/slide15.xml"/><Relationship Id="rId72" Type="http://schemas.openxmlformats.org/officeDocument/2006/relationships/slide" Target="slides/slide36.xml"/><Relationship Id="rId80" Type="http://schemas.openxmlformats.org/officeDocument/2006/relationships/slide" Target="slides/slide44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12" Type="http://schemas.openxmlformats.org/officeDocument/2006/relationships/slideMaster" Target="slideMasters/slideMaster11.xml"/><Relationship Id="rId17" Type="http://schemas.openxmlformats.org/officeDocument/2006/relationships/slideMaster" Target="slideMasters/slideMaster16.xml"/><Relationship Id="rId25" Type="http://schemas.openxmlformats.org/officeDocument/2006/relationships/slideMaster" Target="slideMasters/slideMaster24.xml"/><Relationship Id="rId33" Type="http://schemas.openxmlformats.org/officeDocument/2006/relationships/slideMaster" Target="slideMasters/slideMaster32.xml"/><Relationship Id="rId38" Type="http://schemas.openxmlformats.org/officeDocument/2006/relationships/slide" Target="slides/slide2.xml"/><Relationship Id="rId46" Type="http://schemas.openxmlformats.org/officeDocument/2006/relationships/slide" Target="slides/slide10.xml"/><Relationship Id="rId59" Type="http://schemas.openxmlformats.org/officeDocument/2006/relationships/slide" Target="slides/slide23.xml"/><Relationship Id="rId67" Type="http://schemas.openxmlformats.org/officeDocument/2006/relationships/slide" Target="slides/slide31.xml"/><Relationship Id="rId20" Type="http://schemas.openxmlformats.org/officeDocument/2006/relationships/slideMaster" Target="slideMasters/slideMaster19.xml"/><Relationship Id="rId41" Type="http://schemas.openxmlformats.org/officeDocument/2006/relationships/slide" Target="slides/slide5.xml"/><Relationship Id="rId54" Type="http://schemas.openxmlformats.org/officeDocument/2006/relationships/slide" Target="slides/slide18.xml"/><Relationship Id="rId62" Type="http://schemas.openxmlformats.org/officeDocument/2006/relationships/slide" Target="slides/slide26.xml"/><Relationship Id="rId70" Type="http://schemas.openxmlformats.org/officeDocument/2006/relationships/slide" Target="slides/slide34.xml"/><Relationship Id="rId75" Type="http://schemas.openxmlformats.org/officeDocument/2006/relationships/slide" Target="slides/slide39.xml"/><Relationship Id="rId83" Type="http://schemas.openxmlformats.org/officeDocument/2006/relationships/slide" Target="slides/slide47.xml"/><Relationship Id="rId88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5" Type="http://schemas.openxmlformats.org/officeDocument/2006/relationships/slideMaster" Target="slideMasters/slideMaster14.xml"/><Relationship Id="rId23" Type="http://schemas.openxmlformats.org/officeDocument/2006/relationships/slideMaster" Target="slideMasters/slideMaster22.xml"/><Relationship Id="rId28" Type="http://schemas.openxmlformats.org/officeDocument/2006/relationships/slideMaster" Target="slideMasters/slideMaster27.xml"/><Relationship Id="rId36" Type="http://schemas.openxmlformats.org/officeDocument/2006/relationships/slideMaster" Target="slideMasters/slideMaster35.xml"/><Relationship Id="rId49" Type="http://schemas.openxmlformats.org/officeDocument/2006/relationships/slide" Target="slides/slide13.xml"/><Relationship Id="rId57" Type="http://schemas.openxmlformats.org/officeDocument/2006/relationships/slide" Target="slides/slide21.xml"/><Relationship Id="rId10" Type="http://schemas.openxmlformats.org/officeDocument/2006/relationships/slideMaster" Target="slideMasters/slideMaster9.xml"/><Relationship Id="rId31" Type="http://schemas.openxmlformats.org/officeDocument/2006/relationships/slideMaster" Target="slideMasters/slideMaster30.xml"/><Relationship Id="rId44" Type="http://schemas.openxmlformats.org/officeDocument/2006/relationships/slide" Target="slides/slide8.xml"/><Relationship Id="rId52" Type="http://schemas.openxmlformats.org/officeDocument/2006/relationships/slide" Target="slides/slide16.xml"/><Relationship Id="rId60" Type="http://schemas.openxmlformats.org/officeDocument/2006/relationships/slide" Target="slides/slide24.xml"/><Relationship Id="rId65" Type="http://schemas.openxmlformats.org/officeDocument/2006/relationships/slide" Target="slides/slide29.xml"/><Relationship Id="rId73" Type="http://schemas.openxmlformats.org/officeDocument/2006/relationships/slide" Target="slides/slide37.xml"/><Relationship Id="rId78" Type="http://schemas.openxmlformats.org/officeDocument/2006/relationships/slide" Target="slides/slide42.xml"/><Relationship Id="rId81" Type="http://schemas.openxmlformats.org/officeDocument/2006/relationships/slide" Target="slides/slide45.xml"/><Relationship Id="rId86" Type="http://schemas.openxmlformats.org/officeDocument/2006/relationships/handoutMaster" Target="handoutMasters/handoutMaster1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3" Type="http://schemas.openxmlformats.org/officeDocument/2006/relationships/slideMaster" Target="slideMasters/slideMaster12.xml"/><Relationship Id="rId18" Type="http://schemas.openxmlformats.org/officeDocument/2006/relationships/slideMaster" Target="slideMasters/slideMaster17.xml"/><Relationship Id="rId39" Type="http://schemas.openxmlformats.org/officeDocument/2006/relationships/slide" Target="slides/slide3.xml"/><Relationship Id="rId34" Type="http://schemas.openxmlformats.org/officeDocument/2006/relationships/slideMaster" Target="slideMasters/slideMaster33.xml"/><Relationship Id="rId50" Type="http://schemas.openxmlformats.org/officeDocument/2006/relationships/slide" Target="slides/slide14.xml"/><Relationship Id="rId55" Type="http://schemas.openxmlformats.org/officeDocument/2006/relationships/slide" Target="slides/slide19.xml"/><Relationship Id="rId76" Type="http://schemas.openxmlformats.org/officeDocument/2006/relationships/slide" Target="slides/slide40.xml"/><Relationship Id="rId7" Type="http://schemas.openxmlformats.org/officeDocument/2006/relationships/slideMaster" Target="slideMasters/slideMaster6.xml"/><Relationship Id="rId71" Type="http://schemas.openxmlformats.org/officeDocument/2006/relationships/slide" Target="slides/slide35.xml"/><Relationship Id="rId2" Type="http://schemas.openxmlformats.org/officeDocument/2006/relationships/slideMaster" Target="slideMasters/slideMaster1.xml"/><Relationship Id="rId29" Type="http://schemas.openxmlformats.org/officeDocument/2006/relationships/slideMaster" Target="slideMasters/slideMaster28.xml"/><Relationship Id="rId24" Type="http://schemas.openxmlformats.org/officeDocument/2006/relationships/slideMaster" Target="slideMasters/slideMaster23.xml"/><Relationship Id="rId40" Type="http://schemas.openxmlformats.org/officeDocument/2006/relationships/slide" Target="slides/slide4.xml"/><Relationship Id="rId45" Type="http://schemas.openxmlformats.org/officeDocument/2006/relationships/slide" Target="slides/slide9.xml"/><Relationship Id="rId66" Type="http://schemas.openxmlformats.org/officeDocument/2006/relationships/slide" Target="slides/slide30.xml"/><Relationship Id="rId87" Type="http://schemas.openxmlformats.org/officeDocument/2006/relationships/presProps" Target="presProps.xml"/><Relationship Id="rId61" Type="http://schemas.openxmlformats.org/officeDocument/2006/relationships/slide" Target="slides/slide25.xml"/><Relationship Id="rId82" Type="http://schemas.openxmlformats.org/officeDocument/2006/relationships/slide" Target="slides/slide46.xml"/><Relationship Id="rId19" Type="http://schemas.openxmlformats.org/officeDocument/2006/relationships/slideMaster" Target="slideMasters/slideMaster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9472DD5C-B6A9-4714-908F-0B8F74738B98}" type="datetimeFigureOut">
              <a:rPr lang="en-US" altLang="zh-TW" smtClean="0"/>
              <a:pPr/>
              <a:t>9/7/2018</a:t>
            </a:fld>
            <a:endParaRPr lang="zh-TW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7C1C90DE-A98B-4173-B17E-434F189FC4DB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280413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193366E8-8A22-4400-BBA2-8D322280A6E8}" type="datetimeFigureOut">
              <a:pPr/>
              <a:t>2018/9/7</a:t>
            </a:fld>
            <a:endParaRPr lang="zh-TW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3792D2CF-A01B-4515-8B40-3DC34258267A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08555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zh-TW" smtClean="0"/>
              <a:pPr/>
              <a:t>1</a:t>
            </a:fld>
            <a:endParaRPr 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</a:t>
            </a:fld>
            <a:endParaRPr 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</a:t>
            </a:fld>
            <a:endParaRPr 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431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229F1-C91A-45F6-B9D5-8C7F3EEF3B7A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zh-TW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735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E2CCF-974A-4333-9958-C0EB989449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509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6274A-2FA8-4427-B6DB-9F0BEFB33BB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524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6274A-2FA8-4427-B6DB-9F0BEFB33BB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18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48</a:t>
            </a:fld>
            <a:endParaRPr 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September 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8642-5191-422F-AB38-A2CAF5228A0F}" type="datetimeFigureOut">
              <a:rPr lang="zh-TW" altLang="en-US" smtClean="0"/>
              <a:pPr/>
              <a:t>2018/9/7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1325-AACB-49C9-9261-48E2D5D4CA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altLang="zh-TW" smtClean="0"/>
              <a:pPr/>
              <a:t>9/7/2018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2BA2D-5FEA-4E2B-BDA0-E228EEEBBA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FB200-850B-4832-A682-3BB2535CEBF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588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2BA2D-5FEA-4E2B-BDA0-E228EEEBBA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FB200-850B-4832-A682-3BB2535CEBF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448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2BA2D-5FEA-4E2B-BDA0-E228EEEBBA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FB200-850B-4832-A682-3BB2535CEBF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377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2BA2D-5FEA-4E2B-BDA0-E228EEEBBA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FB200-850B-4832-A682-3BB2535CEBF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446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2BA2D-5FEA-4E2B-BDA0-E228EEEBBA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FB200-850B-4832-A682-3BB2535CEBF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799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2BA2D-5FEA-4E2B-BDA0-E228EEEBBA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FB200-850B-4832-A682-3BB2535CEBF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277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2BA2D-5FEA-4E2B-BDA0-E228EEEBBA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FB200-850B-4832-A682-3BB2535CEBF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303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2BA2D-5FEA-4E2B-BDA0-E228EEEBBA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FB200-850B-4832-A682-3BB2535CEBF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43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altLang="zh-TW" smtClean="0"/>
              <a:pPr/>
              <a:t>9/7/2018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2BA2D-5FEA-4E2B-BDA0-E228EEEBBA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FB200-850B-4832-A682-3BB2535CEBF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425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2BA2D-5FEA-4E2B-BDA0-E228EEEBBA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FB200-850B-4832-A682-3BB2535CEBF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00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2BA2D-5FEA-4E2B-BDA0-E228EEEBBA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FB200-850B-4832-A682-3BB2535CEBF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234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2BA2D-5FEA-4E2B-BDA0-E228EEEBBA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FB200-850B-4832-A682-3BB2535CEBF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568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2BA2D-5FEA-4E2B-BDA0-E228EEEBBA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FB200-850B-4832-A682-3BB2535CEBF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954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5"/>
          <p:cNvSpPr>
            <a:spLocks noChangeArrowheads="1"/>
          </p:cNvSpPr>
          <p:nvPr/>
        </p:nvSpPr>
        <p:spPr bwMode="auto">
          <a:xfrm rot="893299">
            <a:off x="2984500" y="782638"/>
            <a:ext cx="5472113" cy="3600450"/>
          </a:xfrm>
          <a:prstGeom prst="ellipse">
            <a:avLst/>
          </a:prstGeom>
          <a:solidFill>
            <a:srgbClr val="008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2627313" y="5876925"/>
            <a:ext cx="503237" cy="649288"/>
            <a:chOff x="2971" y="436"/>
            <a:chExt cx="498" cy="681"/>
          </a:xfrm>
        </p:grpSpPr>
        <p:sp>
          <p:nvSpPr>
            <p:cNvPr id="6" name="Oval 31"/>
            <p:cNvSpPr>
              <a:spLocks noChangeArrowheads="1"/>
            </p:cNvSpPr>
            <p:nvPr userDrawn="1"/>
          </p:nvSpPr>
          <p:spPr bwMode="auto">
            <a:xfrm>
              <a:off x="2971" y="436"/>
              <a:ext cx="272" cy="27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7" name="AutoShape 32"/>
            <p:cNvSpPr>
              <a:spLocks noChangeArrowheads="1"/>
            </p:cNvSpPr>
            <p:nvPr userDrawn="1"/>
          </p:nvSpPr>
          <p:spPr bwMode="auto">
            <a:xfrm rot="4314409">
              <a:off x="3107" y="664"/>
              <a:ext cx="137" cy="317"/>
            </a:xfrm>
            <a:prstGeom prst="moon">
              <a:avLst>
                <a:gd name="adj" fmla="val 30556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8" name="AutoShape 46"/>
            <p:cNvSpPr>
              <a:spLocks noChangeArrowheads="1"/>
            </p:cNvSpPr>
            <p:nvPr userDrawn="1"/>
          </p:nvSpPr>
          <p:spPr bwMode="auto">
            <a:xfrm rot="-6293676">
              <a:off x="3311" y="823"/>
              <a:ext cx="135" cy="181"/>
            </a:xfrm>
            <a:prstGeom prst="moon">
              <a:avLst>
                <a:gd name="adj" fmla="val 30556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9" name="AutoShape 48"/>
            <p:cNvSpPr>
              <a:spLocks noChangeArrowheads="1"/>
            </p:cNvSpPr>
            <p:nvPr userDrawn="1"/>
          </p:nvSpPr>
          <p:spPr bwMode="auto">
            <a:xfrm rot="-9987177">
              <a:off x="3108" y="891"/>
              <a:ext cx="90" cy="226"/>
            </a:xfrm>
            <a:prstGeom prst="moon">
              <a:avLst>
                <a:gd name="adj" fmla="val 40880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10" name="Group 52"/>
          <p:cNvGrpSpPr>
            <a:grpSpLocks/>
          </p:cNvGrpSpPr>
          <p:nvPr/>
        </p:nvGrpSpPr>
        <p:grpSpPr bwMode="auto">
          <a:xfrm>
            <a:off x="3059113" y="5734050"/>
            <a:ext cx="360362" cy="360363"/>
            <a:chOff x="3696" y="527"/>
            <a:chExt cx="181" cy="182"/>
          </a:xfrm>
        </p:grpSpPr>
        <p:sp>
          <p:nvSpPr>
            <p:cNvPr id="11" name="AutoShape 50"/>
            <p:cNvSpPr>
              <a:spLocks noChangeArrowheads="1"/>
            </p:cNvSpPr>
            <p:nvPr userDrawn="1"/>
          </p:nvSpPr>
          <p:spPr bwMode="auto">
            <a:xfrm rot="-9987177">
              <a:off x="3742" y="527"/>
              <a:ext cx="45" cy="135"/>
            </a:xfrm>
            <a:prstGeom prst="moon">
              <a:avLst>
                <a:gd name="adj" fmla="val 4088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12" name="AutoShape 51"/>
            <p:cNvSpPr>
              <a:spLocks noChangeArrowheads="1"/>
            </p:cNvSpPr>
            <p:nvPr userDrawn="1"/>
          </p:nvSpPr>
          <p:spPr bwMode="auto">
            <a:xfrm rot="4132675">
              <a:off x="3787" y="573"/>
              <a:ext cx="45" cy="135"/>
            </a:xfrm>
            <a:prstGeom prst="moon">
              <a:avLst>
                <a:gd name="adj" fmla="val 4088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13" name="Oval 49"/>
            <p:cNvSpPr>
              <a:spLocks noChangeArrowheads="1"/>
            </p:cNvSpPr>
            <p:nvPr userDrawn="1"/>
          </p:nvSpPr>
          <p:spPr bwMode="auto">
            <a:xfrm>
              <a:off x="3696" y="618"/>
              <a:ext cx="91" cy="91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  <p:sp>
        <p:nvSpPr>
          <p:cNvPr id="14" name="Oval 21"/>
          <p:cNvSpPr>
            <a:spLocks noChangeArrowheads="1"/>
          </p:cNvSpPr>
          <p:nvPr/>
        </p:nvSpPr>
        <p:spPr bwMode="auto">
          <a:xfrm rot="482142">
            <a:off x="1522413" y="773113"/>
            <a:ext cx="431800" cy="4318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auto">
          <a:xfrm rot="16529528">
            <a:off x="1524000" y="804863"/>
            <a:ext cx="360363" cy="865187"/>
          </a:xfrm>
          <a:prstGeom prst="moon">
            <a:avLst>
              <a:gd name="adj" fmla="val 3813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6" name="AutoShape 23"/>
          <p:cNvSpPr>
            <a:spLocks noChangeArrowheads="1"/>
          </p:cNvSpPr>
          <p:nvPr/>
        </p:nvSpPr>
        <p:spPr bwMode="auto">
          <a:xfrm rot="20326644">
            <a:off x="1727200" y="1292225"/>
            <a:ext cx="141288" cy="576263"/>
          </a:xfrm>
          <a:prstGeom prst="moon">
            <a:avLst>
              <a:gd name="adj" fmla="val 8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7" name="AutoShape 24"/>
          <p:cNvSpPr>
            <a:spLocks noChangeArrowheads="1"/>
          </p:cNvSpPr>
          <p:nvPr/>
        </p:nvSpPr>
        <p:spPr bwMode="auto">
          <a:xfrm rot="10970376">
            <a:off x="1584325" y="1271588"/>
            <a:ext cx="141288" cy="576262"/>
          </a:xfrm>
          <a:prstGeom prst="moon">
            <a:avLst>
              <a:gd name="adj" fmla="val 8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8" name="Arc 35"/>
          <p:cNvSpPr>
            <a:spLocks/>
          </p:cNvSpPr>
          <p:nvPr/>
        </p:nvSpPr>
        <p:spPr bwMode="auto">
          <a:xfrm rot="410787">
            <a:off x="1406525" y="344488"/>
            <a:ext cx="774700" cy="860425"/>
          </a:xfrm>
          <a:custGeom>
            <a:avLst/>
            <a:gdLst>
              <a:gd name="T0" fmla="*/ 2147483646 w 43146"/>
              <a:gd name="T1" fmla="*/ 2147483646 h 22297"/>
              <a:gd name="T2" fmla="*/ 2147483646 w 43146"/>
              <a:gd name="T3" fmla="*/ 2147483646 h 22297"/>
              <a:gd name="T4" fmla="*/ 2147483646 w 43146"/>
              <a:gd name="T5" fmla="*/ 2147483646 h 222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46" h="22297" fill="none" extrusionOk="0">
                <a:moveTo>
                  <a:pt x="11" y="22296"/>
                </a:moveTo>
                <a:cubicBezTo>
                  <a:pt x="3" y="22064"/>
                  <a:pt x="0" y="218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2937" y="0"/>
                  <a:pt x="42345" y="8765"/>
                  <a:pt x="43146" y="20073"/>
                </a:cubicBezTo>
              </a:path>
              <a:path w="43146" h="22297" stroke="0" extrusionOk="0">
                <a:moveTo>
                  <a:pt x="11" y="22296"/>
                </a:moveTo>
                <a:cubicBezTo>
                  <a:pt x="3" y="22064"/>
                  <a:pt x="0" y="218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2937" y="0"/>
                  <a:pt x="42345" y="8765"/>
                  <a:pt x="43146" y="20073"/>
                </a:cubicBezTo>
                <a:lnTo>
                  <a:pt x="21600" y="21600"/>
                </a:lnTo>
                <a:lnTo>
                  <a:pt x="11" y="2229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Arc 54"/>
          <p:cNvSpPr>
            <a:spLocks/>
          </p:cNvSpPr>
          <p:nvPr/>
        </p:nvSpPr>
        <p:spPr bwMode="auto">
          <a:xfrm rot="12301247">
            <a:off x="1192213" y="928688"/>
            <a:ext cx="796925" cy="1039812"/>
          </a:xfrm>
          <a:custGeom>
            <a:avLst/>
            <a:gdLst>
              <a:gd name="T0" fmla="*/ 2147483646 w 43200"/>
              <a:gd name="T1" fmla="*/ 2147483646 h 33004"/>
              <a:gd name="T2" fmla="*/ 2147483646 w 43200"/>
              <a:gd name="T3" fmla="*/ 2147483646 h 33004"/>
              <a:gd name="T4" fmla="*/ 2147483646 w 43200"/>
              <a:gd name="T5" fmla="*/ 2147483646 h 330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33004" fill="none" extrusionOk="0">
                <a:moveTo>
                  <a:pt x="3255" y="33004"/>
                </a:moveTo>
                <a:cubicBezTo>
                  <a:pt x="1127" y="29580"/>
                  <a:pt x="0" y="2563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2020"/>
                  <a:pt x="43187" y="22441"/>
                  <a:pt x="43163" y="22861"/>
                </a:cubicBezTo>
              </a:path>
              <a:path w="43200" h="33004" stroke="0" extrusionOk="0">
                <a:moveTo>
                  <a:pt x="3255" y="33004"/>
                </a:moveTo>
                <a:cubicBezTo>
                  <a:pt x="1127" y="29580"/>
                  <a:pt x="0" y="2563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2020"/>
                  <a:pt x="43187" y="22441"/>
                  <a:pt x="43163" y="22861"/>
                </a:cubicBezTo>
                <a:lnTo>
                  <a:pt x="21600" y="21600"/>
                </a:lnTo>
                <a:lnTo>
                  <a:pt x="3255" y="33004"/>
                </a:lnTo>
                <a:close/>
              </a:path>
            </a:pathLst>
          </a:custGeom>
          <a:noFill/>
          <a:ln w="317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Arc 56"/>
          <p:cNvSpPr>
            <a:spLocks/>
          </p:cNvSpPr>
          <p:nvPr/>
        </p:nvSpPr>
        <p:spPr bwMode="auto">
          <a:xfrm rot="19798048">
            <a:off x="1255713" y="334963"/>
            <a:ext cx="730250" cy="1060450"/>
          </a:xfrm>
          <a:custGeom>
            <a:avLst/>
            <a:gdLst>
              <a:gd name="T0" fmla="*/ 0 w 42302"/>
              <a:gd name="T1" fmla="*/ 2147483646 h 33344"/>
              <a:gd name="T2" fmla="*/ 2147483646 w 42302"/>
              <a:gd name="T3" fmla="*/ 2147483646 h 33344"/>
              <a:gd name="T4" fmla="*/ 2147483646 w 42302"/>
              <a:gd name="T5" fmla="*/ 2147483646 h 333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302" h="33344" fill="none" extrusionOk="0">
                <a:moveTo>
                  <a:pt x="0" y="15436"/>
                </a:moveTo>
                <a:cubicBezTo>
                  <a:pt x="2726" y="6278"/>
                  <a:pt x="11146" y="0"/>
                  <a:pt x="20702" y="0"/>
                </a:cubicBezTo>
                <a:cubicBezTo>
                  <a:pt x="32631" y="0"/>
                  <a:pt x="42302" y="9670"/>
                  <a:pt x="42302" y="21600"/>
                </a:cubicBezTo>
                <a:cubicBezTo>
                  <a:pt x="42302" y="25767"/>
                  <a:pt x="41096" y="29846"/>
                  <a:pt x="38830" y="33344"/>
                </a:cubicBezTo>
              </a:path>
              <a:path w="42302" h="33344" stroke="0" extrusionOk="0">
                <a:moveTo>
                  <a:pt x="0" y="15436"/>
                </a:moveTo>
                <a:cubicBezTo>
                  <a:pt x="2726" y="6278"/>
                  <a:pt x="11146" y="0"/>
                  <a:pt x="20702" y="0"/>
                </a:cubicBezTo>
                <a:cubicBezTo>
                  <a:pt x="32631" y="0"/>
                  <a:pt x="42302" y="9670"/>
                  <a:pt x="42302" y="21600"/>
                </a:cubicBezTo>
                <a:cubicBezTo>
                  <a:pt x="42302" y="25767"/>
                  <a:pt x="41096" y="29846"/>
                  <a:pt x="38830" y="33344"/>
                </a:cubicBezTo>
                <a:lnTo>
                  <a:pt x="20702" y="21600"/>
                </a:lnTo>
                <a:lnTo>
                  <a:pt x="0" y="15436"/>
                </a:lnTo>
                <a:close/>
              </a:path>
            </a:pathLst>
          </a:custGeom>
          <a:noFill/>
          <a:ln w="317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1" name="Group 102"/>
          <p:cNvGrpSpPr>
            <a:grpSpLocks/>
          </p:cNvGrpSpPr>
          <p:nvPr/>
        </p:nvGrpSpPr>
        <p:grpSpPr bwMode="auto">
          <a:xfrm>
            <a:off x="7372350" y="5319713"/>
            <a:ext cx="1460500" cy="701675"/>
            <a:chOff x="4644" y="3351"/>
            <a:chExt cx="920" cy="442"/>
          </a:xfrm>
        </p:grpSpPr>
        <p:sp>
          <p:nvSpPr>
            <p:cNvPr id="22" name="AutoShape 27"/>
            <p:cNvSpPr>
              <a:spLocks noChangeArrowheads="1"/>
            </p:cNvSpPr>
            <p:nvPr/>
          </p:nvSpPr>
          <p:spPr bwMode="auto">
            <a:xfrm rot="15863405">
              <a:off x="5002" y="3485"/>
              <a:ext cx="227" cy="389"/>
            </a:xfrm>
            <a:prstGeom prst="moon">
              <a:avLst>
                <a:gd name="adj" fmla="val 26097"/>
              </a:avLst>
            </a:prstGeom>
            <a:solidFill>
              <a:schemeClr val="tx1"/>
            </a:solidFill>
            <a:ln>
              <a:noFill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grpSp>
          <p:nvGrpSpPr>
            <p:cNvPr id="23" name="Group 100"/>
            <p:cNvGrpSpPr>
              <a:grpSpLocks/>
            </p:cNvGrpSpPr>
            <p:nvPr userDrawn="1"/>
          </p:nvGrpSpPr>
          <p:grpSpPr bwMode="auto">
            <a:xfrm>
              <a:off x="4644" y="3351"/>
              <a:ext cx="920" cy="432"/>
              <a:chOff x="4644" y="3351"/>
              <a:chExt cx="920" cy="432"/>
            </a:xfrm>
          </p:grpSpPr>
          <p:sp>
            <p:nvSpPr>
              <p:cNvPr id="24" name="Line 69"/>
              <p:cNvSpPr>
                <a:spLocks noChangeShapeType="1"/>
              </p:cNvSpPr>
              <p:nvPr/>
            </p:nvSpPr>
            <p:spPr bwMode="auto">
              <a:xfrm rot="21263405" flipV="1">
                <a:off x="4754" y="3521"/>
                <a:ext cx="699" cy="91"/>
              </a:xfrm>
              <a:prstGeom prst="line">
                <a:avLst/>
              </a:prstGeom>
              <a:noFill/>
              <a:ln w="635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grpSp>
            <p:nvGrpSpPr>
              <p:cNvPr id="25" name="Group 99"/>
              <p:cNvGrpSpPr>
                <a:grpSpLocks/>
              </p:cNvGrpSpPr>
              <p:nvPr userDrawn="1"/>
            </p:nvGrpSpPr>
            <p:grpSpPr bwMode="auto">
              <a:xfrm>
                <a:off x="4644" y="3351"/>
                <a:ext cx="920" cy="432"/>
                <a:chOff x="4644" y="3351"/>
                <a:chExt cx="920" cy="432"/>
              </a:xfrm>
            </p:grpSpPr>
            <p:sp>
              <p:nvSpPr>
                <p:cNvPr id="26" name="Oval 72"/>
                <p:cNvSpPr>
                  <a:spLocks noChangeArrowheads="1"/>
                </p:cNvSpPr>
                <p:nvPr/>
              </p:nvSpPr>
              <p:spPr bwMode="auto">
                <a:xfrm rot="-336595">
                  <a:off x="4644" y="3510"/>
                  <a:ext cx="233" cy="273"/>
                </a:xfrm>
                <a:prstGeom prst="ellipse">
                  <a:avLst/>
                </a:prstGeom>
                <a:solidFill>
                  <a:srgbClr val="99CC00"/>
                </a:solidFill>
                <a:ln>
                  <a:noFill/>
                </a:ln>
                <a:effectLst>
                  <a:prstShdw prst="shdw17" dist="17961" dir="2700000">
                    <a:srgbClr val="5C7A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新細明體" charset="-120"/>
                    <a:cs typeface="+mn-cs"/>
                  </a:endParaRPr>
                </a:p>
              </p:txBody>
            </p:sp>
            <p:sp>
              <p:nvSpPr>
                <p:cNvPr id="27" name="Oval 73"/>
                <p:cNvSpPr>
                  <a:spLocks noChangeArrowheads="1"/>
                </p:cNvSpPr>
                <p:nvPr/>
              </p:nvSpPr>
              <p:spPr bwMode="auto">
                <a:xfrm rot="-336595">
                  <a:off x="4722" y="3578"/>
                  <a:ext cx="78" cy="136"/>
                </a:xfrm>
                <a:prstGeom prst="ellipse">
                  <a:avLst/>
                </a:prstGeom>
                <a:solidFill>
                  <a:srgbClr val="339966"/>
                </a:solidFill>
                <a:ln>
                  <a:noFill/>
                </a:ln>
                <a:effectLst>
                  <a:prstShdw prst="shdw17" dist="17961" dir="2700000">
                    <a:srgbClr val="1F5C3D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新細明體" charset="-120"/>
                    <a:cs typeface="+mn-cs"/>
                  </a:endParaRPr>
                </a:p>
              </p:txBody>
            </p:sp>
            <p:sp>
              <p:nvSpPr>
                <p:cNvPr id="28" name="Oval 70"/>
                <p:cNvSpPr>
                  <a:spLocks noChangeArrowheads="1"/>
                </p:cNvSpPr>
                <p:nvPr/>
              </p:nvSpPr>
              <p:spPr bwMode="auto">
                <a:xfrm rot="-336595">
                  <a:off x="5331" y="3351"/>
                  <a:ext cx="233" cy="273"/>
                </a:xfrm>
                <a:prstGeom prst="ellipse">
                  <a:avLst/>
                </a:prstGeom>
                <a:solidFill>
                  <a:srgbClr val="99CC00"/>
                </a:solidFill>
                <a:ln>
                  <a:noFill/>
                </a:ln>
                <a:effectLst>
                  <a:prstShdw prst="shdw17" dist="17961" dir="2700000">
                    <a:srgbClr val="5C7A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新細明體" charset="-120"/>
                    <a:cs typeface="+mn-cs"/>
                  </a:endParaRPr>
                </a:p>
              </p:txBody>
            </p:sp>
            <p:sp>
              <p:nvSpPr>
                <p:cNvPr id="29" name="Oval 71"/>
                <p:cNvSpPr>
                  <a:spLocks noChangeArrowheads="1"/>
                </p:cNvSpPr>
                <p:nvPr/>
              </p:nvSpPr>
              <p:spPr bwMode="auto">
                <a:xfrm rot="-336595">
                  <a:off x="5409" y="3419"/>
                  <a:ext cx="78" cy="136"/>
                </a:xfrm>
                <a:prstGeom prst="ellipse">
                  <a:avLst/>
                </a:prstGeom>
                <a:solidFill>
                  <a:srgbClr val="339966"/>
                </a:solidFill>
                <a:ln>
                  <a:noFill/>
                </a:ln>
                <a:effectLst>
                  <a:prstShdw prst="shdw17" dist="17961" dir="2700000">
                    <a:srgbClr val="1F5C3D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新細明體" charset="-120"/>
                    <a:cs typeface="+mn-cs"/>
                  </a:endParaRPr>
                </a:p>
              </p:txBody>
            </p:sp>
          </p:grpSp>
        </p:grpSp>
      </p:grpSp>
      <p:sp>
        <p:nvSpPr>
          <p:cNvPr id="30" name="AutoShape 77"/>
          <p:cNvSpPr>
            <a:spLocks noChangeArrowheads="1"/>
          </p:cNvSpPr>
          <p:nvPr/>
        </p:nvSpPr>
        <p:spPr bwMode="auto">
          <a:xfrm rot="898729">
            <a:off x="2303463" y="333375"/>
            <a:ext cx="6840537" cy="44910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208" y="10800"/>
                </a:moveTo>
                <a:cubicBezTo>
                  <a:pt x="2208" y="15545"/>
                  <a:pt x="6055" y="19392"/>
                  <a:pt x="10800" y="19392"/>
                </a:cubicBezTo>
                <a:cubicBezTo>
                  <a:pt x="15545" y="19392"/>
                  <a:pt x="19392" y="15545"/>
                  <a:pt x="19392" y="10800"/>
                </a:cubicBezTo>
                <a:cubicBezTo>
                  <a:pt x="19392" y="6055"/>
                  <a:pt x="15545" y="2208"/>
                  <a:pt x="10800" y="2208"/>
                </a:cubicBezTo>
                <a:cubicBezTo>
                  <a:pt x="6055" y="2208"/>
                  <a:pt x="2208" y="6055"/>
                  <a:pt x="2208" y="10800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31" name="Group 82"/>
          <p:cNvGrpSpPr>
            <a:grpSpLocks/>
          </p:cNvGrpSpPr>
          <p:nvPr/>
        </p:nvGrpSpPr>
        <p:grpSpPr bwMode="auto">
          <a:xfrm>
            <a:off x="4211638" y="1341438"/>
            <a:ext cx="215900" cy="268287"/>
            <a:chOff x="1005" y="890"/>
            <a:chExt cx="210" cy="259"/>
          </a:xfrm>
        </p:grpSpPr>
        <p:sp>
          <p:nvSpPr>
            <p:cNvPr id="32" name="AutoShape 79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33" name="AutoShape 80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34" name="AutoShape 81"/>
            <p:cNvSpPr>
              <a:spLocks noChangeArrowheads="1"/>
            </p:cNvSpPr>
            <p:nvPr userDrawn="1"/>
          </p:nvSpPr>
          <p:spPr bwMode="auto">
            <a:xfrm rot="9676279">
              <a:off x="1067" y="890"/>
              <a:ext cx="90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35" name="Group 83"/>
          <p:cNvGrpSpPr>
            <a:grpSpLocks/>
          </p:cNvGrpSpPr>
          <p:nvPr/>
        </p:nvGrpSpPr>
        <p:grpSpPr bwMode="auto">
          <a:xfrm>
            <a:off x="4500563" y="1557338"/>
            <a:ext cx="215900" cy="268287"/>
            <a:chOff x="1005" y="890"/>
            <a:chExt cx="210" cy="259"/>
          </a:xfrm>
        </p:grpSpPr>
        <p:sp>
          <p:nvSpPr>
            <p:cNvPr id="36" name="AutoShape 84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7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37" name="AutoShape 85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7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38" name="AutoShape 86"/>
            <p:cNvSpPr>
              <a:spLocks noChangeArrowheads="1"/>
            </p:cNvSpPr>
            <p:nvPr userDrawn="1"/>
          </p:nvSpPr>
          <p:spPr bwMode="auto">
            <a:xfrm rot="9676279">
              <a:off x="1067" y="890"/>
              <a:ext cx="90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7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39" name="Group 87"/>
          <p:cNvGrpSpPr>
            <a:grpSpLocks/>
          </p:cNvGrpSpPr>
          <p:nvPr/>
        </p:nvGrpSpPr>
        <p:grpSpPr bwMode="auto">
          <a:xfrm>
            <a:off x="4932363" y="1412875"/>
            <a:ext cx="215900" cy="268288"/>
            <a:chOff x="1005" y="890"/>
            <a:chExt cx="210" cy="259"/>
          </a:xfrm>
        </p:grpSpPr>
        <p:sp>
          <p:nvSpPr>
            <p:cNvPr id="40" name="AutoShape 88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41" name="AutoShape 89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42" name="AutoShape 90"/>
            <p:cNvSpPr>
              <a:spLocks noChangeArrowheads="1"/>
            </p:cNvSpPr>
            <p:nvPr userDrawn="1"/>
          </p:nvSpPr>
          <p:spPr bwMode="auto">
            <a:xfrm rot="9676279">
              <a:off x="1067" y="890"/>
              <a:ext cx="90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43" name="Group 91"/>
          <p:cNvGrpSpPr>
            <a:grpSpLocks/>
          </p:cNvGrpSpPr>
          <p:nvPr/>
        </p:nvGrpSpPr>
        <p:grpSpPr bwMode="auto">
          <a:xfrm>
            <a:off x="7451725" y="3521075"/>
            <a:ext cx="215900" cy="268288"/>
            <a:chOff x="1005" y="890"/>
            <a:chExt cx="210" cy="259"/>
          </a:xfrm>
        </p:grpSpPr>
        <p:sp>
          <p:nvSpPr>
            <p:cNvPr id="44" name="AutoShape 92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45" name="AutoShape 93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46" name="AutoShape 94"/>
            <p:cNvSpPr>
              <a:spLocks noChangeArrowheads="1"/>
            </p:cNvSpPr>
            <p:nvPr userDrawn="1"/>
          </p:nvSpPr>
          <p:spPr bwMode="auto">
            <a:xfrm rot="9676279">
              <a:off x="1067" y="890"/>
              <a:ext cx="90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47" name="Group 95"/>
          <p:cNvGrpSpPr>
            <a:grpSpLocks/>
          </p:cNvGrpSpPr>
          <p:nvPr/>
        </p:nvGrpSpPr>
        <p:grpSpPr bwMode="auto">
          <a:xfrm>
            <a:off x="7308850" y="3644900"/>
            <a:ext cx="215900" cy="268288"/>
            <a:chOff x="1005" y="890"/>
            <a:chExt cx="210" cy="259"/>
          </a:xfrm>
        </p:grpSpPr>
        <p:sp>
          <p:nvSpPr>
            <p:cNvPr id="48" name="AutoShape 96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49" name="AutoShape 97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50" name="AutoShape 98"/>
            <p:cNvSpPr>
              <a:spLocks noChangeArrowheads="1"/>
            </p:cNvSpPr>
            <p:nvPr userDrawn="1"/>
          </p:nvSpPr>
          <p:spPr bwMode="auto">
            <a:xfrm rot="9676279">
              <a:off x="1067" y="890"/>
              <a:ext cx="90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51" name="Group 101"/>
          <p:cNvGrpSpPr>
            <a:grpSpLocks/>
          </p:cNvGrpSpPr>
          <p:nvPr/>
        </p:nvGrpSpPr>
        <p:grpSpPr bwMode="auto">
          <a:xfrm>
            <a:off x="7916863" y="5446713"/>
            <a:ext cx="541337" cy="860425"/>
            <a:chOff x="4987" y="3431"/>
            <a:chExt cx="341" cy="542"/>
          </a:xfrm>
        </p:grpSpPr>
        <p:sp>
          <p:nvSpPr>
            <p:cNvPr id="52" name="Oval 26"/>
            <p:cNvSpPr>
              <a:spLocks noChangeArrowheads="1"/>
            </p:cNvSpPr>
            <p:nvPr/>
          </p:nvSpPr>
          <p:spPr bwMode="auto">
            <a:xfrm rot="-336595">
              <a:off x="4987" y="3431"/>
              <a:ext cx="233" cy="2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>
              <a:prstShdw prst="shdw17" dist="17961" dir="2700000">
                <a:srgbClr val="000000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53" name="AutoShape 65"/>
            <p:cNvSpPr>
              <a:spLocks noChangeArrowheads="1"/>
            </p:cNvSpPr>
            <p:nvPr/>
          </p:nvSpPr>
          <p:spPr bwMode="auto">
            <a:xfrm rot="17009808">
              <a:off x="5129" y="3706"/>
              <a:ext cx="165" cy="232"/>
            </a:xfrm>
            <a:prstGeom prst="moon">
              <a:avLst>
                <a:gd name="adj" fmla="val 32597"/>
              </a:avLst>
            </a:prstGeom>
            <a:solidFill>
              <a:schemeClr val="tx1"/>
            </a:solidFill>
            <a:ln>
              <a:noFill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54" name="AutoShape 66"/>
            <p:cNvSpPr>
              <a:spLocks noChangeArrowheads="1"/>
            </p:cNvSpPr>
            <p:nvPr/>
          </p:nvSpPr>
          <p:spPr bwMode="auto">
            <a:xfrm rot="-336595">
              <a:off x="5099" y="3837"/>
              <a:ext cx="78" cy="136"/>
            </a:xfrm>
            <a:prstGeom prst="moon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ffectLst>
              <a:prstShdw prst="shdw17" dist="17961" dir="2700000">
                <a:srgbClr val="000000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55" name="Group 107"/>
          <p:cNvGrpSpPr>
            <a:grpSpLocks/>
          </p:cNvGrpSpPr>
          <p:nvPr/>
        </p:nvGrpSpPr>
        <p:grpSpPr bwMode="auto">
          <a:xfrm>
            <a:off x="442913" y="4413250"/>
            <a:ext cx="876300" cy="1101725"/>
            <a:chOff x="279" y="2780"/>
            <a:chExt cx="552" cy="694"/>
          </a:xfrm>
        </p:grpSpPr>
        <p:grpSp>
          <p:nvGrpSpPr>
            <p:cNvPr id="56" name="Group 19"/>
            <p:cNvGrpSpPr>
              <a:grpSpLocks/>
            </p:cNvGrpSpPr>
            <p:nvPr userDrawn="1"/>
          </p:nvGrpSpPr>
          <p:grpSpPr bwMode="auto">
            <a:xfrm>
              <a:off x="279" y="2780"/>
              <a:ext cx="552" cy="570"/>
              <a:chOff x="793" y="436"/>
              <a:chExt cx="590" cy="636"/>
            </a:xfrm>
          </p:grpSpPr>
          <p:sp>
            <p:nvSpPr>
              <p:cNvPr id="59" name="Oval 9"/>
              <p:cNvSpPr>
                <a:spLocks noChangeArrowheads="1"/>
              </p:cNvSpPr>
              <p:nvPr userDrawn="1"/>
            </p:nvSpPr>
            <p:spPr bwMode="auto">
              <a:xfrm>
                <a:off x="839" y="436"/>
                <a:ext cx="273" cy="27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charset="-120"/>
                  <a:cs typeface="+mn-cs"/>
                </a:endParaRPr>
              </a:p>
            </p:txBody>
          </p:sp>
          <p:sp>
            <p:nvSpPr>
              <p:cNvPr id="60" name="AutoShape 15"/>
              <p:cNvSpPr>
                <a:spLocks noChangeArrowheads="1"/>
              </p:cNvSpPr>
              <p:nvPr userDrawn="1"/>
            </p:nvSpPr>
            <p:spPr bwMode="auto">
              <a:xfrm rot="-6857427">
                <a:off x="952" y="413"/>
                <a:ext cx="227" cy="545"/>
              </a:xfrm>
              <a:prstGeom prst="moon">
                <a:avLst>
                  <a:gd name="adj" fmla="val 38139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charset="-120"/>
                  <a:cs typeface="+mn-cs"/>
                </a:endParaRPr>
              </a:p>
            </p:txBody>
          </p:sp>
          <p:sp>
            <p:nvSpPr>
              <p:cNvPr id="61" name="AutoShape 17"/>
              <p:cNvSpPr>
                <a:spLocks noChangeArrowheads="1"/>
              </p:cNvSpPr>
              <p:nvPr userDrawn="1"/>
            </p:nvSpPr>
            <p:spPr bwMode="auto">
              <a:xfrm rot="-5031288">
                <a:off x="1157" y="617"/>
                <a:ext cx="89" cy="363"/>
              </a:xfrm>
              <a:prstGeom prst="moon">
                <a:avLst>
                  <a:gd name="adj" fmla="val 875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charset="-120"/>
                  <a:cs typeface="+mn-cs"/>
                </a:endParaRPr>
              </a:p>
            </p:txBody>
          </p:sp>
          <p:sp>
            <p:nvSpPr>
              <p:cNvPr id="62" name="AutoShape 18"/>
              <p:cNvSpPr>
                <a:spLocks noChangeArrowheads="1"/>
              </p:cNvSpPr>
              <p:nvPr userDrawn="1"/>
            </p:nvSpPr>
            <p:spPr bwMode="auto">
              <a:xfrm rot="10546472">
                <a:off x="1066" y="709"/>
                <a:ext cx="92" cy="363"/>
              </a:xfrm>
              <a:prstGeom prst="moon">
                <a:avLst>
                  <a:gd name="adj" fmla="val 875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charset="-120"/>
                  <a:cs typeface="+mn-cs"/>
                </a:endParaRPr>
              </a:p>
            </p:txBody>
          </p:sp>
        </p:grpSp>
        <p:sp>
          <p:nvSpPr>
            <p:cNvPr id="57" name="Arc 104"/>
            <p:cNvSpPr>
              <a:spLocks/>
            </p:cNvSpPr>
            <p:nvPr userDrawn="1"/>
          </p:nvSpPr>
          <p:spPr bwMode="auto">
            <a:xfrm rot="9845261">
              <a:off x="326" y="3198"/>
              <a:ext cx="152" cy="276"/>
            </a:xfrm>
            <a:custGeom>
              <a:avLst/>
              <a:gdLst>
                <a:gd name="T0" fmla="*/ 0 w 19252"/>
                <a:gd name="T1" fmla="*/ 0 h 21600"/>
                <a:gd name="T2" fmla="*/ 0 w 19252"/>
                <a:gd name="T3" fmla="*/ 0 h 21600"/>
                <a:gd name="T4" fmla="*/ 0 w 1925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52" h="21600" fill="none" extrusionOk="0">
                  <a:moveTo>
                    <a:pt x="0" y="0"/>
                  </a:moveTo>
                  <a:cubicBezTo>
                    <a:pt x="8127" y="0"/>
                    <a:pt x="15567" y="4562"/>
                    <a:pt x="19252" y="11806"/>
                  </a:cubicBezTo>
                </a:path>
                <a:path w="19252" h="21600" stroke="0" extrusionOk="0">
                  <a:moveTo>
                    <a:pt x="0" y="0"/>
                  </a:moveTo>
                  <a:cubicBezTo>
                    <a:pt x="8127" y="0"/>
                    <a:pt x="15567" y="4562"/>
                    <a:pt x="19252" y="11806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8" name="Arc 106"/>
            <p:cNvSpPr>
              <a:spLocks/>
            </p:cNvSpPr>
            <p:nvPr userDrawn="1"/>
          </p:nvSpPr>
          <p:spPr bwMode="auto">
            <a:xfrm rot="9845261">
              <a:off x="449" y="3257"/>
              <a:ext cx="150" cy="173"/>
            </a:xfrm>
            <a:custGeom>
              <a:avLst/>
              <a:gdLst>
                <a:gd name="T0" fmla="*/ 0 w 19252"/>
                <a:gd name="T1" fmla="*/ 0 h 20142"/>
                <a:gd name="T2" fmla="*/ 0 w 19252"/>
                <a:gd name="T3" fmla="*/ 0 h 20142"/>
                <a:gd name="T4" fmla="*/ 0 w 19252"/>
                <a:gd name="T5" fmla="*/ 0 h 201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52" h="20142" fill="none" extrusionOk="0">
                  <a:moveTo>
                    <a:pt x="7801" y="0"/>
                  </a:moveTo>
                  <a:cubicBezTo>
                    <a:pt x="12762" y="1921"/>
                    <a:pt x="16840" y="5606"/>
                    <a:pt x="19252" y="10348"/>
                  </a:cubicBezTo>
                </a:path>
                <a:path w="19252" h="20142" stroke="0" extrusionOk="0">
                  <a:moveTo>
                    <a:pt x="7801" y="0"/>
                  </a:moveTo>
                  <a:cubicBezTo>
                    <a:pt x="12762" y="1921"/>
                    <a:pt x="16840" y="5606"/>
                    <a:pt x="19252" y="10348"/>
                  </a:cubicBezTo>
                  <a:lnTo>
                    <a:pt x="0" y="20142"/>
                  </a:lnTo>
                  <a:lnTo>
                    <a:pt x="780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38CAE5-90C3-4560-BB44-C5DAE755825D}" type="datetime1">
              <a:rPr kumimoji="1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6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6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FDE194-63C0-4E9A-A278-F5D977B64A4D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6935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C 2.22222E-6 0.01945 2.22222E-6 0.04746 0.00052 0.04653 C 0.00121 0.04653 0.00139 -0.04491 0.00225 -0.04491 C 0.00312 -0.04491 0.00278 0.03472 0.00347 0.03426 C 0.00434 0.03426 0.00399 -0.02384 0.00486 -0.02384 C 0.00573 -0.02384 0.00521 0.01551 0.0059 0.01551 C 0.0066 0.01551 0.00625 -0.01435 0.00694 -0.01435 C 0.00729 -0.01435 0.00729 -0.00625 0.00764 -2.22222E-6 " pathEditMode="relative" rAng="0" ptsTypes="ffffffff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0624 C 0.04965 -0.11468 0.1033 -0.23514 0.02639 -0.34011 C -0.05 -0.44509 -0.25573 -0.53433 -0.46111 -0.62358 " pathEditMode="relative" rAng="0" ptsTypes="aaA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87" y="-3149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12139E-6 C -0.00555 -0.01064 -0.0085 -0.02798 -0.00156 -0.03931 C 0.00191 -0.04486 0.0132 -0.04809 0.0132 -0.04809 C 0.01823 -0.04694 0.02431 -0.04856 0.02796 -0.0437 C 0.029 -0.04231 0.03212 -0.02682 0.03282 -0.02405 C 0.0323 -0.02104 0.03334 -0.01665 0.03125 -0.01526 C 0.02969 -0.01411 0.02952 -0.01942 0.02952 -0.02174 C 0.02952 -0.02405 0.03004 -0.02682 0.03125 -0.02844 C 0.03594 -0.03468 0.04948 -0.04301 0.05573 -0.04578 C 0.07084 -0.04301 0.06858 -0.04463 0.07223 -0.02613 C 0.07275 -0.02035 0.07188 -0.01411 0.07379 -0.00879 C 0.07587 -0.00324 0.08369 0.00439 0.08369 0.00439 C 0.08629 0.01503 0.08455 0.02821 0.07709 0.03491 C 0.07205 0.03931 0.06459 0.03884 0.05903 0.04162 C 0.05921 0.04231 0.06233 0.05364 0.06233 0.05457 C 0.06233 0.07168 0.04931 0.0763 0.03941 0.08092 C 0.03178 0.07954 0.02362 0.08069 0.0165 0.07653 C 0.01285 0.07445 0.01372 0.06497 0.0099 0.06335 C 0.00816 0.06266 0.0066 0.06196 0.00487 0.06127 C 0.0033 0.06196 0.00157 0.06405 -2.77778E-7 0.06335 C -0.00381 0.06173 -0.00989 0.05457 -0.00989 0.05457 C -0.01458 0.04601 -0.01944 0.04 -0.02291 0.03052 C -0.02239 0.02613 -0.02291 0.0215 -0.02135 0.01757 C -0.02048 0.01526 -0.01788 0.01156 -0.01631 0.01318 C -0.01354 0.01595 -0.01302 0.02613 -0.01302 0.02613 C -0.0125 0.02173 -0.01284 0.01711 -0.01145 0.01318 C -0.00816 0.00439 0.00244 0.00555 0.0099 0.00439 C 0.02518 0.00231 0.03889 -3.12139E-6 0.05417 -3.12139E-6 " pathEditMode="relative" ptsTypes="fffffffffffffffffffffffffffA">
                                      <p:cBhvr>
                                        <p:cTn id="55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648 L -1.11111E-6 -0.0141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2245 L -1.11111E-6 0.0025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F009E8-96B0-433E-9E36-9A68C3351FA3}" type="datetime1">
              <a:rPr kumimoji="1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CA55F3-072E-4265-ACC2-89838BB14F95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196528"/>
      </p:ext>
    </p:extLst>
  </p:cSld>
  <p:clrMapOvr>
    <a:masterClrMapping/>
  </p:clrMapOvr>
  <p:transition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F009E8-96B0-433E-9E36-9A68C3351FA3}" type="datetime1">
              <a:rPr kumimoji="1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CA55F3-072E-4265-ACC2-89838BB14F95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461058"/>
      </p:ext>
    </p:extLst>
  </p:cSld>
  <p:clrMapOvr>
    <a:masterClrMapping/>
  </p:clrMapOvr>
  <p:transition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F009E8-96B0-433E-9E36-9A68C3351FA3}" type="datetime1">
              <a:rPr kumimoji="1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CA55F3-072E-4265-ACC2-89838BB14F95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307530"/>
      </p:ext>
    </p:extLst>
  </p:cSld>
  <p:clrMapOvr>
    <a:masterClrMapping/>
  </p:clrMapOvr>
  <p:transition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F009E8-96B0-433E-9E36-9A68C3351FA3}" type="datetime1">
              <a:rPr kumimoji="1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CA55F3-072E-4265-ACC2-89838BB14F95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265612"/>
      </p:ext>
    </p:extLst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altLang="zh-TW" smtClean="0"/>
              <a:pPr/>
              <a:t>9/7/2018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5"/>
          <p:cNvSpPr>
            <a:spLocks noChangeArrowheads="1"/>
          </p:cNvSpPr>
          <p:nvPr/>
        </p:nvSpPr>
        <p:spPr bwMode="auto">
          <a:xfrm rot="893299">
            <a:off x="2984500" y="782638"/>
            <a:ext cx="5472113" cy="3600450"/>
          </a:xfrm>
          <a:prstGeom prst="ellipse">
            <a:avLst/>
          </a:prstGeom>
          <a:solidFill>
            <a:srgbClr val="008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2627313" y="5876925"/>
            <a:ext cx="503237" cy="649288"/>
            <a:chOff x="2971" y="436"/>
            <a:chExt cx="498" cy="681"/>
          </a:xfrm>
        </p:grpSpPr>
        <p:sp>
          <p:nvSpPr>
            <p:cNvPr id="6" name="Oval 31"/>
            <p:cNvSpPr>
              <a:spLocks noChangeArrowheads="1"/>
            </p:cNvSpPr>
            <p:nvPr userDrawn="1"/>
          </p:nvSpPr>
          <p:spPr bwMode="auto">
            <a:xfrm>
              <a:off x="2971" y="436"/>
              <a:ext cx="272" cy="27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7" name="AutoShape 32"/>
            <p:cNvSpPr>
              <a:spLocks noChangeArrowheads="1"/>
            </p:cNvSpPr>
            <p:nvPr userDrawn="1"/>
          </p:nvSpPr>
          <p:spPr bwMode="auto">
            <a:xfrm rot="4314409">
              <a:off x="3107" y="664"/>
              <a:ext cx="137" cy="317"/>
            </a:xfrm>
            <a:prstGeom prst="moon">
              <a:avLst>
                <a:gd name="adj" fmla="val 30556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8" name="AutoShape 46"/>
            <p:cNvSpPr>
              <a:spLocks noChangeArrowheads="1"/>
            </p:cNvSpPr>
            <p:nvPr userDrawn="1"/>
          </p:nvSpPr>
          <p:spPr bwMode="auto">
            <a:xfrm rot="-6293676">
              <a:off x="3311" y="823"/>
              <a:ext cx="135" cy="181"/>
            </a:xfrm>
            <a:prstGeom prst="moon">
              <a:avLst>
                <a:gd name="adj" fmla="val 30556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9" name="AutoShape 48"/>
            <p:cNvSpPr>
              <a:spLocks noChangeArrowheads="1"/>
            </p:cNvSpPr>
            <p:nvPr userDrawn="1"/>
          </p:nvSpPr>
          <p:spPr bwMode="auto">
            <a:xfrm rot="-9987177">
              <a:off x="3108" y="891"/>
              <a:ext cx="90" cy="226"/>
            </a:xfrm>
            <a:prstGeom prst="moon">
              <a:avLst>
                <a:gd name="adj" fmla="val 40880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10" name="Group 52"/>
          <p:cNvGrpSpPr>
            <a:grpSpLocks/>
          </p:cNvGrpSpPr>
          <p:nvPr/>
        </p:nvGrpSpPr>
        <p:grpSpPr bwMode="auto">
          <a:xfrm>
            <a:off x="3059113" y="5734050"/>
            <a:ext cx="360362" cy="360363"/>
            <a:chOff x="3696" y="527"/>
            <a:chExt cx="181" cy="182"/>
          </a:xfrm>
        </p:grpSpPr>
        <p:sp>
          <p:nvSpPr>
            <p:cNvPr id="11" name="AutoShape 50"/>
            <p:cNvSpPr>
              <a:spLocks noChangeArrowheads="1"/>
            </p:cNvSpPr>
            <p:nvPr userDrawn="1"/>
          </p:nvSpPr>
          <p:spPr bwMode="auto">
            <a:xfrm rot="-9987177">
              <a:off x="3742" y="527"/>
              <a:ext cx="45" cy="135"/>
            </a:xfrm>
            <a:prstGeom prst="moon">
              <a:avLst>
                <a:gd name="adj" fmla="val 4088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12" name="AutoShape 51"/>
            <p:cNvSpPr>
              <a:spLocks noChangeArrowheads="1"/>
            </p:cNvSpPr>
            <p:nvPr userDrawn="1"/>
          </p:nvSpPr>
          <p:spPr bwMode="auto">
            <a:xfrm rot="4132675">
              <a:off x="3787" y="573"/>
              <a:ext cx="45" cy="135"/>
            </a:xfrm>
            <a:prstGeom prst="moon">
              <a:avLst>
                <a:gd name="adj" fmla="val 4088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13" name="Oval 49"/>
            <p:cNvSpPr>
              <a:spLocks noChangeArrowheads="1"/>
            </p:cNvSpPr>
            <p:nvPr userDrawn="1"/>
          </p:nvSpPr>
          <p:spPr bwMode="auto">
            <a:xfrm>
              <a:off x="3696" y="618"/>
              <a:ext cx="91" cy="91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  <p:sp>
        <p:nvSpPr>
          <p:cNvPr id="14" name="Oval 21"/>
          <p:cNvSpPr>
            <a:spLocks noChangeArrowheads="1"/>
          </p:cNvSpPr>
          <p:nvPr/>
        </p:nvSpPr>
        <p:spPr bwMode="auto">
          <a:xfrm rot="482142">
            <a:off x="1522413" y="773113"/>
            <a:ext cx="431800" cy="4318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auto">
          <a:xfrm rot="16529528">
            <a:off x="1524000" y="804863"/>
            <a:ext cx="360363" cy="865187"/>
          </a:xfrm>
          <a:prstGeom prst="moon">
            <a:avLst>
              <a:gd name="adj" fmla="val 3813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6" name="AutoShape 23"/>
          <p:cNvSpPr>
            <a:spLocks noChangeArrowheads="1"/>
          </p:cNvSpPr>
          <p:nvPr/>
        </p:nvSpPr>
        <p:spPr bwMode="auto">
          <a:xfrm rot="20326644">
            <a:off x="1727200" y="1292225"/>
            <a:ext cx="141288" cy="576263"/>
          </a:xfrm>
          <a:prstGeom prst="moon">
            <a:avLst>
              <a:gd name="adj" fmla="val 8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7" name="AutoShape 24"/>
          <p:cNvSpPr>
            <a:spLocks noChangeArrowheads="1"/>
          </p:cNvSpPr>
          <p:nvPr/>
        </p:nvSpPr>
        <p:spPr bwMode="auto">
          <a:xfrm rot="10970376">
            <a:off x="1584325" y="1271588"/>
            <a:ext cx="141288" cy="576262"/>
          </a:xfrm>
          <a:prstGeom prst="moon">
            <a:avLst>
              <a:gd name="adj" fmla="val 8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8" name="Arc 35"/>
          <p:cNvSpPr>
            <a:spLocks/>
          </p:cNvSpPr>
          <p:nvPr/>
        </p:nvSpPr>
        <p:spPr bwMode="auto">
          <a:xfrm rot="410787">
            <a:off x="1406525" y="344488"/>
            <a:ext cx="774700" cy="860425"/>
          </a:xfrm>
          <a:custGeom>
            <a:avLst/>
            <a:gdLst>
              <a:gd name="T0" fmla="*/ 2147483646 w 43146"/>
              <a:gd name="T1" fmla="*/ 2147483646 h 22297"/>
              <a:gd name="T2" fmla="*/ 2147483646 w 43146"/>
              <a:gd name="T3" fmla="*/ 2147483646 h 22297"/>
              <a:gd name="T4" fmla="*/ 2147483646 w 43146"/>
              <a:gd name="T5" fmla="*/ 2147483646 h 222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46" h="22297" fill="none" extrusionOk="0">
                <a:moveTo>
                  <a:pt x="11" y="22296"/>
                </a:moveTo>
                <a:cubicBezTo>
                  <a:pt x="3" y="22064"/>
                  <a:pt x="0" y="218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2937" y="0"/>
                  <a:pt x="42345" y="8765"/>
                  <a:pt x="43146" y="20073"/>
                </a:cubicBezTo>
              </a:path>
              <a:path w="43146" h="22297" stroke="0" extrusionOk="0">
                <a:moveTo>
                  <a:pt x="11" y="22296"/>
                </a:moveTo>
                <a:cubicBezTo>
                  <a:pt x="3" y="22064"/>
                  <a:pt x="0" y="218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2937" y="0"/>
                  <a:pt x="42345" y="8765"/>
                  <a:pt x="43146" y="20073"/>
                </a:cubicBezTo>
                <a:lnTo>
                  <a:pt x="21600" y="21600"/>
                </a:lnTo>
                <a:lnTo>
                  <a:pt x="11" y="2229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Arc 54"/>
          <p:cNvSpPr>
            <a:spLocks/>
          </p:cNvSpPr>
          <p:nvPr/>
        </p:nvSpPr>
        <p:spPr bwMode="auto">
          <a:xfrm rot="12301247">
            <a:off x="1192213" y="928688"/>
            <a:ext cx="796925" cy="1039812"/>
          </a:xfrm>
          <a:custGeom>
            <a:avLst/>
            <a:gdLst>
              <a:gd name="T0" fmla="*/ 2147483646 w 43200"/>
              <a:gd name="T1" fmla="*/ 2147483646 h 33004"/>
              <a:gd name="T2" fmla="*/ 2147483646 w 43200"/>
              <a:gd name="T3" fmla="*/ 2147483646 h 33004"/>
              <a:gd name="T4" fmla="*/ 2147483646 w 43200"/>
              <a:gd name="T5" fmla="*/ 2147483646 h 330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33004" fill="none" extrusionOk="0">
                <a:moveTo>
                  <a:pt x="3255" y="33004"/>
                </a:moveTo>
                <a:cubicBezTo>
                  <a:pt x="1127" y="29580"/>
                  <a:pt x="0" y="2563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2020"/>
                  <a:pt x="43187" y="22441"/>
                  <a:pt x="43163" y="22861"/>
                </a:cubicBezTo>
              </a:path>
              <a:path w="43200" h="33004" stroke="0" extrusionOk="0">
                <a:moveTo>
                  <a:pt x="3255" y="33004"/>
                </a:moveTo>
                <a:cubicBezTo>
                  <a:pt x="1127" y="29580"/>
                  <a:pt x="0" y="2563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2020"/>
                  <a:pt x="43187" y="22441"/>
                  <a:pt x="43163" y="22861"/>
                </a:cubicBezTo>
                <a:lnTo>
                  <a:pt x="21600" y="21600"/>
                </a:lnTo>
                <a:lnTo>
                  <a:pt x="3255" y="33004"/>
                </a:lnTo>
                <a:close/>
              </a:path>
            </a:pathLst>
          </a:custGeom>
          <a:noFill/>
          <a:ln w="317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Arc 56"/>
          <p:cNvSpPr>
            <a:spLocks/>
          </p:cNvSpPr>
          <p:nvPr/>
        </p:nvSpPr>
        <p:spPr bwMode="auto">
          <a:xfrm rot="19798048">
            <a:off x="1255713" y="334963"/>
            <a:ext cx="730250" cy="1060450"/>
          </a:xfrm>
          <a:custGeom>
            <a:avLst/>
            <a:gdLst>
              <a:gd name="T0" fmla="*/ 0 w 42302"/>
              <a:gd name="T1" fmla="*/ 2147483646 h 33344"/>
              <a:gd name="T2" fmla="*/ 2147483646 w 42302"/>
              <a:gd name="T3" fmla="*/ 2147483646 h 33344"/>
              <a:gd name="T4" fmla="*/ 2147483646 w 42302"/>
              <a:gd name="T5" fmla="*/ 2147483646 h 333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302" h="33344" fill="none" extrusionOk="0">
                <a:moveTo>
                  <a:pt x="0" y="15436"/>
                </a:moveTo>
                <a:cubicBezTo>
                  <a:pt x="2726" y="6278"/>
                  <a:pt x="11146" y="0"/>
                  <a:pt x="20702" y="0"/>
                </a:cubicBezTo>
                <a:cubicBezTo>
                  <a:pt x="32631" y="0"/>
                  <a:pt x="42302" y="9670"/>
                  <a:pt x="42302" y="21600"/>
                </a:cubicBezTo>
                <a:cubicBezTo>
                  <a:pt x="42302" y="25767"/>
                  <a:pt x="41096" y="29846"/>
                  <a:pt x="38830" y="33344"/>
                </a:cubicBezTo>
              </a:path>
              <a:path w="42302" h="33344" stroke="0" extrusionOk="0">
                <a:moveTo>
                  <a:pt x="0" y="15436"/>
                </a:moveTo>
                <a:cubicBezTo>
                  <a:pt x="2726" y="6278"/>
                  <a:pt x="11146" y="0"/>
                  <a:pt x="20702" y="0"/>
                </a:cubicBezTo>
                <a:cubicBezTo>
                  <a:pt x="32631" y="0"/>
                  <a:pt x="42302" y="9670"/>
                  <a:pt x="42302" y="21600"/>
                </a:cubicBezTo>
                <a:cubicBezTo>
                  <a:pt x="42302" y="25767"/>
                  <a:pt x="41096" y="29846"/>
                  <a:pt x="38830" y="33344"/>
                </a:cubicBezTo>
                <a:lnTo>
                  <a:pt x="20702" y="21600"/>
                </a:lnTo>
                <a:lnTo>
                  <a:pt x="0" y="15436"/>
                </a:lnTo>
                <a:close/>
              </a:path>
            </a:pathLst>
          </a:custGeom>
          <a:noFill/>
          <a:ln w="317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1" name="Group 102"/>
          <p:cNvGrpSpPr>
            <a:grpSpLocks/>
          </p:cNvGrpSpPr>
          <p:nvPr/>
        </p:nvGrpSpPr>
        <p:grpSpPr bwMode="auto">
          <a:xfrm>
            <a:off x="7372350" y="5319713"/>
            <a:ext cx="1460500" cy="701675"/>
            <a:chOff x="4644" y="3351"/>
            <a:chExt cx="920" cy="442"/>
          </a:xfrm>
        </p:grpSpPr>
        <p:sp>
          <p:nvSpPr>
            <p:cNvPr id="22" name="AutoShape 27"/>
            <p:cNvSpPr>
              <a:spLocks noChangeArrowheads="1"/>
            </p:cNvSpPr>
            <p:nvPr/>
          </p:nvSpPr>
          <p:spPr bwMode="auto">
            <a:xfrm rot="15863405">
              <a:off x="5002" y="3485"/>
              <a:ext cx="227" cy="389"/>
            </a:xfrm>
            <a:prstGeom prst="moon">
              <a:avLst>
                <a:gd name="adj" fmla="val 26097"/>
              </a:avLst>
            </a:prstGeom>
            <a:solidFill>
              <a:schemeClr val="tx1"/>
            </a:solidFill>
            <a:ln>
              <a:noFill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grpSp>
          <p:nvGrpSpPr>
            <p:cNvPr id="23" name="Group 100"/>
            <p:cNvGrpSpPr>
              <a:grpSpLocks/>
            </p:cNvGrpSpPr>
            <p:nvPr userDrawn="1"/>
          </p:nvGrpSpPr>
          <p:grpSpPr bwMode="auto">
            <a:xfrm>
              <a:off x="4644" y="3351"/>
              <a:ext cx="920" cy="432"/>
              <a:chOff x="4644" y="3351"/>
              <a:chExt cx="920" cy="432"/>
            </a:xfrm>
          </p:grpSpPr>
          <p:sp>
            <p:nvSpPr>
              <p:cNvPr id="24" name="Line 69"/>
              <p:cNvSpPr>
                <a:spLocks noChangeShapeType="1"/>
              </p:cNvSpPr>
              <p:nvPr/>
            </p:nvSpPr>
            <p:spPr bwMode="auto">
              <a:xfrm rot="21263405" flipV="1">
                <a:off x="4754" y="3521"/>
                <a:ext cx="699" cy="91"/>
              </a:xfrm>
              <a:prstGeom prst="line">
                <a:avLst/>
              </a:prstGeom>
              <a:noFill/>
              <a:ln w="635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grpSp>
            <p:nvGrpSpPr>
              <p:cNvPr id="25" name="Group 99"/>
              <p:cNvGrpSpPr>
                <a:grpSpLocks/>
              </p:cNvGrpSpPr>
              <p:nvPr userDrawn="1"/>
            </p:nvGrpSpPr>
            <p:grpSpPr bwMode="auto">
              <a:xfrm>
                <a:off x="4644" y="3351"/>
                <a:ext cx="920" cy="432"/>
                <a:chOff x="4644" y="3351"/>
                <a:chExt cx="920" cy="432"/>
              </a:xfrm>
            </p:grpSpPr>
            <p:sp>
              <p:nvSpPr>
                <p:cNvPr id="26" name="Oval 72"/>
                <p:cNvSpPr>
                  <a:spLocks noChangeArrowheads="1"/>
                </p:cNvSpPr>
                <p:nvPr/>
              </p:nvSpPr>
              <p:spPr bwMode="auto">
                <a:xfrm rot="-336595">
                  <a:off x="4644" y="3510"/>
                  <a:ext cx="233" cy="273"/>
                </a:xfrm>
                <a:prstGeom prst="ellipse">
                  <a:avLst/>
                </a:prstGeom>
                <a:solidFill>
                  <a:srgbClr val="99CC00"/>
                </a:solidFill>
                <a:ln>
                  <a:noFill/>
                </a:ln>
                <a:effectLst>
                  <a:prstShdw prst="shdw17" dist="17961" dir="2700000">
                    <a:srgbClr val="5C7A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新細明體" charset="-120"/>
                    <a:cs typeface="+mn-cs"/>
                  </a:endParaRPr>
                </a:p>
              </p:txBody>
            </p:sp>
            <p:sp>
              <p:nvSpPr>
                <p:cNvPr id="27" name="Oval 73"/>
                <p:cNvSpPr>
                  <a:spLocks noChangeArrowheads="1"/>
                </p:cNvSpPr>
                <p:nvPr/>
              </p:nvSpPr>
              <p:spPr bwMode="auto">
                <a:xfrm rot="-336595">
                  <a:off x="4722" y="3578"/>
                  <a:ext cx="78" cy="136"/>
                </a:xfrm>
                <a:prstGeom prst="ellipse">
                  <a:avLst/>
                </a:prstGeom>
                <a:solidFill>
                  <a:srgbClr val="339966"/>
                </a:solidFill>
                <a:ln>
                  <a:noFill/>
                </a:ln>
                <a:effectLst>
                  <a:prstShdw prst="shdw17" dist="17961" dir="2700000">
                    <a:srgbClr val="1F5C3D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新細明體" charset="-120"/>
                    <a:cs typeface="+mn-cs"/>
                  </a:endParaRPr>
                </a:p>
              </p:txBody>
            </p:sp>
            <p:sp>
              <p:nvSpPr>
                <p:cNvPr id="28" name="Oval 70"/>
                <p:cNvSpPr>
                  <a:spLocks noChangeArrowheads="1"/>
                </p:cNvSpPr>
                <p:nvPr/>
              </p:nvSpPr>
              <p:spPr bwMode="auto">
                <a:xfrm rot="-336595">
                  <a:off x="5331" y="3351"/>
                  <a:ext cx="233" cy="273"/>
                </a:xfrm>
                <a:prstGeom prst="ellipse">
                  <a:avLst/>
                </a:prstGeom>
                <a:solidFill>
                  <a:srgbClr val="99CC00"/>
                </a:solidFill>
                <a:ln>
                  <a:noFill/>
                </a:ln>
                <a:effectLst>
                  <a:prstShdw prst="shdw17" dist="17961" dir="2700000">
                    <a:srgbClr val="5C7A00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新細明體" charset="-120"/>
                    <a:cs typeface="+mn-cs"/>
                  </a:endParaRPr>
                </a:p>
              </p:txBody>
            </p:sp>
            <p:sp>
              <p:nvSpPr>
                <p:cNvPr id="29" name="Oval 71"/>
                <p:cNvSpPr>
                  <a:spLocks noChangeArrowheads="1"/>
                </p:cNvSpPr>
                <p:nvPr/>
              </p:nvSpPr>
              <p:spPr bwMode="auto">
                <a:xfrm rot="-336595">
                  <a:off x="5409" y="3419"/>
                  <a:ext cx="78" cy="136"/>
                </a:xfrm>
                <a:prstGeom prst="ellipse">
                  <a:avLst/>
                </a:prstGeom>
                <a:solidFill>
                  <a:srgbClr val="339966"/>
                </a:solidFill>
                <a:ln>
                  <a:noFill/>
                </a:ln>
                <a:effectLst>
                  <a:prstShdw prst="shdw17" dist="17961" dir="2700000">
                    <a:srgbClr val="1F5C3D"/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新細明體" charset="-120"/>
                    <a:cs typeface="+mn-cs"/>
                  </a:endParaRPr>
                </a:p>
              </p:txBody>
            </p:sp>
          </p:grpSp>
        </p:grpSp>
      </p:grpSp>
      <p:sp>
        <p:nvSpPr>
          <p:cNvPr id="30" name="AutoShape 77"/>
          <p:cNvSpPr>
            <a:spLocks noChangeArrowheads="1"/>
          </p:cNvSpPr>
          <p:nvPr/>
        </p:nvSpPr>
        <p:spPr bwMode="auto">
          <a:xfrm rot="898729">
            <a:off x="2303463" y="333375"/>
            <a:ext cx="6840537" cy="44910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208" y="10800"/>
                </a:moveTo>
                <a:cubicBezTo>
                  <a:pt x="2208" y="15545"/>
                  <a:pt x="6055" y="19392"/>
                  <a:pt x="10800" y="19392"/>
                </a:cubicBezTo>
                <a:cubicBezTo>
                  <a:pt x="15545" y="19392"/>
                  <a:pt x="19392" y="15545"/>
                  <a:pt x="19392" y="10800"/>
                </a:cubicBezTo>
                <a:cubicBezTo>
                  <a:pt x="19392" y="6055"/>
                  <a:pt x="15545" y="2208"/>
                  <a:pt x="10800" y="2208"/>
                </a:cubicBezTo>
                <a:cubicBezTo>
                  <a:pt x="6055" y="2208"/>
                  <a:pt x="2208" y="6055"/>
                  <a:pt x="2208" y="10800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31" name="Group 82"/>
          <p:cNvGrpSpPr>
            <a:grpSpLocks/>
          </p:cNvGrpSpPr>
          <p:nvPr/>
        </p:nvGrpSpPr>
        <p:grpSpPr bwMode="auto">
          <a:xfrm>
            <a:off x="4211638" y="1341438"/>
            <a:ext cx="215900" cy="268287"/>
            <a:chOff x="1005" y="890"/>
            <a:chExt cx="210" cy="259"/>
          </a:xfrm>
        </p:grpSpPr>
        <p:sp>
          <p:nvSpPr>
            <p:cNvPr id="32" name="AutoShape 79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33" name="AutoShape 80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34" name="AutoShape 81"/>
            <p:cNvSpPr>
              <a:spLocks noChangeArrowheads="1"/>
            </p:cNvSpPr>
            <p:nvPr userDrawn="1"/>
          </p:nvSpPr>
          <p:spPr bwMode="auto">
            <a:xfrm rot="9676279">
              <a:off x="1067" y="890"/>
              <a:ext cx="90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35" name="Group 83"/>
          <p:cNvGrpSpPr>
            <a:grpSpLocks/>
          </p:cNvGrpSpPr>
          <p:nvPr/>
        </p:nvGrpSpPr>
        <p:grpSpPr bwMode="auto">
          <a:xfrm>
            <a:off x="4500563" y="1557338"/>
            <a:ext cx="215900" cy="268287"/>
            <a:chOff x="1005" y="890"/>
            <a:chExt cx="210" cy="259"/>
          </a:xfrm>
        </p:grpSpPr>
        <p:sp>
          <p:nvSpPr>
            <p:cNvPr id="36" name="AutoShape 84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7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37" name="AutoShape 85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7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38" name="AutoShape 86"/>
            <p:cNvSpPr>
              <a:spLocks noChangeArrowheads="1"/>
            </p:cNvSpPr>
            <p:nvPr userDrawn="1"/>
          </p:nvSpPr>
          <p:spPr bwMode="auto">
            <a:xfrm rot="9676279">
              <a:off x="1067" y="890"/>
              <a:ext cx="90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7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39" name="Group 87"/>
          <p:cNvGrpSpPr>
            <a:grpSpLocks/>
          </p:cNvGrpSpPr>
          <p:nvPr/>
        </p:nvGrpSpPr>
        <p:grpSpPr bwMode="auto">
          <a:xfrm>
            <a:off x="4932363" y="1412875"/>
            <a:ext cx="215900" cy="268288"/>
            <a:chOff x="1005" y="890"/>
            <a:chExt cx="210" cy="259"/>
          </a:xfrm>
        </p:grpSpPr>
        <p:sp>
          <p:nvSpPr>
            <p:cNvPr id="40" name="AutoShape 88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41" name="AutoShape 89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42" name="AutoShape 90"/>
            <p:cNvSpPr>
              <a:spLocks noChangeArrowheads="1"/>
            </p:cNvSpPr>
            <p:nvPr userDrawn="1"/>
          </p:nvSpPr>
          <p:spPr bwMode="auto">
            <a:xfrm rot="9676279">
              <a:off x="1067" y="890"/>
              <a:ext cx="90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43" name="Group 91"/>
          <p:cNvGrpSpPr>
            <a:grpSpLocks/>
          </p:cNvGrpSpPr>
          <p:nvPr/>
        </p:nvGrpSpPr>
        <p:grpSpPr bwMode="auto">
          <a:xfrm>
            <a:off x="7451725" y="3521075"/>
            <a:ext cx="215900" cy="268288"/>
            <a:chOff x="1005" y="890"/>
            <a:chExt cx="210" cy="259"/>
          </a:xfrm>
        </p:grpSpPr>
        <p:sp>
          <p:nvSpPr>
            <p:cNvPr id="44" name="AutoShape 92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45" name="AutoShape 93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46" name="AutoShape 94"/>
            <p:cNvSpPr>
              <a:spLocks noChangeArrowheads="1"/>
            </p:cNvSpPr>
            <p:nvPr userDrawn="1"/>
          </p:nvSpPr>
          <p:spPr bwMode="auto">
            <a:xfrm rot="9676279">
              <a:off x="1067" y="890"/>
              <a:ext cx="90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47" name="Group 95"/>
          <p:cNvGrpSpPr>
            <a:grpSpLocks/>
          </p:cNvGrpSpPr>
          <p:nvPr/>
        </p:nvGrpSpPr>
        <p:grpSpPr bwMode="auto">
          <a:xfrm>
            <a:off x="7308850" y="3644900"/>
            <a:ext cx="215900" cy="268288"/>
            <a:chOff x="1005" y="890"/>
            <a:chExt cx="210" cy="259"/>
          </a:xfrm>
        </p:grpSpPr>
        <p:sp>
          <p:nvSpPr>
            <p:cNvPr id="48" name="AutoShape 96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49" name="AutoShape 97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50" name="AutoShape 98"/>
            <p:cNvSpPr>
              <a:spLocks noChangeArrowheads="1"/>
            </p:cNvSpPr>
            <p:nvPr userDrawn="1"/>
          </p:nvSpPr>
          <p:spPr bwMode="auto">
            <a:xfrm rot="9676279">
              <a:off x="1067" y="890"/>
              <a:ext cx="90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51" name="Group 101"/>
          <p:cNvGrpSpPr>
            <a:grpSpLocks/>
          </p:cNvGrpSpPr>
          <p:nvPr/>
        </p:nvGrpSpPr>
        <p:grpSpPr bwMode="auto">
          <a:xfrm>
            <a:off x="7916863" y="5446713"/>
            <a:ext cx="541337" cy="860425"/>
            <a:chOff x="4987" y="3431"/>
            <a:chExt cx="341" cy="542"/>
          </a:xfrm>
        </p:grpSpPr>
        <p:sp>
          <p:nvSpPr>
            <p:cNvPr id="52" name="Oval 26"/>
            <p:cNvSpPr>
              <a:spLocks noChangeArrowheads="1"/>
            </p:cNvSpPr>
            <p:nvPr/>
          </p:nvSpPr>
          <p:spPr bwMode="auto">
            <a:xfrm rot="-336595">
              <a:off x="4987" y="3431"/>
              <a:ext cx="233" cy="2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>
              <a:prstShdw prst="shdw17" dist="17961" dir="2700000">
                <a:srgbClr val="000000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53" name="AutoShape 65"/>
            <p:cNvSpPr>
              <a:spLocks noChangeArrowheads="1"/>
            </p:cNvSpPr>
            <p:nvPr/>
          </p:nvSpPr>
          <p:spPr bwMode="auto">
            <a:xfrm rot="17009808">
              <a:off x="5129" y="3706"/>
              <a:ext cx="165" cy="232"/>
            </a:xfrm>
            <a:prstGeom prst="moon">
              <a:avLst>
                <a:gd name="adj" fmla="val 32597"/>
              </a:avLst>
            </a:prstGeom>
            <a:solidFill>
              <a:schemeClr val="tx1"/>
            </a:solidFill>
            <a:ln>
              <a:noFill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54" name="AutoShape 66"/>
            <p:cNvSpPr>
              <a:spLocks noChangeArrowheads="1"/>
            </p:cNvSpPr>
            <p:nvPr/>
          </p:nvSpPr>
          <p:spPr bwMode="auto">
            <a:xfrm rot="-336595">
              <a:off x="5099" y="3837"/>
              <a:ext cx="78" cy="136"/>
            </a:xfrm>
            <a:prstGeom prst="moon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ffectLst>
              <a:prstShdw prst="shdw17" dist="17961" dir="2700000">
                <a:srgbClr val="000000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55" name="Group 107"/>
          <p:cNvGrpSpPr>
            <a:grpSpLocks/>
          </p:cNvGrpSpPr>
          <p:nvPr/>
        </p:nvGrpSpPr>
        <p:grpSpPr bwMode="auto">
          <a:xfrm>
            <a:off x="442913" y="4413250"/>
            <a:ext cx="876300" cy="1101725"/>
            <a:chOff x="279" y="2780"/>
            <a:chExt cx="552" cy="694"/>
          </a:xfrm>
        </p:grpSpPr>
        <p:grpSp>
          <p:nvGrpSpPr>
            <p:cNvPr id="56" name="Group 19"/>
            <p:cNvGrpSpPr>
              <a:grpSpLocks/>
            </p:cNvGrpSpPr>
            <p:nvPr userDrawn="1"/>
          </p:nvGrpSpPr>
          <p:grpSpPr bwMode="auto">
            <a:xfrm>
              <a:off x="279" y="2780"/>
              <a:ext cx="552" cy="570"/>
              <a:chOff x="793" y="436"/>
              <a:chExt cx="590" cy="636"/>
            </a:xfrm>
          </p:grpSpPr>
          <p:sp>
            <p:nvSpPr>
              <p:cNvPr id="59" name="Oval 9"/>
              <p:cNvSpPr>
                <a:spLocks noChangeArrowheads="1"/>
              </p:cNvSpPr>
              <p:nvPr userDrawn="1"/>
            </p:nvSpPr>
            <p:spPr bwMode="auto">
              <a:xfrm>
                <a:off x="839" y="436"/>
                <a:ext cx="273" cy="27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charset="-120"/>
                  <a:cs typeface="+mn-cs"/>
                </a:endParaRPr>
              </a:p>
            </p:txBody>
          </p:sp>
          <p:sp>
            <p:nvSpPr>
              <p:cNvPr id="60" name="AutoShape 15"/>
              <p:cNvSpPr>
                <a:spLocks noChangeArrowheads="1"/>
              </p:cNvSpPr>
              <p:nvPr userDrawn="1"/>
            </p:nvSpPr>
            <p:spPr bwMode="auto">
              <a:xfrm rot="-6857427">
                <a:off x="952" y="413"/>
                <a:ext cx="227" cy="545"/>
              </a:xfrm>
              <a:prstGeom prst="moon">
                <a:avLst>
                  <a:gd name="adj" fmla="val 38139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charset="-120"/>
                  <a:cs typeface="+mn-cs"/>
                </a:endParaRPr>
              </a:p>
            </p:txBody>
          </p:sp>
          <p:sp>
            <p:nvSpPr>
              <p:cNvPr id="61" name="AutoShape 17"/>
              <p:cNvSpPr>
                <a:spLocks noChangeArrowheads="1"/>
              </p:cNvSpPr>
              <p:nvPr userDrawn="1"/>
            </p:nvSpPr>
            <p:spPr bwMode="auto">
              <a:xfrm rot="-5031288">
                <a:off x="1157" y="617"/>
                <a:ext cx="89" cy="363"/>
              </a:xfrm>
              <a:prstGeom prst="moon">
                <a:avLst>
                  <a:gd name="adj" fmla="val 875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charset="-120"/>
                  <a:cs typeface="+mn-cs"/>
                </a:endParaRPr>
              </a:p>
            </p:txBody>
          </p:sp>
          <p:sp>
            <p:nvSpPr>
              <p:cNvPr id="62" name="AutoShape 18"/>
              <p:cNvSpPr>
                <a:spLocks noChangeArrowheads="1"/>
              </p:cNvSpPr>
              <p:nvPr userDrawn="1"/>
            </p:nvSpPr>
            <p:spPr bwMode="auto">
              <a:xfrm rot="10546472">
                <a:off x="1066" y="709"/>
                <a:ext cx="92" cy="363"/>
              </a:xfrm>
              <a:prstGeom prst="moon">
                <a:avLst>
                  <a:gd name="adj" fmla="val 875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charset="-120"/>
                  <a:cs typeface="+mn-cs"/>
                </a:endParaRPr>
              </a:p>
            </p:txBody>
          </p:sp>
        </p:grpSp>
        <p:sp>
          <p:nvSpPr>
            <p:cNvPr id="57" name="Arc 104"/>
            <p:cNvSpPr>
              <a:spLocks/>
            </p:cNvSpPr>
            <p:nvPr userDrawn="1"/>
          </p:nvSpPr>
          <p:spPr bwMode="auto">
            <a:xfrm rot="9845261">
              <a:off x="326" y="3198"/>
              <a:ext cx="152" cy="276"/>
            </a:xfrm>
            <a:custGeom>
              <a:avLst/>
              <a:gdLst>
                <a:gd name="T0" fmla="*/ 0 w 19252"/>
                <a:gd name="T1" fmla="*/ 0 h 21600"/>
                <a:gd name="T2" fmla="*/ 0 w 19252"/>
                <a:gd name="T3" fmla="*/ 0 h 21600"/>
                <a:gd name="T4" fmla="*/ 0 w 1925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52" h="21600" fill="none" extrusionOk="0">
                  <a:moveTo>
                    <a:pt x="0" y="0"/>
                  </a:moveTo>
                  <a:cubicBezTo>
                    <a:pt x="8127" y="0"/>
                    <a:pt x="15567" y="4562"/>
                    <a:pt x="19252" y="11806"/>
                  </a:cubicBezTo>
                </a:path>
                <a:path w="19252" h="21600" stroke="0" extrusionOk="0">
                  <a:moveTo>
                    <a:pt x="0" y="0"/>
                  </a:moveTo>
                  <a:cubicBezTo>
                    <a:pt x="8127" y="0"/>
                    <a:pt x="15567" y="4562"/>
                    <a:pt x="19252" y="11806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8" name="Arc 106"/>
            <p:cNvSpPr>
              <a:spLocks/>
            </p:cNvSpPr>
            <p:nvPr userDrawn="1"/>
          </p:nvSpPr>
          <p:spPr bwMode="auto">
            <a:xfrm rot="9845261">
              <a:off x="449" y="3257"/>
              <a:ext cx="150" cy="173"/>
            </a:xfrm>
            <a:custGeom>
              <a:avLst/>
              <a:gdLst>
                <a:gd name="T0" fmla="*/ 0 w 19252"/>
                <a:gd name="T1" fmla="*/ 0 h 20142"/>
                <a:gd name="T2" fmla="*/ 0 w 19252"/>
                <a:gd name="T3" fmla="*/ 0 h 20142"/>
                <a:gd name="T4" fmla="*/ 0 w 19252"/>
                <a:gd name="T5" fmla="*/ 0 h 201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52" h="20142" fill="none" extrusionOk="0">
                  <a:moveTo>
                    <a:pt x="7801" y="0"/>
                  </a:moveTo>
                  <a:cubicBezTo>
                    <a:pt x="12762" y="1921"/>
                    <a:pt x="16840" y="5606"/>
                    <a:pt x="19252" y="10348"/>
                  </a:cubicBezTo>
                </a:path>
                <a:path w="19252" h="20142" stroke="0" extrusionOk="0">
                  <a:moveTo>
                    <a:pt x="7801" y="0"/>
                  </a:moveTo>
                  <a:cubicBezTo>
                    <a:pt x="12762" y="1921"/>
                    <a:pt x="16840" y="5606"/>
                    <a:pt x="19252" y="10348"/>
                  </a:cubicBezTo>
                  <a:lnTo>
                    <a:pt x="0" y="20142"/>
                  </a:lnTo>
                  <a:lnTo>
                    <a:pt x="780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38CAE5-90C3-4560-BB44-C5DAE755825D}" type="datetime1">
              <a:rPr kumimoji="1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6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6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FDE194-63C0-4E9A-A278-F5D977B64A4D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57801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C 2.22222E-6 0.01945 2.22222E-6 0.04746 0.00052 0.04653 C 0.00121 0.04653 0.00139 -0.04491 0.00225 -0.04491 C 0.00312 -0.04491 0.00278 0.03472 0.00347 0.03426 C 0.00434 0.03426 0.00399 -0.02384 0.00486 -0.02384 C 0.00573 -0.02384 0.00521 0.01551 0.0059 0.01551 C 0.0066 0.01551 0.00625 -0.01435 0.00694 -0.01435 C 0.00729 -0.01435 0.00729 -0.00625 0.00764 -2.22222E-6 " pathEditMode="relative" rAng="0" ptsTypes="ffffffff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0624 C 0.04965 -0.11468 0.1033 -0.23514 0.02639 -0.34011 C -0.05 -0.44509 -0.25573 -0.53433 -0.46111 -0.62358 " pathEditMode="relative" rAng="0" ptsTypes="aaA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87" y="-3149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12139E-6 C -0.00555 -0.01064 -0.0085 -0.02798 -0.00156 -0.03931 C 0.00191 -0.04486 0.0132 -0.04809 0.0132 -0.04809 C 0.01823 -0.04694 0.02431 -0.04856 0.02796 -0.0437 C 0.029 -0.04231 0.03212 -0.02682 0.03282 -0.02405 C 0.0323 -0.02104 0.03334 -0.01665 0.03125 -0.01526 C 0.02969 -0.01411 0.02952 -0.01942 0.02952 -0.02174 C 0.02952 -0.02405 0.03004 -0.02682 0.03125 -0.02844 C 0.03594 -0.03468 0.04948 -0.04301 0.05573 -0.04578 C 0.07084 -0.04301 0.06858 -0.04463 0.07223 -0.02613 C 0.07275 -0.02035 0.07188 -0.01411 0.07379 -0.00879 C 0.07587 -0.00324 0.08369 0.00439 0.08369 0.00439 C 0.08629 0.01503 0.08455 0.02821 0.07709 0.03491 C 0.07205 0.03931 0.06459 0.03884 0.05903 0.04162 C 0.05921 0.04231 0.06233 0.05364 0.06233 0.05457 C 0.06233 0.07168 0.04931 0.0763 0.03941 0.08092 C 0.03178 0.07954 0.02362 0.08069 0.0165 0.07653 C 0.01285 0.07445 0.01372 0.06497 0.0099 0.06335 C 0.00816 0.06266 0.0066 0.06196 0.00487 0.06127 C 0.0033 0.06196 0.00157 0.06405 -2.77778E-7 0.06335 C -0.00381 0.06173 -0.00989 0.05457 -0.00989 0.05457 C -0.01458 0.04601 -0.01944 0.04 -0.02291 0.03052 C -0.02239 0.02613 -0.02291 0.0215 -0.02135 0.01757 C -0.02048 0.01526 -0.01788 0.01156 -0.01631 0.01318 C -0.01354 0.01595 -0.01302 0.02613 -0.01302 0.02613 C -0.0125 0.02173 -0.01284 0.01711 -0.01145 0.01318 C -0.00816 0.00439 0.00244 0.00555 0.0099 0.00439 C 0.02518 0.00231 0.03889 -3.12139E-6 0.05417 -3.12139E-6 " pathEditMode="relative" ptsTypes="fffffffffffffffffffffffffffA">
                                      <p:cBhvr>
                                        <p:cTn id="55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648 L -1.11111E-6 -0.0141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2245 L -1.11111E-6 0.0025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2CE01-F496-4206-9D4A-3C47EC09C2A7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0AEBE-7E15-4958-90D8-EA26090065C1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235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2CE01-F496-4206-9D4A-3C47EC09C2A7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0AEBE-7E15-4958-90D8-EA26090065C1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1376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2CE01-F496-4206-9D4A-3C47EC09C2A7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0AEBE-7E15-4958-90D8-EA26090065C1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3440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2CE01-F496-4206-9D4A-3C47EC09C2A7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0AEBE-7E15-4958-90D8-EA26090065C1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4448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2CE01-F496-4206-9D4A-3C47EC09C2A7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0AEBE-7E15-4958-90D8-EA26090065C1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022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398642-5191-422F-AB38-A2CAF5228A0F}" type="datetimeFigureOut">
              <a:rPr kumimoji="0" lang="zh-TW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A63212"/>
                </a:solidFill>
                <a:effectLst/>
                <a:uLnTx/>
                <a:uFillTx/>
                <a:latin typeface="Rage Italic" pitchFamily="66" charset="0"/>
                <a:ea typeface="新細明體" panose="02020500000000000000" pitchFamily="18" charset="-12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0" lang="zh-TW" altLang="en-US" sz="2200" b="0" i="0" u="none" strike="noStrike" kern="1200" cap="none" spc="0" normalizeH="0" baseline="0" noProof="0">
              <a:ln>
                <a:noFill/>
              </a:ln>
              <a:solidFill>
                <a:srgbClr val="A63212"/>
              </a:solidFill>
              <a:effectLst/>
              <a:uLnTx/>
              <a:uFillTx/>
              <a:latin typeface="Rage Italic" pitchFamily="66" charset="0"/>
              <a:ea typeface="新細明體" panose="02020500000000000000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srgbClr val="4E66B2">
                  <a:lumMod val="50000"/>
                </a:srgbClr>
              </a:solidFill>
              <a:effectLst/>
              <a:uLnTx/>
              <a:uFillTx/>
              <a:latin typeface="Rage Italic" pitchFamily="66" charset="0"/>
              <a:ea typeface="新細明體" panose="02020500000000000000" pitchFamily="18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81325-AACB-49C9-9261-48E2D5D4CA0F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A63212">
                    <a:lumMod val="75000"/>
                  </a:srgbClr>
                </a:solidFill>
                <a:effectLst/>
                <a:uLnTx/>
                <a:uFillTx/>
                <a:latin typeface="Rage Italic" pitchFamily="66" charset="0"/>
                <a:ea typeface="新細明體" panose="02020500000000000000" pitchFamily="18" charset="-12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srgbClr val="A63212">
                  <a:lumMod val="75000"/>
                </a:srgbClr>
              </a:solidFill>
              <a:effectLst/>
              <a:uLnTx/>
              <a:uFillTx/>
              <a:latin typeface="Rage Italic" pitchFamily="66" charset="0"/>
              <a:ea typeface="新細明體" panose="02020500000000000000" pitchFamily="18" charset="-120"/>
            </a:endParaRPr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3838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398642-5191-422F-AB38-A2CAF5228A0F}" type="datetimeFigureOut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age Italic" pitchFamily="66" charset="0"/>
                <a:ea typeface="新細明體" panose="02020500000000000000" pitchFamily="18" charset="-12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age Italic" pitchFamily="66" charset="0"/>
              <a:ea typeface="新細明體" panose="02020500000000000000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age Italic" pitchFamily="66" charset="0"/>
              <a:ea typeface="新細明體" panose="02020500000000000000" pitchFamily="18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81325-AACB-49C9-9261-48E2D5D4CA0F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age Italic" pitchFamily="66" charset="0"/>
                <a:ea typeface="新細明體" panose="02020500000000000000" pitchFamily="18" charset="-12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age Italic" pitchFamily="66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7785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398642-5191-422F-AB38-A2CAF5228A0F}" type="datetimeFigureOut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age Italic" pitchFamily="66" charset="0"/>
                <a:ea typeface="新細明體" panose="02020500000000000000" pitchFamily="18" charset="-12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age Italic" pitchFamily="66" charset="0"/>
              <a:ea typeface="新細明體" panose="02020500000000000000" pitchFamily="18" charset="-12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age Italic" pitchFamily="66" charset="0"/>
              <a:ea typeface="新細明體" panose="02020500000000000000" pitchFamily="18" charset="-12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81325-AACB-49C9-9261-48E2D5D4CA0F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age Italic" pitchFamily="66" charset="0"/>
                <a:ea typeface="新細明體" panose="02020500000000000000" pitchFamily="18" charset="-12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age Italic" pitchFamily="66" charset="0"/>
              <a:ea typeface="新細明體" panose="02020500000000000000" pitchFamily="18" charset="-12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307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398642-5191-422F-AB38-A2CAF5228A0F}" type="datetimeFigureOut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age Italic" pitchFamily="66" charset="0"/>
                <a:ea typeface="新細明體" panose="02020500000000000000" pitchFamily="18" charset="-12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age Italic" pitchFamily="66" charset="0"/>
              <a:ea typeface="新細明體" panose="02020500000000000000" pitchFamily="18" charset="-12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age Italic" pitchFamily="66" charset="0"/>
              <a:ea typeface="新細明體" panose="02020500000000000000" pitchFamily="18" charset="-12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81325-AACB-49C9-9261-48E2D5D4CA0F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age Italic" pitchFamily="66" charset="0"/>
                <a:ea typeface="新細明體" panose="02020500000000000000" pitchFamily="18" charset="-12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age Italic" pitchFamily="66" charset="0"/>
              <a:ea typeface="新細明體" panose="02020500000000000000" pitchFamily="18" charset="-12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187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altLang="zh-TW" smtClean="0"/>
              <a:pPr/>
              <a:t>9/7/2018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398642-5191-422F-AB38-A2CAF5228A0F}" type="datetimeFigureOut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age Italic" pitchFamily="66" charset="0"/>
                <a:ea typeface="新細明體" panose="02020500000000000000" pitchFamily="18" charset="-12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age Italic" pitchFamily="66" charset="0"/>
              <a:ea typeface="新細明體" panose="02020500000000000000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age Italic" pitchFamily="66" charset="0"/>
              <a:ea typeface="新細明體" panose="02020500000000000000" pitchFamily="18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81325-AACB-49C9-9261-48E2D5D4CA0F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age Italic" pitchFamily="66" charset="0"/>
                <a:ea typeface="新細明體" panose="02020500000000000000" pitchFamily="18" charset="-12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age Italic" pitchFamily="66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868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398642-5191-422F-AB38-A2CAF5228A0F}" type="datetimeFigureOut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age Italic" pitchFamily="66" charset="0"/>
                <a:ea typeface="新細明體" panose="02020500000000000000" pitchFamily="18" charset="-12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age Italic" pitchFamily="66" charset="0"/>
              <a:ea typeface="新細明體" panose="02020500000000000000" pitchFamily="18" charset="-12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age Italic" pitchFamily="66" charset="0"/>
              <a:ea typeface="新細明體" panose="02020500000000000000" pitchFamily="18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81325-AACB-49C9-9261-48E2D5D4CA0F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age Italic" pitchFamily="66" charset="0"/>
                <a:ea typeface="新細明體" panose="02020500000000000000" pitchFamily="18" charset="-12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age Italic" pitchFamily="66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1001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8430E-7949-400A-A745-EC27F5B7FF3C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0BE5F7-C573-4704-AFFB-FE1C6C95DDB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0340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8430E-7949-400A-A745-EC27F5B7FF3C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0BE5F7-C573-4704-AFFB-FE1C6C95DDB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968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8430E-7949-400A-A745-EC27F5B7FF3C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0BE5F7-C573-4704-AFFB-FE1C6C95DDB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8819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8430E-7949-400A-A745-EC27F5B7FF3C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0BE5F7-C573-4704-AFFB-FE1C6C95DDB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42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altLang="zh-TW" smtClean="0"/>
              <a:pPr/>
              <a:t>9/7/2018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altLang="zh-TW" smtClean="0"/>
              <a:pPr/>
              <a:t>9/7/2018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altLang="zh-TW" smtClean="0"/>
              <a:pPr/>
              <a:t>9/7/2018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altLang="zh-TW" smtClean="0"/>
              <a:pPr/>
              <a:t>9/7/2018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1D2430-FB11-4C87-BF1D-6F488A17F237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altLang="zh-TW" smtClean="0"/>
              <a:pPr/>
              <a:t>9/7/2018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6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7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8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40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41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42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43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44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C70D0AA-A564-40E6-BDF9-FE3371FD07B4}" type="datetimeFigureOut">
              <a:rPr lang="en-US" altLang="zh-TW" smtClean="0"/>
              <a:pPr/>
              <a:t>9/7/2018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61D2430-FB11-4C87-BF1D-6F488A17F237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2BA2D-5FEA-4E2B-BDA0-E228EEEBBA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FB200-850B-4832-A682-3BB2535CEBF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70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2BA2D-5FEA-4E2B-BDA0-E228EEEBBA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FB200-850B-4832-A682-3BB2535CEBF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23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2BA2D-5FEA-4E2B-BDA0-E228EEEBBA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FB200-850B-4832-A682-3BB2535CEBF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12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2BA2D-5FEA-4E2B-BDA0-E228EEEBBA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FB200-850B-4832-A682-3BB2535CEBF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37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2BA2D-5FEA-4E2B-BDA0-E228EEEBBA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FB200-850B-4832-A682-3BB2535CEBF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99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834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3CC5EC-C05F-4EFA-9458-006D4E2631AF}" type="datetime1">
              <a:rPr kumimoji="1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FD6C43-725D-4EC3-B007-5503769638AA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31" name="Oval 29"/>
          <p:cNvSpPr>
            <a:spLocks noChangeArrowheads="1"/>
          </p:cNvSpPr>
          <p:nvPr/>
        </p:nvSpPr>
        <p:spPr bwMode="auto">
          <a:xfrm rot="482142">
            <a:off x="8172450" y="438150"/>
            <a:ext cx="431800" cy="4318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2" name="AutoShape 30"/>
          <p:cNvSpPr>
            <a:spLocks noChangeArrowheads="1"/>
          </p:cNvSpPr>
          <p:nvPr/>
        </p:nvSpPr>
        <p:spPr bwMode="auto">
          <a:xfrm rot="-5070472">
            <a:off x="8174038" y="469900"/>
            <a:ext cx="360362" cy="865188"/>
          </a:xfrm>
          <a:prstGeom prst="moon">
            <a:avLst>
              <a:gd name="adj" fmla="val 3813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55" name="AutoShape 31"/>
          <p:cNvSpPr>
            <a:spLocks noChangeArrowheads="1"/>
          </p:cNvSpPr>
          <p:nvPr/>
        </p:nvSpPr>
        <p:spPr bwMode="auto">
          <a:xfrm rot="-1273356">
            <a:off x="8377238" y="957263"/>
            <a:ext cx="141287" cy="576262"/>
          </a:xfrm>
          <a:prstGeom prst="moon">
            <a:avLst>
              <a:gd name="adj" fmla="val 8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56" name="AutoShape 32"/>
          <p:cNvSpPr>
            <a:spLocks noChangeArrowheads="1"/>
          </p:cNvSpPr>
          <p:nvPr/>
        </p:nvSpPr>
        <p:spPr bwMode="auto">
          <a:xfrm rot="-10629624">
            <a:off x="8234363" y="936625"/>
            <a:ext cx="141287" cy="576263"/>
          </a:xfrm>
          <a:prstGeom prst="moon">
            <a:avLst>
              <a:gd name="adj" fmla="val 8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5" name="Arc 33"/>
          <p:cNvSpPr>
            <a:spLocks/>
          </p:cNvSpPr>
          <p:nvPr/>
        </p:nvSpPr>
        <p:spPr bwMode="auto">
          <a:xfrm rot="482142">
            <a:off x="8054975" y="7938"/>
            <a:ext cx="717550" cy="915987"/>
          </a:xfrm>
          <a:custGeom>
            <a:avLst/>
            <a:gdLst>
              <a:gd name="T0" fmla="*/ 2147483646 w 43200"/>
              <a:gd name="T1" fmla="*/ 2147483646 h 23755"/>
              <a:gd name="T2" fmla="*/ 2147483646 w 43200"/>
              <a:gd name="T3" fmla="*/ 2147483646 h 23755"/>
              <a:gd name="T4" fmla="*/ 2147483646 w 43200"/>
              <a:gd name="T5" fmla="*/ 2147483646 h 2375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3755" fill="none" extrusionOk="0">
                <a:moveTo>
                  <a:pt x="11" y="22296"/>
                </a:moveTo>
                <a:cubicBezTo>
                  <a:pt x="3" y="22064"/>
                  <a:pt x="0" y="218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2319"/>
                  <a:pt x="43164" y="23038"/>
                  <a:pt x="43092" y="23755"/>
                </a:cubicBezTo>
              </a:path>
              <a:path w="43200" h="23755" stroke="0" extrusionOk="0">
                <a:moveTo>
                  <a:pt x="11" y="22296"/>
                </a:moveTo>
                <a:cubicBezTo>
                  <a:pt x="3" y="22064"/>
                  <a:pt x="0" y="218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2319"/>
                  <a:pt x="43164" y="23038"/>
                  <a:pt x="43092" y="23755"/>
                </a:cubicBezTo>
                <a:lnTo>
                  <a:pt x="21600" y="21600"/>
                </a:lnTo>
                <a:lnTo>
                  <a:pt x="11" y="2229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58" name="Arc 34"/>
          <p:cNvSpPr>
            <a:spLocks/>
          </p:cNvSpPr>
          <p:nvPr/>
        </p:nvSpPr>
        <p:spPr bwMode="auto">
          <a:xfrm rot="-9383098">
            <a:off x="7805738" y="773113"/>
            <a:ext cx="738187" cy="841375"/>
          </a:xfrm>
          <a:custGeom>
            <a:avLst/>
            <a:gdLst>
              <a:gd name="T0" fmla="*/ 2147483646 w 43200"/>
              <a:gd name="T1" fmla="*/ 2147483646 h 26717"/>
              <a:gd name="T2" fmla="*/ 2147483646 w 43200"/>
              <a:gd name="T3" fmla="*/ 2147483646 h 26717"/>
              <a:gd name="T4" fmla="*/ 2147483646 w 43200"/>
              <a:gd name="T5" fmla="*/ 2147483646 h 267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6717" fill="none" extrusionOk="0">
                <a:moveTo>
                  <a:pt x="614" y="26717"/>
                </a:moveTo>
                <a:cubicBezTo>
                  <a:pt x="206" y="25042"/>
                  <a:pt x="0" y="2332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2020"/>
                  <a:pt x="43187" y="22441"/>
                  <a:pt x="43163" y="22861"/>
                </a:cubicBezTo>
              </a:path>
              <a:path w="43200" h="26717" stroke="0" extrusionOk="0">
                <a:moveTo>
                  <a:pt x="614" y="26717"/>
                </a:moveTo>
                <a:cubicBezTo>
                  <a:pt x="206" y="25042"/>
                  <a:pt x="0" y="2332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2020"/>
                  <a:pt x="43187" y="22441"/>
                  <a:pt x="43163" y="22861"/>
                </a:cubicBezTo>
                <a:lnTo>
                  <a:pt x="21600" y="21600"/>
                </a:lnTo>
                <a:lnTo>
                  <a:pt x="614" y="26717"/>
                </a:lnTo>
                <a:close/>
              </a:path>
            </a:pathLst>
          </a:custGeom>
          <a:noFill/>
          <a:ln w="317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59" name="Arc 35"/>
          <p:cNvSpPr>
            <a:spLocks/>
          </p:cNvSpPr>
          <p:nvPr/>
        </p:nvSpPr>
        <p:spPr bwMode="auto">
          <a:xfrm rot="-1801952">
            <a:off x="7891463" y="0"/>
            <a:ext cx="730250" cy="1060450"/>
          </a:xfrm>
          <a:custGeom>
            <a:avLst/>
            <a:gdLst>
              <a:gd name="T0" fmla="*/ 0 w 42302"/>
              <a:gd name="T1" fmla="*/ 2147483646 h 33344"/>
              <a:gd name="T2" fmla="*/ 2147483646 w 42302"/>
              <a:gd name="T3" fmla="*/ 2147483646 h 33344"/>
              <a:gd name="T4" fmla="*/ 2147483646 w 42302"/>
              <a:gd name="T5" fmla="*/ 2147483646 h 333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302" h="33344" fill="none" extrusionOk="0">
                <a:moveTo>
                  <a:pt x="0" y="15436"/>
                </a:moveTo>
                <a:cubicBezTo>
                  <a:pt x="2726" y="6278"/>
                  <a:pt x="11146" y="0"/>
                  <a:pt x="20702" y="0"/>
                </a:cubicBezTo>
                <a:cubicBezTo>
                  <a:pt x="32631" y="0"/>
                  <a:pt x="42302" y="9670"/>
                  <a:pt x="42302" y="21600"/>
                </a:cubicBezTo>
                <a:cubicBezTo>
                  <a:pt x="42302" y="25767"/>
                  <a:pt x="41096" y="29846"/>
                  <a:pt x="38830" y="33344"/>
                </a:cubicBezTo>
              </a:path>
              <a:path w="42302" h="33344" stroke="0" extrusionOk="0">
                <a:moveTo>
                  <a:pt x="0" y="15436"/>
                </a:moveTo>
                <a:cubicBezTo>
                  <a:pt x="2726" y="6278"/>
                  <a:pt x="11146" y="0"/>
                  <a:pt x="20702" y="0"/>
                </a:cubicBezTo>
                <a:cubicBezTo>
                  <a:pt x="32631" y="0"/>
                  <a:pt x="42302" y="9670"/>
                  <a:pt x="42302" y="21600"/>
                </a:cubicBezTo>
                <a:cubicBezTo>
                  <a:pt x="42302" y="25767"/>
                  <a:pt x="41096" y="29846"/>
                  <a:pt x="38830" y="33344"/>
                </a:cubicBezTo>
                <a:lnTo>
                  <a:pt x="20702" y="21600"/>
                </a:lnTo>
                <a:lnTo>
                  <a:pt x="0" y="15436"/>
                </a:lnTo>
                <a:close/>
              </a:path>
            </a:pathLst>
          </a:custGeom>
          <a:noFill/>
          <a:ln w="317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38" name="Oval 46"/>
          <p:cNvSpPr>
            <a:spLocks noChangeArrowheads="1"/>
          </p:cNvSpPr>
          <p:nvPr/>
        </p:nvSpPr>
        <p:spPr bwMode="auto">
          <a:xfrm rot="893299">
            <a:off x="2984500" y="782638"/>
            <a:ext cx="5472113" cy="3600450"/>
          </a:xfrm>
          <a:prstGeom prst="ellipse">
            <a:avLst/>
          </a:prstGeom>
          <a:solidFill>
            <a:srgbClr val="008000">
              <a:alpha val="1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9" name="AutoShape 47"/>
          <p:cNvSpPr>
            <a:spLocks noChangeArrowheads="1"/>
          </p:cNvSpPr>
          <p:nvPr/>
        </p:nvSpPr>
        <p:spPr bwMode="auto">
          <a:xfrm rot="898729">
            <a:off x="2303463" y="333375"/>
            <a:ext cx="6840537" cy="44910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208" y="10800"/>
                </a:moveTo>
                <a:cubicBezTo>
                  <a:pt x="2208" y="15545"/>
                  <a:pt x="6055" y="19392"/>
                  <a:pt x="10800" y="19392"/>
                </a:cubicBezTo>
                <a:cubicBezTo>
                  <a:pt x="15545" y="19392"/>
                  <a:pt x="19392" y="15545"/>
                  <a:pt x="19392" y="10800"/>
                </a:cubicBezTo>
                <a:cubicBezTo>
                  <a:pt x="19392" y="6055"/>
                  <a:pt x="15545" y="2208"/>
                  <a:pt x="10800" y="2208"/>
                </a:cubicBezTo>
                <a:cubicBezTo>
                  <a:pt x="6055" y="2208"/>
                  <a:pt x="2208" y="6055"/>
                  <a:pt x="2208" y="10800"/>
                </a:cubicBezTo>
                <a:close/>
              </a:path>
            </a:pathLst>
          </a:custGeom>
          <a:solidFill>
            <a:srgbClr val="FF0000">
              <a:alpha val="1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040" name="Group 48"/>
          <p:cNvGrpSpPr>
            <a:grpSpLocks/>
          </p:cNvGrpSpPr>
          <p:nvPr/>
        </p:nvGrpSpPr>
        <p:grpSpPr bwMode="auto">
          <a:xfrm>
            <a:off x="4211638" y="1341438"/>
            <a:ext cx="215900" cy="268287"/>
            <a:chOff x="1005" y="890"/>
            <a:chExt cx="210" cy="259"/>
          </a:xfrm>
        </p:grpSpPr>
        <p:sp>
          <p:nvSpPr>
            <p:cNvPr id="1057" name="AutoShape 49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2" name="AutoShape 50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3" name="AutoShape 51"/>
            <p:cNvSpPr>
              <a:spLocks noChangeArrowheads="1"/>
            </p:cNvSpPr>
            <p:nvPr userDrawn="1"/>
          </p:nvSpPr>
          <p:spPr bwMode="auto">
            <a:xfrm rot="9676279">
              <a:off x="1067" y="890"/>
              <a:ext cx="90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1041" name="Group 52"/>
          <p:cNvGrpSpPr>
            <a:grpSpLocks/>
          </p:cNvGrpSpPr>
          <p:nvPr/>
        </p:nvGrpSpPr>
        <p:grpSpPr bwMode="auto">
          <a:xfrm>
            <a:off x="4500563" y="1557338"/>
            <a:ext cx="215900" cy="268287"/>
            <a:chOff x="1005" y="890"/>
            <a:chExt cx="210" cy="259"/>
          </a:xfrm>
        </p:grpSpPr>
        <p:sp>
          <p:nvSpPr>
            <p:cNvPr id="1054" name="AutoShape 53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7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4" name="AutoShape 54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7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5" name="AutoShape 55"/>
            <p:cNvSpPr>
              <a:spLocks noChangeArrowheads="1"/>
            </p:cNvSpPr>
            <p:nvPr userDrawn="1"/>
          </p:nvSpPr>
          <p:spPr bwMode="auto">
            <a:xfrm rot="9676279">
              <a:off x="1067" y="890"/>
              <a:ext cx="90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7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1042" name="Group 56"/>
          <p:cNvGrpSpPr>
            <a:grpSpLocks/>
          </p:cNvGrpSpPr>
          <p:nvPr/>
        </p:nvGrpSpPr>
        <p:grpSpPr bwMode="auto">
          <a:xfrm>
            <a:off x="4932363" y="1412875"/>
            <a:ext cx="215900" cy="268288"/>
            <a:chOff x="1005" y="890"/>
            <a:chExt cx="210" cy="259"/>
          </a:xfrm>
        </p:grpSpPr>
        <p:sp>
          <p:nvSpPr>
            <p:cNvPr id="1051" name="AutoShape 57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1052" name="AutoShape 58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1053" name="AutoShape 59"/>
            <p:cNvSpPr>
              <a:spLocks noChangeArrowheads="1"/>
            </p:cNvSpPr>
            <p:nvPr userDrawn="1"/>
          </p:nvSpPr>
          <p:spPr bwMode="auto">
            <a:xfrm rot="9676279">
              <a:off x="1067" y="890"/>
              <a:ext cx="90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1043" name="Group 60"/>
          <p:cNvGrpSpPr>
            <a:grpSpLocks/>
          </p:cNvGrpSpPr>
          <p:nvPr/>
        </p:nvGrpSpPr>
        <p:grpSpPr bwMode="auto">
          <a:xfrm>
            <a:off x="7451725" y="3521075"/>
            <a:ext cx="215900" cy="268288"/>
            <a:chOff x="1005" y="890"/>
            <a:chExt cx="210" cy="259"/>
          </a:xfrm>
        </p:grpSpPr>
        <p:sp>
          <p:nvSpPr>
            <p:cNvPr id="1048" name="AutoShape 61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1049" name="AutoShape 62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1050" name="AutoShape 63"/>
            <p:cNvSpPr>
              <a:spLocks noChangeArrowheads="1"/>
            </p:cNvSpPr>
            <p:nvPr userDrawn="1"/>
          </p:nvSpPr>
          <p:spPr bwMode="auto">
            <a:xfrm rot="9676279">
              <a:off x="1067" y="890"/>
              <a:ext cx="90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1044" name="Group 64"/>
          <p:cNvGrpSpPr>
            <a:grpSpLocks/>
          </p:cNvGrpSpPr>
          <p:nvPr/>
        </p:nvGrpSpPr>
        <p:grpSpPr bwMode="auto">
          <a:xfrm>
            <a:off x="7308850" y="3644900"/>
            <a:ext cx="215900" cy="268288"/>
            <a:chOff x="1005" y="890"/>
            <a:chExt cx="210" cy="259"/>
          </a:xfrm>
        </p:grpSpPr>
        <p:sp>
          <p:nvSpPr>
            <p:cNvPr id="1045" name="AutoShape 65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1046" name="AutoShape 66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1047" name="AutoShape 67"/>
            <p:cNvSpPr>
              <a:spLocks noChangeArrowheads="1"/>
            </p:cNvSpPr>
            <p:nvPr userDrawn="1"/>
          </p:nvSpPr>
          <p:spPr bwMode="auto">
            <a:xfrm rot="9676279">
              <a:off x="1067" y="890"/>
              <a:ext cx="90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77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5" grpId="0" animBg="1"/>
      <p:bldP spid="1056" grpId="0" animBg="1"/>
      <p:bldP spid="1058" grpId="0" animBg="1"/>
      <p:bldP spid="1059" grpId="0" animBg="1"/>
      <p:bldP spid="1059" grpId="1" animBg="1"/>
    </p:bld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CC33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CC33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834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3CC5EC-C05F-4EFA-9458-006D4E2631AF}" type="datetime1">
              <a:rPr kumimoji="1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FD6C43-725D-4EC3-B007-5503769638AA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31" name="Oval 29"/>
          <p:cNvSpPr>
            <a:spLocks noChangeArrowheads="1"/>
          </p:cNvSpPr>
          <p:nvPr/>
        </p:nvSpPr>
        <p:spPr bwMode="auto">
          <a:xfrm rot="482142">
            <a:off x="8172450" y="438150"/>
            <a:ext cx="431800" cy="4318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2" name="AutoShape 30"/>
          <p:cNvSpPr>
            <a:spLocks noChangeArrowheads="1"/>
          </p:cNvSpPr>
          <p:nvPr/>
        </p:nvSpPr>
        <p:spPr bwMode="auto">
          <a:xfrm rot="-5070472">
            <a:off x="8174038" y="469900"/>
            <a:ext cx="360362" cy="865188"/>
          </a:xfrm>
          <a:prstGeom prst="moon">
            <a:avLst>
              <a:gd name="adj" fmla="val 3813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55" name="AutoShape 31"/>
          <p:cNvSpPr>
            <a:spLocks noChangeArrowheads="1"/>
          </p:cNvSpPr>
          <p:nvPr/>
        </p:nvSpPr>
        <p:spPr bwMode="auto">
          <a:xfrm rot="-1273356">
            <a:off x="8377238" y="957263"/>
            <a:ext cx="141287" cy="576262"/>
          </a:xfrm>
          <a:prstGeom prst="moon">
            <a:avLst>
              <a:gd name="adj" fmla="val 8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56" name="AutoShape 32"/>
          <p:cNvSpPr>
            <a:spLocks noChangeArrowheads="1"/>
          </p:cNvSpPr>
          <p:nvPr/>
        </p:nvSpPr>
        <p:spPr bwMode="auto">
          <a:xfrm rot="-10629624">
            <a:off x="8234363" y="936625"/>
            <a:ext cx="141287" cy="576263"/>
          </a:xfrm>
          <a:prstGeom prst="moon">
            <a:avLst>
              <a:gd name="adj" fmla="val 8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5" name="Arc 33"/>
          <p:cNvSpPr>
            <a:spLocks/>
          </p:cNvSpPr>
          <p:nvPr/>
        </p:nvSpPr>
        <p:spPr bwMode="auto">
          <a:xfrm rot="482142">
            <a:off x="8054975" y="7938"/>
            <a:ext cx="717550" cy="915987"/>
          </a:xfrm>
          <a:custGeom>
            <a:avLst/>
            <a:gdLst>
              <a:gd name="T0" fmla="*/ 2147483646 w 43200"/>
              <a:gd name="T1" fmla="*/ 2147483646 h 23755"/>
              <a:gd name="T2" fmla="*/ 2147483646 w 43200"/>
              <a:gd name="T3" fmla="*/ 2147483646 h 23755"/>
              <a:gd name="T4" fmla="*/ 2147483646 w 43200"/>
              <a:gd name="T5" fmla="*/ 2147483646 h 2375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3755" fill="none" extrusionOk="0">
                <a:moveTo>
                  <a:pt x="11" y="22296"/>
                </a:moveTo>
                <a:cubicBezTo>
                  <a:pt x="3" y="22064"/>
                  <a:pt x="0" y="218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2319"/>
                  <a:pt x="43164" y="23038"/>
                  <a:pt x="43092" y="23755"/>
                </a:cubicBezTo>
              </a:path>
              <a:path w="43200" h="23755" stroke="0" extrusionOk="0">
                <a:moveTo>
                  <a:pt x="11" y="22296"/>
                </a:moveTo>
                <a:cubicBezTo>
                  <a:pt x="3" y="22064"/>
                  <a:pt x="0" y="218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2319"/>
                  <a:pt x="43164" y="23038"/>
                  <a:pt x="43092" y="23755"/>
                </a:cubicBezTo>
                <a:lnTo>
                  <a:pt x="21600" y="21600"/>
                </a:lnTo>
                <a:lnTo>
                  <a:pt x="11" y="2229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58" name="Arc 34"/>
          <p:cNvSpPr>
            <a:spLocks/>
          </p:cNvSpPr>
          <p:nvPr/>
        </p:nvSpPr>
        <p:spPr bwMode="auto">
          <a:xfrm rot="-9383098">
            <a:off x="7805738" y="773113"/>
            <a:ext cx="738187" cy="841375"/>
          </a:xfrm>
          <a:custGeom>
            <a:avLst/>
            <a:gdLst>
              <a:gd name="T0" fmla="*/ 2147483646 w 43200"/>
              <a:gd name="T1" fmla="*/ 2147483646 h 26717"/>
              <a:gd name="T2" fmla="*/ 2147483646 w 43200"/>
              <a:gd name="T3" fmla="*/ 2147483646 h 26717"/>
              <a:gd name="T4" fmla="*/ 2147483646 w 43200"/>
              <a:gd name="T5" fmla="*/ 2147483646 h 267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6717" fill="none" extrusionOk="0">
                <a:moveTo>
                  <a:pt x="614" y="26717"/>
                </a:moveTo>
                <a:cubicBezTo>
                  <a:pt x="206" y="25042"/>
                  <a:pt x="0" y="2332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2020"/>
                  <a:pt x="43187" y="22441"/>
                  <a:pt x="43163" y="22861"/>
                </a:cubicBezTo>
              </a:path>
              <a:path w="43200" h="26717" stroke="0" extrusionOk="0">
                <a:moveTo>
                  <a:pt x="614" y="26717"/>
                </a:moveTo>
                <a:cubicBezTo>
                  <a:pt x="206" y="25042"/>
                  <a:pt x="0" y="2332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2020"/>
                  <a:pt x="43187" y="22441"/>
                  <a:pt x="43163" y="22861"/>
                </a:cubicBezTo>
                <a:lnTo>
                  <a:pt x="21600" y="21600"/>
                </a:lnTo>
                <a:lnTo>
                  <a:pt x="614" y="26717"/>
                </a:lnTo>
                <a:close/>
              </a:path>
            </a:pathLst>
          </a:custGeom>
          <a:noFill/>
          <a:ln w="317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59" name="Arc 35"/>
          <p:cNvSpPr>
            <a:spLocks/>
          </p:cNvSpPr>
          <p:nvPr/>
        </p:nvSpPr>
        <p:spPr bwMode="auto">
          <a:xfrm rot="-1801952">
            <a:off x="7891463" y="0"/>
            <a:ext cx="730250" cy="1060450"/>
          </a:xfrm>
          <a:custGeom>
            <a:avLst/>
            <a:gdLst>
              <a:gd name="T0" fmla="*/ 0 w 42302"/>
              <a:gd name="T1" fmla="*/ 2147483646 h 33344"/>
              <a:gd name="T2" fmla="*/ 2147483646 w 42302"/>
              <a:gd name="T3" fmla="*/ 2147483646 h 33344"/>
              <a:gd name="T4" fmla="*/ 2147483646 w 42302"/>
              <a:gd name="T5" fmla="*/ 2147483646 h 333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302" h="33344" fill="none" extrusionOk="0">
                <a:moveTo>
                  <a:pt x="0" y="15436"/>
                </a:moveTo>
                <a:cubicBezTo>
                  <a:pt x="2726" y="6278"/>
                  <a:pt x="11146" y="0"/>
                  <a:pt x="20702" y="0"/>
                </a:cubicBezTo>
                <a:cubicBezTo>
                  <a:pt x="32631" y="0"/>
                  <a:pt x="42302" y="9670"/>
                  <a:pt x="42302" y="21600"/>
                </a:cubicBezTo>
                <a:cubicBezTo>
                  <a:pt x="42302" y="25767"/>
                  <a:pt x="41096" y="29846"/>
                  <a:pt x="38830" y="33344"/>
                </a:cubicBezTo>
              </a:path>
              <a:path w="42302" h="33344" stroke="0" extrusionOk="0">
                <a:moveTo>
                  <a:pt x="0" y="15436"/>
                </a:moveTo>
                <a:cubicBezTo>
                  <a:pt x="2726" y="6278"/>
                  <a:pt x="11146" y="0"/>
                  <a:pt x="20702" y="0"/>
                </a:cubicBezTo>
                <a:cubicBezTo>
                  <a:pt x="32631" y="0"/>
                  <a:pt x="42302" y="9670"/>
                  <a:pt x="42302" y="21600"/>
                </a:cubicBezTo>
                <a:cubicBezTo>
                  <a:pt x="42302" y="25767"/>
                  <a:pt x="41096" y="29846"/>
                  <a:pt x="38830" y="33344"/>
                </a:cubicBezTo>
                <a:lnTo>
                  <a:pt x="20702" y="21600"/>
                </a:lnTo>
                <a:lnTo>
                  <a:pt x="0" y="15436"/>
                </a:lnTo>
                <a:close/>
              </a:path>
            </a:pathLst>
          </a:custGeom>
          <a:noFill/>
          <a:ln w="317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38" name="Oval 46"/>
          <p:cNvSpPr>
            <a:spLocks noChangeArrowheads="1"/>
          </p:cNvSpPr>
          <p:nvPr/>
        </p:nvSpPr>
        <p:spPr bwMode="auto">
          <a:xfrm rot="893299">
            <a:off x="2984500" y="782638"/>
            <a:ext cx="5472113" cy="3600450"/>
          </a:xfrm>
          <a:prstGeom prst="ellipse">
            <a:avLst/>
          </a:prstGeom>
          <a:solidFill>
            <a:srgbClr val="008000">
              <a:alpha val="1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9" name="AutoShape 47"/>
          <p:cNvSpPr>
            <a:spLocks noChangeArrowheads="1"/>
          </p:cNvSpPr>
          <p:nvPr/>
        </p:nvSpPr>
        <p:spPr bwMode="auto">
          <a:xfrm rot="898729">
            <a:off x="2303463" y="333375"/>
            <a:ext cx="6840537" cy="44910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208" y="10800"/>
                </a:moveTo>
                <a:cubicBezTo>
                  <a:pt x="2208" y="15545"/>
                  <a:pt x="6055" y="19392"/>
                  <a:pt x="10800" y="19392"/>
                </a:cubicBezTo>
                <a:cubicBezTo>
                  <a:pt x="15545" y="19392"/>
                  <a:pt x="19392" y="15545"/>
                  <a:pt x="19392" y="10800"/>
                </a:cubicBezTo>
                <a:cubicBezTo>
                  <a:pt x="19392" y="6055"/>
                  <a:pt x="15545" y="2208"/>
                  <a:pt x="10800" y="2208"/>
                </a:cubicBezTo>
                <a:cubicBezTo>
                  <a:pt x="6055" y="2208"/>
                  <a:pt x="2208" y="6055"/>
                  <a:pt x="2208" y="10800"/>
                </a:cubicBezTo>
                <a:close/>
              </a:path>
            </a:pathLst>
          </a:custGeom>
          <a:solidFill>
            <a:srgbClr val="FF0000">
              <a:alpha val="1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040" name="Group 48"/>
          <p:cNvGrpSpPr>
            <a:grpSpLocks/>
          </p:cNvGrpSpPr>
          <p:nvPr/>
        </p:nvGrpSpPr>
        <p:grpSpPr bwMode="auto">
          <a:xfrm>
            <a:off x="4211638" y="1341438"/>
            <a:ext cx="215900" cy="268287"/>
            <a:chOff x="1005" y="890"/>
            <a:chExt cx="210" cy="259"/>
          </a:xfrm>
        </p:grpSpPr>
        <p:sp>
          <p:nvSpPr>
            <p:cNvPr id="1057" name="AutoShape 49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2" name="AutoShape 50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3" name="AutoShape 51"/>
            <p:cNvSpPr>
              <a:spLocks noChangeArrowheads="1"/>
            </p:cNvSpPr>
            <p:nvPr userDrawn="1"/>
          </p:nvSpPr>
          <p:spPr bwMode="auto">
            <a:xfrm rot="9676279">
              <a:off x="1067" y="890"/>
              <a:ext cx="90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1041" name="Group 52"/>
          <p:cNvGrpSpPr>
            <a:grpSpLocks/>
          </p:cNvGrpSpPr>
          <p:nvPr/>
        </p:nvGrpSpPr>
        <p:grpSpPr bwMode="auto">
          <a:xfrm>
            <a:off x="4500563" y="1557338"/>
            <a:ext cx="215900" cy="268287"/>
            <a:chOff x="1005" y="890"/>
            <a:chExt cx="210" cy="259"/>
          </a:xfrm>
        </p:grpSpPr>
        <p:sp>
          <p:nvSpPr>
            <p:cNvPr id="1054" name="AutoShape 53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7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4" name="AutoShape 54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7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5" name="AutoShape 55"/>
            <p:cNvSpPr>
              <a:spLocks noChangeArrowheads="1"/>
            </p:cNvSpPr>
            <p:nvPr userDrawn="1"/>
          </p:nvSpPr>
          <p:spPr bwMode="auto">
            <a:xfrm rot="9676279">
              <a:off x="1067" y="890"/>
              <a:ext cx="90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7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1042" name="Group 56"/>
          <p:cNvGrpSpPr>
            <a:grpSpLocks/>
          </p:cNvGrpSpPr>
          <p:nvPr/>
        </p:nvGrpSpPr>
        <p:grpSpPr bwMode="auto">
          <a:xfrm>
            <a:off x="4932363" y="1412875"/>
            <a:ext cx="215900" cy="268288"/>
            <a:chOff x="1005" y="890"/>
            <a:chExt cx="210" cy="259"/>
          </a:xfrm>
        </p:grpSpPr>
        <p:sp>
          <p:nvSpPr>
            <p:cNvPr id="1051" name="AutoShape 57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1052" name="AutoShape 58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1053" name="AutoShape 59"/>
            <p:cNvSpPr>
              <a:spLocks noChangeArrowheads="1"/>
            </p:cNvSpPr>
            <p:nvPr userDrawn="1"/>
          </p:nvSpPr>
          <p:spPr bwMode="auto">
            <a:xfrm rot="9676279">
              <a:off x="1067" y="890"/>
              <a:ext cx="90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1043" name="Group 60"/>
          <p:cNvGrpSpPr>
            <a:grpSpLocks/>
          </p:cNvGrpSpPr>
          <p:nvPr/>
        </p:nvGrpSpPr>
        <p:grpSpPr bwMode="auto">
          <a:xfrm>
            <a:off x="7451725" y="3521075"/>
            <a:ext cx="215900" cy="268288"/>
            <a:chOff x="1005" y="890"/>
            <a:chExt cx="210" cy="259"/>
          </a:xfrm>
        </p:grpSpPr>
        <p:sp>
          <p:nvSpPr>
            <p:cNvPr id="1048" name="AutoShape 61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1049" name="AutoShape 62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1050" name="AutoShape 63"/>
            <p:cNvSpPr>
              <a:spLocks noChangeArrowheads="1"/>
            </p:cNvSpPr>
            <p:nvPr userDrawn="1"/>
          </p:nvSpPr>
          <p:spPr bwMode="auto">
            <a:xfrm rot="9676279">
              <a:off x="1067" y="890"/>
              <a:ext cx="90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1044" name="Group 64"/>
          <p:cNvGrpSpPr>
            <a:grpSpLocks/>
          </p:cNvGrpSpPr>
          <p:nvPr/>
        </p:nvGrpSpPr>
        <p:grpSpPr bwMode="auto">
          <a:xfrm>
            <a:off x="7308850" y="3644900"/>
            <a:ext cx="215900" cy="268288"/>
            <a:chOff x="1005" y="890"/>
            <a:chExt cx="210" cy="259"/>
          </a:xfrm>
        </p:grpSpPr>
        <p:sp>
          <p:nvSpPr>
            <p:cNvPr id="1045" name="AutoShape 65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1046" name="AutoShape 66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1047" name="AutoShape 67"/>
            <p:cNvSpPr>
              <a:spLocks noChangeArrowheads="1"/>
            </p:cNvSpPr>
            <p:nvPr userDrawn="1"/>
          </p:nvSpPr>
          <p:spPr bwMode="auto">
            <a:xfrm rot="9676279">
              <a:off x="1067" y="890"/>
              <a:ext cx="90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400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5" grpId="0" animBg="1"/>
      <p:bldP spid="1056" grpId="0" animBg="1"/>
      <p:bldP spid="1058" grpId="0" animBg="1"/>
      <p:bldP spid="1059" grpId="0" animBg="1"/>
      <p:bldP spid="1059" grpId="1" animBg="1"/>
    </p:bld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CC33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CC33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834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3CC5EC-C05F-4EFA-9458-006D4E2631AF}" type="datetime1">
              <a:rPr kumimoji="1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FD6C43-725D-4EC3-B007-5503769638AA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31" name="Oval 29"/>
          <p:cNvSpPr>
            <a:spLocks noChangeArrowheads="1"/>
          </p:cNvSpPr>
          <p:nvPr/>
        </p:nvSpPr>
        <p:spPr bwMode="auto">
          <a:xfrm rot="482142">
            <a:off x="8172450" y="438150"/>
            <a:ext cx="431800" cy="4318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2" name="AutoShape 30"/>
          <p:cNvSpPr>
            <a:spLocks noChangeArrowheads="1"/>
          </p:cNvSpPr>
          <p:nvPr/>
        </p:nvSpPr>
        <p:spPr bwMode="auto">
          <a:xfrm rot="-5070472">
            <a:off x="8174038" y="469900"/>
            <a:ext cx="360362" cy="865188"/>
          </a:xfrm>
          <a:prstGeom prst="moon">
            <a:avLst>
              <a:gd name="adj" fmla="val 3813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55" name="AutoShape 31"/>
          <p:cNvSpPr>
            <a:spLocks noChangeArrowheads="1"/>
          </p:cNvSpPr>
          <p:nvPr/>
        </p:nvSpPr>
        <p:spPr bwMode="auto">
          <a:xfrm rot="-1273356">
            <a:off x="8377238" y="957263"/>
            <a:ext cx="141287" cy="576262"/>
          </a:xfrm>
          <a:prstGeom prst="moon">
            <a:avLst>
              <a:gd name="adj" fmla="val 8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56" name="AutoShape 32"/>
          <p:cNvSpPr>
            <a:spLocks noChangeArrowheads="1"/>
          </p:cNvSpPr>
          <p:nvPr/>
        </p:nvSpPr>
        <p:spPr bwMode="auto">
          <a:xfrm rot="-10629624">
            <a:off x="8234363" y="936625"/>
            <a:ext cx="141287" cy="576263"/>
          </a:xfrm>
          <a:prstGeom prst="moon">
            <a:avLst>
              <a:gd name="adj" fmla="val 8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5" name="Arc 33"/>
          <p:cNvSpPr>
            <a:spLocks/>
          </p:cNvSpPr>
          <p:nvPr/>
        </p:nvSpPr>
        <p:spPr bwMode="auto">
          <a:xfrm rot="482142">
            <a:off x="8054975" y="7938"/>
            <a:ext cx="717550" cy="915987"/>
          </a:xfrm>
          <a:custGeom>
            <a:avLst/>
            <a:gdLst>
              <a:gd name="T0" fmla="*/ 2147483646 w 43200"/>
              <a:gd name="T1" fmla="*/ 2147483646 h 23755"/>
              <a:gd name="T2" fmla="*/ 2147483646 w 43200"/>
              <a:gd name="T3" fmla="*/ 2147483646 h 23755"/>
              <a:gd name="T4" fmla="*/ 2147483646 w 43200"/>
              <a:gd name="T5" fmla="*/ 2147483646 h 2375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3755" fill="none" extrusionOk="0">
                <a:moveTo>
                  <a:pt x="11" y="22296"/>
                </a:moveTo>
                <a:cubicBezTo>
                  <a:pt x="3" y="22064"/>
                  <a:pt x="0" y="218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2319"/>
                  <a:pt x="43164" y="23038"/>
                  <a:pt x="43092" y="23755"/>
                </a:cubicBezTo>
              </a:path>
              <a:path w="43200" h="23755" stroke="0" extrusionOk="0">
                <a:moveTo>
                  <a:pt x="11" y="22296"/>
                </a:moveTo>
                <a:cubicBezTo>
                  <a:pt x="3" y="22064"/>
                  <a:pt x="0" y="218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2319"/>
                  <a:pt x="43164" y="23038"/>
                  <a:pt x="43092" y="23755"/>
                </a:cubicBezTo>
                <a:lnTo>
                  <a:pt x="21600" y="21600"/>
                </a:lnTo>
                <a:lnTo>
                  <a:pt x="11" y="2229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58" name="Arc 34"/>
          <p:cNvSpPr>
            <a:spLocks/>
          </p:cNvSpPr>
          <p:nvPr/>
        </p:nvSpPr>
        <p:spPr bwMode="auto">
          <a:xfrm rot="-9383098">
            <a:off x="7805738" y="773113"/>
            <a:ext cx="738187" cy="841375"/>
          </a:xfrm>
          <a:custGeom>
            <a:avLst/>
            <a:gdLst>
              <a:gd name="T0" fmla="*/ 2147483646 w 43200"/>
              <a:gd name="T1" fmla="*/ 2147483646 h 26717"/>
              <a:gd name="T2" fmla="*/ 2147483646 w 43200"/>
              <a:gd name="T3" fmla="*/ 2147483646 h 26717"/>
              <a:gd name="T4" fmla="*/ 2147483646 w 43200"/>
              <a:gd name="T5" fmla="*/ 2147483646 h 267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6717" fill="none" extrusionOk="0">
                <a:moveTo>
                  <a:pt x="614" y="26717"/>
                </a:moveTo>
                <a:cubicBezTo>
                  <a:pt x="206" y="25042"/>
                  <a:pt x="0" y="2332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2020"/>
                  <a:pt x="43187" y="22441"/>
                  <a:pt x="43163" y="22861"/>
                </a:cubicBezTo>
              </a:path>
              <a:path w="43200" h="26717" stroke="0" extrusionOk="0">
                <a:moveTo>
                  <a:pt x="614" y="26717"/>
                </a:moveTo>
                <a:cubicBezTo>
                  <a:pt x="206" y="25042"/>
                  <a:pt x="0" y="2332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2020"/>
                  <a:pt x="43187" y="22441"/>
                  <a:pt x="43163" y="22861"/>
                </a:cubicBezTo>
                <a:lnTo>
                  <a:pt x="21600" y="21600"/>
                </a:lnTo>
                <a:lnTo>
                  <a:pt x="614" y="26717"/>
                </a:lnTo>
                <a:close/>
              </a:path>
            </a:pathLst>
          </a:custGeom>
          <a:noFill/>
          <a:ln w="317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59" name="Arc 35"/>
          <p:cNvSpPr>
            <a:spLocks/>
          </p:cNvSpPr>
          <p:nvPr/>
        </p:nvSpPr>
        <p:spPr bwMode="auto">
          <a:xfrm rot="-1801952">
            <a:off x="7891463" y="0"/>
            <a:ext cx="730250" cy="1060450"/>
          </a:xfrm>
          <a:custGeom>
            <a:avLst/>
            <a:gdLst>
              <a:gd name="T0" fmla="*/ 0 w 42302"/>
              <a:gd name="T1" fmla="*/ 2147483646 h 33344"/>
              <a:gd name="T2" fmla="*/ 2147483646 w 42302"/>
              <a:gd name="T3" fmla="*/ 2147483646 h 33344"/>
              <a:gd name="T4" fmla="*/ 2147483646 w 42302"/>
              <a:gd name="T5" fmla="*/ 2147483646 h 333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302" h="33344" fill="none" extrusionOk="0">
                <a:moveTo>
                  <a:pt x="0" y="15436"/>
                </a:moveTo>
                <a:cubicBezTo>
                  <a:pt x="2726" y="6278"/>
                  <a:pt x="11146" y="0"/>
                  <a:pt x="20702" y="0"/>
                </a:cubicBezTo>
                <a:cubicBezTo>
                  <a:pt x="32631" y="0"/>
                  <a:pt x="42302" y="9670"/>
                  <a:pt x="42302" y="21600"/>
                </a:cubicBezTo>
                <a:cubicBezTo>
                  <a:pt x="42302" y="25767"/>
                  <a:pt x="41096" y="29846"/>
                  <a:pt x="38830" y="33344"/>
                </a:cubicBezTo>
              </a:path>
              <a:path w="42302" h="33344" stroke="0" extrusionOk="0">
                <a:moveTo>
                  <a:pt x="0" y="15436"/>
                </a:moveTo>
                <a:cubicBezTo>
                  <a:pt x="2726" y="6278"/>
                  <a:pt x="11146" y="0"/>
                  <a:pt x="20702" y="0"/>
                </a:cubicBezTo>
                <a:cubicBezTo>
                  <a:pt x="32631" y="0"/>
                  <a:pt x="42302" y="9670"/>
                  <a:pt x="42302" y="21600"/>
                </a:cubicBezTo>
                <a:cubicBezTo>
                  <a:pt x="42302" y="25767"/>
                  <a:pt x="41096" y="29846"/>
                  <a:pt x="38830" y="33344"/>
                </a:cubicBezTo>
                <a:lnTo>
                  <a:pt x="20702" y="21600"/>
                </a:lnTo>
                <a:lnTo>
                  <a:pt x="0" y="15436"/>
                </a:lnTo>
                <a:close/>
              </a:path>
            </a:pathLst>
          </a:custGeom>
          <a:noFill/>
          <a:ln w="317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38" name="Oval 46"/>
          <p:cNvSpPr>
            <a:spLocks noChangeArrowheads="1"/>
          </p:cNvSpPr>
          <p:nvPr/>
        </p:nvSpPr>
        <p:spPr bwMode="auto">
          <a:xfrm rot="893299">
            <a:off x="2984500" y="782638"/>
            <a:ext cx="5472113" cy="3600450"/>
          </a:xfrm>
          <a:prstGeom prst="ellipse">
            <a:avLst/>
          </a:prstGeom>
          <a:solidFill>
            <a:srgbClr val="008000">
              <a:alpha val="1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9" name="AutoShape 47"/>
          <p:cNvSpPr>
            <a:spLocks noChangeArrowheads="1"/>
          </p:cNvSpPr>
          <p:nvPr/>
        </p:nvSpPr>
        <p:spPr bwMode="auto">
          <a:xfrm rot="898729">
            <a:off x="2303463" y="333375"/>
            <a:ext cx="6840537" cy="44910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208" y="10800"/>
                </a:moveTo>
                <a:cubicBezTo>
                  <a:pt x="2208" y="15545"/>
                  <a:pt x="6055" y="19392"/>
                  <a:pt x="10800" y="19392"/>
                </a:cubicBezTo>
                <a:cubicBezTo>
                  <a:pt x="15545" y="19392"/>
                  <a:pt x="19392" y="15545"/>
                  <a:pt x="19392" y="10800"/>
                </a:cubicBezTo>
                <a:cubicBezTo>
                  <a:pt x="19392" y="6055"/>
                  <a:pt x="15545" y="2208"/>
                  <a:pt x="10800" y="2208"/>
                </a:cubicBezTo>
                <a:cubicBezTo>
                  <a:pt x="6055" y="2208"/>
                  <a:pt x="2208" y="6055"/>
                  <a:pt x="2208" y="10800"/>
                </a:cubicBezTo>
                <a:close/>
              </a:path>
            </a:pathLst>
          </a:custGeom>
          <a:solidFill>
            <a:srgbClr val="FF0000">
              <a:alpha val="1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040" name="Group 48"/>
          <p:cNvGrpSpPr>
            <a:grpSpLocks/>
          </p:cNvGrpSpPr>
          <p:nvPr/>
        </p:nvGrpSpPr>
        <p:grpSpPr bwMode="auto">
          <a:xfrm>
            <a:off x="4211638" y="1341438"/>
            <a:ext cx="215900" cy="268287"/>
            <a:chOff x="1005" y="890"/>
            <a:chExt cx="210" cy="259"/>
          </a:xfrm>
        </p:grpSpPr>
        <p:sp>
          <p:nvSpPr>
            <p:cNvPr id="1057" name="AutoShape 49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2" name="AutoShape 50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3" name="AutoShape 51"/>
            <p:cNvSpPr>
              <a:spLocks noChangeArrowheads="1"/>
            </p:cNvSpPr>
            <p:nvPr userDrawn="1"/>
          </p:nvSpPr>
          <p:spPr bwMode="auto">
            <a:xfrm rot="9676279">
              <a:off x="1067" y="890"/>
              <a:ext cx="90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1041" name="Group 52"/>
          <p:cNvGrpSpPr>
            <a:grpSpLocks/>
          </p:cNvGrpSpPr>
          <p:nvPr/>
        </p:nvGrpSpPr>
        <p:grpSpPr bwMode="auto">
          <a:xfrm>
            <a:off x="4500563" y="1557338"/>
            <a:ext cx="215900" cy="268287"/>
            <a:chOff x="1005" y="890"/>
            <a:chExt cx="210" cy="259"/>
          </a:xfrm>
        </p:grpSpPr>
        <p:sp>
          <p:nvSpPr>
            <p:cNvPr id="1054" name="AutoShape 53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7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4" name="AutoShape 54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7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5" name="AutoShape 55"/>
            <p:cNvSpPr>
              <a:spLocks noChangeArrowheads="1"/>
            </p:cNvSpPr>
            <p:nvPr userDrawn="1"/>
          </p:nvSpPr>
          <p:spPr bwMode="auto">
            <a:xfrm rot="9676279">
              <a:off x="1067" y="890"/>
              <a:ext cx="90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7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1042" name="Group 56"/>
          <p:cNvGrpSpPr>
            <a:grpSpLocks/>
          </p:cNvGrpSpPr>
          <p:nvPr/>
        </p:nvGrpSpPr>
        <p:grpSpPr bwMode="auto">
          <a:xfrm>
            <a:off x="4932363" y="1412875"/>
            <a:ext cx="215900" cy="268288"/>
            <a:chOff x="1005" y="890"/>
            <a:chExt cx="210" cy="259"/>
          </a:xfrm>
        </p:grpSpPr>
        <p:sp>
          <p:nvSpPr>
            <p:cNvPr id="1051" name="AutoShape 57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1052" name="AutoShape 58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1053" name="AutoShape 59"/>
            <p:cNvSpPr>
              <a:spLocks noChangeArrowheads="1"/>
            </p:cNvSpPr>
            <p:nvPr userDrawn="1"/>
          </p:nvSpPr>
          <p:spPr bwMode="auto">
            <a:xfrm rot="9676279">
              <a:off x="1067" y="890"/>
              <a:ext cx="90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1043" name="Group 60"/>
          <p:cNvGrpSpPr>
            <a:grpSpLocks/>
          </p:cNvGrpSpPr>
          <p:nvPr/>
        </p:nvGrpSpPr>
        <p:grpSpPr bwMode="auto">
          <a:xfrm>
            <a:off x="7451725" y="3521075"/>
            <a:ext cx="215900" cy="268288"/>
            <a:chOff x="1005" y="890"/>
            <a:chExt cx="210" cy="259"/>
          </a:xfrm>
        </p:grpSpPr>
        <p:sp>
          <p:nvSpPr>
            <p:cNvPr id="1048" name="AutoShape 61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1049" name="AutoShape 62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1050" name="AutoShape 63"/>
            <p:cNvSpPr>
              <a:spLocks noChangeArrowheads="1"/>
            </p:cNvSpPr>
            <p:nvPr userDrawn="1"/>
          </p:nvSpPr>
          <p:spPr bwMode="auto">
            <a:xfrm rot="9676279">
              <a:off x="1067" y="890"/>
              <a:ext cx="90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1044" name="Group 64"/>
          <p:cNvGrpSpPr>
            <a:grpSpLocks/>
          </p:cNvGrpSpPr>
          <p:nvPr/>
        </p:nvGrpSpPr>
        <p:grpSpPr bwMode="auto">
          <a:xfrm>
            <a:off x="7308850" y="3644900"/>
            <a:ext cx="215900" cy="268288"/>
            <a:chOff x="1005" y="890"/>
            <a:chExt cx="210" cy="259"/>
          </a:xfrm>
        </p:grpSpPr>
        <p:sp>
          <p:nvSpPr>
            <p:cNvPr id="1045" name="AutoShape 65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1046" name="AutoShape 66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1047" name="AutoShape 67"/>
            <p:cNvSpPr>
              <a:spLocks noChangeArrowheads="1"/>
            </p:cNvSpPr>
            <p:nvPr userDrawn="1"/>
          </p:nvSpPr>
          <p:spPr bwMode="auto">
            <a:xfrm rot="9676279">
              <a:off x="1067" y="890"/>
              <a:ext cx="90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582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5" grpId="0" animBg="1"/>
      <p:bldP spid="1056" grpId="0" animBg="1"/>
      <p:bldP spid="1058" grpId="0" animBg="1"/>
      <p:bldP spid="1059" grpId="0" animBg="1"/>
      <p:bldP spid="1059" grpId="1" animBg="1"/>
    </p:bld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CC33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CC33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834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3CC5EC-C05F-4EFA-9458-006D4E2631AF}" type="datetime1">
              <a:rPr kumimoji="1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FD6C43-725D-4EC3-B007-5503769638AA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31" name="Oval 29"/>
          <p:cNvSpPr>
            <a:spLocks noChangeArrowheads="1"/>
          </p:cNvSpPr>
          <p:nvPr/>
        </p:nvSpPr>
        <p:spPr bwMode="auto">
          <a:xfrm rot="482142">
            <a:off x="8172450" y="438150"/>
            <a:ext cx="431800" cy="4318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2" name="AutoShape 30"/>
          <p:cNvSpPr>
            <a:spLocks noChangeArrowheads="1"/>
          </p:cNvSpPr>
          <p:nvPr/>
        </p:nvSpPr>
        <p:spPr bwMode="auto">
          <a:xfrm rot="-5070472">
            <a:off x="8174038" y="469900"/>
            <a:ext cx="360362" cy="865188"/>
          </a:xfrm>
          <a:prstGeom prst="moon">
            <a:avLst>
              <a:gd name="adj" fmla="val 3813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55" name="AutoShape 31"/>
          <p:cNvSpPr>
            <a:spLocks noChangeArrowheads="1"/>
          </p:cNvSpPr>
          <p:nvPr/>
        </p:nvSpPr>
        <p:spPr bwMode="auto">
          <a:xfrm rot="-1273356">
            <a:off x="8377238" y="957263"/>
            <a:ext cx="141287" cy="576262"/>
          </a:xfrm>
          <a:prstGeom prst="moon">
            <a:avLst>
              <a:gd name="adj" fmla="val 8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56" name="AutoShape 32"/>
          <p:cNvSpPr>
            <a:spLocks noChangeArrowheads="1"/>
          </p:cNvSpPr>
          <p:nvPr/>
        </p:nvSpPr>
        <p:spPr bwMode="auto">
          <a:xfrm rot="-10629624">
            <a:off x="8234363" y="936625"/>
            <a:ext cx="141287" cy="576263"/>
          </a:xfrm>
          <a:prstGeom prst="moon">
            <a:avLst>
              <a:gd name="adj" fmla="val 8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5" name="Arc 33"/>
          <p:cNvSpPr>
            <a:spLocks/>
          </p:cNvSpPr>
          <p:nvPr/>
        </p:nvSpPr>
        <p:spPr bwMode="auto">
          <a:xfrm rot="482142">
            <a:off x="8054975" y="7938"/>
            <a:ext cx="717550" cy="915987"/>
          </a:xfrm>
          <a:custGeom>
            <a:avLst/>
            <a:gdLst>
              <a:gd name="T0" fmla="*/ 2147483646 w 43200"/>
              <a:gd name="T1" fmla="*/ 2147483646 h 23755"/>
              <a:gd name="T2" fmla="*/ 2147483646 w 43200"/>
              <a:gd name="T3" fmla="*/ 2147483646 h 23755"/>
              <a:gd name="T4" fmla="*/ 2147483646 w 43200"/>
              <a:gd name="T5" fmla="*/ 2147483646 h 2375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3755" fill="none" extrusionOk="0">
                <a:moveTo>
                  <a:pt x="11" y="22296"/>
                </a:moveTo>
                <a:cubicBezTo>
                  <a:pt x="3" y="22064"/>
                  <a:pt x="0" y="218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2319"/>
                  <a:pt x="43164" y="23038"/>
                  <a:pt x="43092" y="23755"/>
                </a:cubicBezTo>
              </a:path>
              <a:path w="43200" h="23755" stroke="0" extrusionOk="0">
                <a:moveTo>
                  <a:pt x="11" y="22296"/>
                </a:moveTo>
                <a:cubicBezTo>
                  <a:pt x="3" y="22064"/>
                  <a:pt x="0" y="218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2319"/>
                  <a:pt x="43164" y="23038"/>
                  <a:pt x="43092" y="23755"/>
                </a:cubicBezTo>
                <a:lnTo>
                  <a:pt x="21600" y="21600"/>
                </a:lnTo>
                <a:lnTo>
                  <a:pt x="11" y="2229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58" name="Arc 34"/>
          <p:cNvSpPr>
            <a:spLocks/>
          </p:cNvSpPr>
          <p:nvPr/>
        </p:nvSpPr>
        <p:spPr bwMode="auto">
          <a:xfrm rot="-9383098">
            <a:off x="7805738" y="773113"/>
            <a:ext cx="738187" cy="841375"/>
          </a:xfrm>
          <a:custGeom>
            <a:avLst/>
            <a:gdLst>
              <a:gd name="T0" fmla="*/ 2147483646 w 43200"/>
              <a:gd name="T1" fmla="*/ 2147483646 h 26717"/>
              <a:gd name="T2" fmla="*/ 2147483646 w 43200"/>
              <a:gd name="T3" fmla="*/ 2147483646 h 26717"/>
              <a:gd name="T4" fmla="*/ 2147483646 w 43200"/>
              <a:gd name="T5" fmla="*/ 2147483646 h 267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6717" fill="none" extrusionOk="0">
                <a:moveTo>
                  <a:pt x="614" y="26717"/>
                </a:moveTo>
                <a:cubicBezTo>
                  <a:pt x="206" y="25042"/>
                  <a:pt x="0" y="2332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2020"/>
                  <a:pt x="43187" y="22441"/>
                  <a:pt x="43163" y="22861"/>
                </a:cubicBezTo>
              </a:path>
              <a:path w="43200" h="26717" stroke="0" extrusionOk="0">
                <a:moveTo>
                  <a:pt x="614" y="26717"/>
                </a:moveTo>
                <a:cubicBezTo>
                  <a:pt x="206" y="25042"/>
                  <a:pt x="0" y="2332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2020"/>
                  <a:pt x="43187" y="22441"/>
                  <a:pt x="43163" y="22861"/>
                </a:cubicBezTo>
                <a:lnTo>
                  <a:pt x="21600" y="21600"/>
                </a:lnTo>
                <a:lnTo>
                  <a:pt x="614" y="26717"/>
                </a:lnTo>
                <a:close/>
              </a:path>
            </a:pathLst>
          </a:custGeom>
          <a:noFill/>
          <a:ln w="317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59" name="Arc 35"/>
          <p:cNvSpPr>
            <a:spLocks/>
          </p:cNvSpPr>
          <p:nvPr/>
        </p:nvSpPr>
        <p:spPr bwMode="auto">
          <a:xfrm rot="-1801952">
            <a:off x="7891463" y="0"/>
            <a:ext cx="730250" cy="1060450"/>
          </a:xfrm>
          <a:custGeom>
            <a:avLst/>
            <a:gdLst>
              <a:gd name="T0" fmla="*/ 0 w 42302"/>
              <a:gd name="T1" fmla="*/ 2147483646 h 33344"/>
              <a:gd name="T2" fmla="*/ 2147483646 w 42302"/>
              <a:gd name="T3" fmla="*/ 2147483646 h 33344"/>
              <a:gd name="T4" fmla="*/ 2147483646 w 42302"/>
              <a:gd name="T5" fmla="*/ 2147483646 h 333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302" h="33344" fill="none" extrusionOk="0">
                <a:moveTo>
                  <a:pt x="0" y="15436"/>
                </a:moveTo>
                <a:cubicBezTo>
                  <a:pt x="2726" y="6278"/>
                  <a:pt x="11146" y="0"/>
                  <a:pt x="20702" y="0"/>
                </a:cubicBezTo>
                <a:cubicBezTo>
                  <a:pt x="32631" y="0"/>
                  <a:pt x="42302" y="9670"/>
                  <a:pt x="42302" y="21600"/>
                </a:cubicBezTo>
                <a:cubicBezTo>
                  <a:pt x="42302" y="25767"/>
                  <a:pt x="41096" y="29846"/>
                  <a:pt x="38830" y="33344"/>
                </a:cubicBezTo>
              </a:path>
              <a:path w="42302" h="33344" stroke="0" extrusionOk="0">
                <a:moveTo>
                  <a:pt x="0" y="15436"/>
                </a:moveTo>
                <a:cubicBezTo>
                  <a:pt x="2726" y="6278"/>
                  <a:pt x="11146" y="0"/>
                  <a:pt x="20702" y="0"/>
                </a:cubicBezTo>
                <a:cubicBezTo>
                  <a:pt x="32631" y="0"/>
                  <a:pt x="42302" y="9670"/>
                  <a:pt x="42302" y="21600"/>
                </a:cubicBezTo>
                <a:cubicBezTo>
                  <a:pt x="42302" y="25767"/>
                  <a:pt x="41096" y="29846"/>
                  <a:pt x="38830" y="33344"/>
                </a:cubicBezTo>
                <a:lnTo>
                  <a:pt x="20702" y="21600"/>
                </a:lnTo>
                <a:lnTo>
                  <a:pt x="0" y="15436"/>
                </a:lnTo>
                <a:close/>
              </a:path>
            </a:pathLst>
          </a:custGeom>
          <a:noFill/>
          <a:ln w="317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38" name="Oval 46"/>
          <p:cNvSpPr>
            <a:spLocks noChangeArrowheads="1"/>
          </p:cNvSpPr>
          <p:nvPr/>
        </p:nvSpPr>
        <p:spPr bwMode="auto">
          <a:xfrm rot="893299">
            <a:off x="2984500" y="782638"/>
            <a:ext cx="5472113" cy="3600450"/>
          </a:xfrm>
          <a:prstGeom prst="ellipse">
            <a:avLst/>
          </a:prstGeom>
          <a:solidFill>
            <a:srgbClr val="008000">
              <a:alpha val="1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9" name="AutoShape 47"/>
          <p:cNvSpPr>
            <a:spLocks noChangeArrowheads="1"/>
          </p:cNvSpPr>
          <p:nvPr/>
        </p:nvSpPr>
        <p:spPr bwMode="auto">
          <a:xfrm rot="898729">
            <a:off x="2303463" y="333375"/>
            <a:ext cx="6840537" cy="44910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208" y="10800"/>
                </a:moveTo>
                <a:cubicBezTo>
                  <a:pt x="2208" y="15545"/>
                  <a:pt x="6055" y="19392"/>
                  <a:pt x="10800" y="19392"/>
                </a:cubicBezTo>
                <a:cubicBezTo>
                  <a:pt x="15545" y="19392"/>
                  <a:pt x="19392" y="15545"/>
                  <a:pt x="19392" y="10800"/>
                </a:cubicBezTo>
                <a:cubicBezTo>
                  <a:pt x="19392" y="6055"/>
                  <a:pt x="15545" y="2208"/>
                  <a:pt x="10800" y="2208"/>
                </a:cubicBezTo>
                <a:cubicBezTo>
                  <a:pt x="6055" y="2208"/>
                  <a:pt x="2208" y="6055"/>
                  <a:pt x="2208" y="10800"/>
                </a:cubicBezTo>
                <a:close/>
              </a:path>
            </a:pathLst>
          </a:custGeom>
          <a:solidFill>
            <a:srgbClr val="FF0000">
              <a:alpha val="1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040" name="Group 48"/>
          <p:cNvGrpSpPr>
            <a:grpSpLocks/>
          </p:cNvGrpSpPr>
          <p:nvPr/>
        </p:nvGrpSpPr>
        <p:grpSpPr bwMode="auto">
          <a:xfrm>
            <a:off x="4211638" y="1341438"/>
            <a:ext cx="215900" cy="268287"/>
            <a:chOff x="1005" y="890"/>
            <a:chExt cx="210" cy="259"/>
          </a:xfrm>
        </p:grpSpPr>
        <p:sp>
          <p:nvSpPr>
            <p:cNvPr id="1057" name="AutoShape 49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2" name="AutoShape 50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3" name="AutoShape 51"/>
            <p:cNvSpPr>
              <a:spLocks noChangeArrowheads="1"/>
            </p:cNvSpPr>
            <p:nvPr userDrawn="1"/>
          </p:nvSpPr>
          <p:spPr bwMode="auto">
            <a:xfrm rot="9676279">
              <a:off x="1067" y="890"/>
              <a:ext cx="90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1041" name="Group 52"/>
          <p:cNvGrpSpPr>
            <a:grpSpLocks/>
          </p:cNvGrpSpPr>
          <p:nvPr/>
        </p:nvGrpSpPr>
        <p:grpSpPr bwMode="auto">
          <a:xfrm>
            <a:off x="4500563" y="1557338"/>
            <a:ext cx="215900" cy="268287"/>
            <a:chOff x="1005" y="890"/>
            <a:chExt cx="210" cy="259"/>
          </a:xfrm>
        </p:grpSpPr>
        <p:sp>
          <p:nvSpPr>
            <p:cNvPr id="1054" name="AutoShape 53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7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4" name="AutoShape 54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7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5" name="AutoShape 55"/>
            <p:cNvSpPr>
              <a:spLocks noChangeArrowheads="1"/>
            </p:cNvSpPr>
            <p:nvPr userDrawn="1"/>
          </p:nvSpPr>
          <p:spPr bwMode="auto">
            <a:xfrm rot="9676279">
              <a:off x="1067" y="890"/>
              <a:ext cx="90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7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1042" name="Group 56"/>
          <p:cNvGrpSpPr>
            <a:grpSpLocks/>
          </p:cNvGrpSpPr>
          <p:nvPr/>
        </p:nvGrpSpPr>
        <p:grpSpPr bwMode="auto">
          <a:xfrm>
            <a:off x="4932363" y="1412875"/>
            <a:ext cx="215900" cy="268288"/>
            <a:chOff x="1005" y="890"/>
            <a:chExt cx="210" cy="259"/>
          </a:xfrm>
        </p:grpSpPr>
        <p:sp>
          <p:nvSpPr>
            <p:cNvPr id="1051" name="AutoShape 57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1052" name="AutoShape 58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1053" name="AutoShape 59"/>
            <p:cNvSpPr>
              <a:spLocks noChangeArrowheads="1"/>
            </p:cNvSpPr>
            <p:nvPr userDrawn="1"/>
          </p:nvSpPr>
          <p:spPr bwMode="auto">
            <a:xfrm rot="9676279">
              <a:off x="1067" y="890"/>
              <a:ext cx="90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1043" name="Group 60"/>
          <p:cNvGrpSpPr>
            <a:grpSpLocks/>
          </p:cNvGrpSpPr>
          <p:nvPr/>
        </p:nvGrpSpPr>
        <p:grpSpPr bwMode="auto">
          <a:xfrm>
            <a:off x="7451725" y="3521075"/>
            <a:ext cx="215900" cy="268288"/>
            <a:chOff x="1005" y="890"/>
            <a:chExt cx="210" cy="259"/>
          </a:xfrm>
        </p:grpSpPr>
        <p:sp>
          <p:nvSpPr>
            <p:cNvPr id="1048" name="AutoShape 61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1049" name="AutoShape 62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1050" name="AutoShape 63"/>
            <p:cNvSpPr>
              <a:spLocks noChangeArrowheads="1"/>
            </p:cNvSpPr>
            <p:nvPr userDrawn="1"/>
          </p:nvSpPr>
          <p:spPr bwMode="auto">
            <a:xfrm rot="9676279">
              <a:off x="1067" y="890"/>
              <a:ext cx="90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1044" name="Group 64"/>
          <p:cNvGrpSpPr>
            <a:grpSpLocks/>
          </p:cNvGrpSpPr>
          <p:nvPr/>
        </p:nvGrpSpPr>
        <p:grpSpPr bwMode="auto">
          <a:xfrm>
            <a:off x="7308850" y="3644900"/>
            <a:ext cx="215900" cy="268288"/>
            <a:chOff x="1005" y="890"/>
            <a:chExt cx="210" cy="259"/>
          </a:xfrm>
        </p:grpSpPr>
        <p:sp>
          <p:nvSpPr>
            <p:cNvPr id="1045" name="AutoShape 65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1046" name="AutoShape 66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1047" name="AutoShape 67"/>
            <p:cNvSpPr>
              <a:spLocks noChangeArrowheads="1"/>
            </p:cNvSpPr>
            <p:nvPr userDrawn="1"/>
          </p:nvSpPr>
          <p:spPr bwMode="auto">
            <a:xfrm rot="9676279">
              <a:off x="1067" y="890"/>
              <a:ext cx="90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93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5" grpId="0" animBg="1"/>
      <p:bldP spid="1056" grpId="0" animBg="1"/>
      <p:bldP spid="1058" grpId="0" animBg="1"/>
      <p:bldP spid="1059" grpId="0" animBg="1"/>
      <p:bldP spid="1059" grpId="1" animBg="1"/>
    </p:bld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CC33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CC33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834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3CC5EC-C05F-4EFA-9458-006D4E2631AF}" type="datetime1">
              <a:rPr kumimoji="1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FD6C43-725D-4EC3-B007-5503769638AA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31" name="Oval 29"/>
          <p:cNvSpPr>
            <a:spLocks noChangeArrowheads="1"/>
          </p:cNvSpPr>
          <p:nvPr/>
        </p:nvSpPr>
        <p:spPr bwMode="auto">
          <a:xfrm rot="482142">
            <a:off x="8172450" y="438150"/>
            <a:ext cx="431800" cy="4318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2" name="AutoShape 30"/>
          <p:cNvSpPr>
            <a:spLocks noChangeArrowheads="1"/>
          </p:cNvSpPr>
          <p:nvPr/>
        </p:nvSpPr>
        <p:spPr bwMode="auto">
          <a:xfrm rot="-5070472">
            <a:off x="8174038" y="469900"/>
            <a:ext cx="360362" cy="865188"/>
          </a:xfrm>
          <a:prstGeom prst="moon">
            <a:avLst>
              <a:gd name="adj" fmla="val 3813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55" name="AutoShape 31"/>
          <p:cNvSpPr>
            <a:spLocks noChangeArrowheads="1"/>
          </p:cNvSpPr>
          <p:nvPr/>
        </p:nvSpPr>
        <p:spPr bwMode="auto">
          <a:xfrm rot="-1273356">
            <a:off x="8377238" y="957263"/>
            <a:ext cx="141287" cy="576262"/>
          </a:xfrm>
          <a:prstGeom prst="moon">
            <a:avLst>
              <a:gd name="adj" fmla="val 8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56" name="AutoShape 32"/>
          <p:cNvSpPr>
            <a:spLocks noChangeArrowheads="1"/>
          </p:cNvSpPr>
          <p:nvPr/>
        </p:nvSpPr>
        <p:spPr bwMode="auto">
          <a:xfrm rot="-10629624">
            <a:off x="8234363" y="936625"/>
            <a:ext cx="141287" cy="576263"/>
          </a:xfrm>
          <a:prstGeom prst="moon">
            <a:avLst>
              <a:gd name="adj" fmla="val 8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5" name="Arc 33"/>
          <p:cNvSpPr>
            <a:spLocks/>
          </p:cNvSpPr>
          <p:nvPr/>
        </p:nvSpPr>
        <p:spPr bwMode="auto">
          <a:xfrm rot="482142">
            <a:off x="8054975" y="7938"/>
            <a:ext cx="717550" cy="915987"/>
          </a:xfrm>
          <a:custGeom>
            <a:avLst/>
            <a:gdLst>
              <a:gd name="T0" fmla="*/ 2147483646 w 43200"/>
              <a:gd name="T1" fmla="*/ 2147483646 h 23755"/>
              <a:gd name="T2" fmla="*/ 2147483646 w 43200"/>
              <a:gd name="T3" fmla="*/ 2147483646 h 23755"/>
              <a:gd name="T4" fmla="*/ 2147483646 w 43200"/>
              <a:gd name="T5" fmla="*/ 2147483646 h 2375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3755" fill="none" extrusionOk="0">
                <a:moveTo>
                  <a:pt x="11" y="22296"/>
                </a:moveTo>
                <a:cubicBezTo>
                  <a:pt x="3" y="22064"/>
                  <a:pt x="0" y="218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2319"/>
                  <a:pt x="43164" y="23038"/>
                  <a:pt x="43092" y="23755"/>
                </a:cubicBezTo>
              </a:path>
              <a:path w="43200" h="23755" stroke="0" extrusionOk="0">
                <a:moveTo>
                  <a:pt x="11" y="22296"/>
                </a:moveTo>
                <a:cubicBezTo>
                  <a:pt x="3" y="22064"/>
                  <a:pt x="0" y="218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2319"/>
                  <a:pt x="43164" y="23038"/>
                  <a:pt x="43092" y="23755"/>
                </a:cubicBezTo>
                <a:lnTo>
                  <a:pt x="21600" y="21600"/>
                </a:lnTo>
                <a:lnTo>
                  <a:pt x="11" y="2229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58" name="Arc 34"/>
          <p:cNvSpPr>
            <a:spLocks/>
          </p:cNvSpPr>
          <p:nvPr/>
        </p:nvSpPr>
        <p:spPr bwMode="auto">
          <a:xfrm rot="-9383098">
            <a:off x="7805738" y="773113"/>
            <a:ext cx="738187" cy="841375"/>
          </a:xfrm>
          <a:custGeom>
            <a:avLst/>
            <a:gdLst>
              <a:gd name="T0" fmla="*/ 2147483646 w 43200"/>
              <a:gd name="T1" fmla="*/ 2147483646 h 26717"/>
              <a:gd name="T2" fmla="*/ 2147483646 w 43200"/>
              <a:gd name="T3" fmla="*/ 2147483646 h 26717"/>
              <a:gd name="T4" fmla="*/ 2147483646 w 43200"/>
              <a:gd name="T5" fmla="*/ 2147483646 h 267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6717" fill="none" extrusionOk="0">
                <a:moveTo>
                  <a:pt x="614" y="26717"/>
                </a:moveTo>
                <a:cubicBezTo>
                  <a:pt x="206" y="25042"/>
                  <a:pt x="0" y="2332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2020"/>
                  <a:pt x="43187" y="22441"/>
                  <a:pt x="43163" y="22861"/>
                </a:cubicBezTo>
              </a:path>
              <a:path w="43200" h="26717" stroke="0" extrusionOk="0">
                <a:moveTo>
                  <a:pt x="614" y="26717"/>
                </a:moveTo>
                <a:cubicBezTo>
                  <a:pt x="206" y="25042"/>
                  <a:pt x="0" y="2332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2020"/>
                  <a:pt x="43187" y="22441"/>
                  <a:pt x="43163" y="22861"/>
                </a:cubicBezTo>
                <a:lnTo>
                  <a:pt x="21600" y="21600"/>
                </a:lnTo>
                <a:lnTo>
                  <a:pt x="614" y="26717"/>
                </a:lnTo>
                <a:close/>
              </a:path>
            </a:pathLst>
          </a:custGeom>
          <a:noFill/>
          <a:ln w="317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59" name="Arc 35"/>
          <p:cNvSpPr>
            <a:spLocks/>
          </p:cNvSpPr>
          <p:nvPr/>
        </p:nvSpPr>
        <p:spPr bwMode="auto">
          <a:xfrm rot="-1801952">
            <a:off x="7891463" y="0"/>
            <a:ext cx="730250" cy="1060450"/>
          </a:xfrm>
          <a:custGeom>
            <a:avLst/>
            <a:gdLst>
              <a:gd name="T0" fmla="*/ 0 w 42302"/>
              <a:gd name="T1" fmla="*/ 2147483646 h 33344"/>
              <a:gd name="T2" fmla="*/ 2147483646 w 42302"/>
              <a:gd name="T3" fmla="*/ 2147483646 h 33344"/>
              <a:gd name="T4" fmla="*/ 2147483646 w 42302"/>
              <a:gd name="T5" fmla="*/ 2147483646 h 333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302" h="33344" fill="none" extrusionOk="0">
                <a:moveTo>
                  <a:pt x="0" y="15436"/>
                </a:moveTo>
                <a:cubicBezTo>
                  <a:pt x="2726" y="6278"/>
                  <a:pt x="11146" y="0"/>
                  <a:pt x="20702" y="0"/>
                </a:cubicBezTo>
                <a:cubicBezTo>
                  <a:pt x="32631" y="0"/>
                  <a:pt x="42302" y="9670"/>
                  <a:pt x="42302" y="21600"/>
                </a:cubicBezTo>
                <a:cubicBezTo>
                  <a:pt x="42302" y="25767"/>
                  <a:pt x="41096" y="29846"/>
                  <a:pt x="38830" y="33344"/>
                </a:cubicBezTo>
              </a:path>
              <a:path w="42302" h="33344" stroke="0" extrusionOk="0">
                <a:moveTo>
                  <a:pt x="0" y="15436"/>
                </a:moveTo>
                <a:cubicBezTo>
                  <a:pt x="2726" y="6278"/>
                  <a:pt x="11146" y="0"/>
                  <a:pt x="20702" y="0"/>
                </a:cubicBezTo>
                <a:cubicBezTo>
                  <a:pt x="32631" y="0"/>
                  <a:pt x="42302" y="9670"/>
                  <a:pt x="42302" y="21600"/>
                </a:cubicBezTo>
                <a:cubicBezTo>
                  <a:pt x="42302" y="25767"/>
                  <a:pt x="41096" y="29846"/>
                  <a:pt x="38830" y="33344"/>
                </a:cubicBezTo>
                <a:lnTo>
                  <a:pt x="20702" y="21600"/>
                </a:lnTo>
                <a:lnTo>
                  <a:pt x="0" y="15436"/>
                </a:lnTo>
                <a:close/>
              </a:path>
            </a:pathLst>
          </a:custGeom>
          <a:noFill/>
          <a:ln w="317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38" name="Oval 46"/>
          <p:cNvSpPr>
            <a:spLocks noChangeArrowheads="1"/>
          </p:cNvSpPr>
          <p:nvPr/>
        </p:nvSpPr>
        <p:spPr bwMode="auto">
          <a:xfrm rot="893299">
            <a:off x="2984500" y="782638"/>
            <a:ext cx="5472113" cy="3600450"/>
          </a:xfrm>
          <a:prstGeom prst="ellipse">
            <a:avLst/>
          </a:prstGeom>
          <a:solidFill>
            <a:srgbClr val="008000">
              <a:alpha val="1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9" name="AutoShape 47"/>
          <p:cNvSpPr>
            <a:spLocks noChangeArrowheads="1"/>
          </p:cNvSpPr>
          <p:nvPr/>
        </p:nvSpPr>
        <p:spPr bwMode="auto">
          <a:xfrm rot="898729">
            <a:off x="2303463" y="333375"/>
            <a:ext cx="6840537" cy="44910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208" y="10800"/>
                </a:moveTo>
                <a:cubicBezTo>
                  <a:pt x="2208" y="15545"/>
                  <a:pt x="6055" y="19392"/>
                  <a:pt x="10800" y="19392"/>
                </a:cubicBezTo>
                <a:cubicBezTo>
                  <a:pt x="15545" y="19392"/>
                  <a:pt x="19392" y="15545"/>
                  <a:pt x="19392" y="10800"/>
                </a:cubicBezTo>
                <a:cubicBezTo>
                  <a:pt x="19392" y="6055"/>
                  <a:pt x="15545" y="2208"/>
                  <a:pt x="10800" y="2208"/>
                </a:cubicBezTo>
                <a:cubicBezTo>
                  <a:pt x="6055" y="2208"/>
                  <a:pt x="2208" y="6055"/>
                  <a:pt x="2208" y="10800"/>
                </a:cubicBezTo>
                <a:close/>
              </a:path>
            </a:pathLst>
          </a:custGeom>
          <a:solidFill>
            <a:srgbClr val="FF0000">
              <a:alpha val="1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040" name="Group 48"/>
          <p:cNvGrpSpPr>
            <a:grpSpLocks/>
          </p:cNvGrpSpPr>
          <p:nvPr/>
        </p:nvGrpSpPr>
        <p:grpSpPr bwMode="auto">
          <a:xfrm>
            <a:off x="4211638" y="1341438"/>
            <a:ext cx="215900" cy="268287"/>
            <a:chOff x="1005" y="890"/>
            <a:chExt cx="210" cy="259"/>
          </a:xfrm>
        </p:grpSpPr>
        <p:sp>
          <p:nvSpPr>
            <p:cNvPr id="1057" name="AutoShape 49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2" name="AutoShape 50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3" name="AutoShape 51"/>
            <p:cNvSpPr>
              <a:spLocks noChangeArrowheads="1"/>
            </p:cNvSpPr>
            <p:nvPr userDrawn="1"/>
          </p:nvSpPr>
          <p:spPr bwMode="auto">
            <a:xfrm rot="9676279">
              <a:off x="1067" y="890"/>
              <a:ext cx="90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1041" name="Group 52"/>
          <p:cNvGrpSpPr>
            <a:grpSpLocks/>
          </p:cNvGrpSpPr>
          <p:nvPr/>
        </p:nvGrpSpPr>
        <p:grpSpPr bwMode="auto">
          <a:xfrm>
            <a:off x="4500563" y="1557338"/>
            <a:ext cx="215900" cy="268287"/>
            <a:chOff x="1005" y="890"/>
            <a:chExt cx="210" cy="259"/>
          </a:xfrm>
        </p:grpSpPr>
        <p:sp>
          <p:nvSpPr>
            <p:cNvPr id="1054" name="AutoShape 53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7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4" name="AutoShape 54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7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5" name="AutoShape 55"/>
            <p:cNvSpPr>
              <a:spLocks noChangeArrowheads="1"/>
            </p:cNvSpPr>
            <p:nvPr userDrawn="1"/>
          </p:nvSpPr>
          <p:spPr bwMode="auto">
            <a:xfrm rot="9676279">
              <a:off x="1067" y="890"/>
              <a:ext cx="90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7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1042" name="Group 56"/>
          <p:cNvGrpSpPr>
            <a:grpSpLocks/>
          </p:cNvGrpSpPr>
          <p:nvPr/>
        </p:nvGrpSpPr>
        <p:grpSpPr bwMode="auto">
          <a:xfrm>
            <a:off x="4932363" y="1412875"/>
            <a:ext cx="215900" cy="268288"/>
            <a:chOff x="1005" y="890"/>
            <a:chExt cx="210" cy="259"/>
          </a:xfrm>
        </p:grpSpPr>
        <p:sp>
          <p:nvSpPr>
            <p:cNvPr id="1051" name="AutoShape 57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1052" name="AutoShape 58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1053" name="AutoShape 59"/>
            <p:cNvSpPr>
              <a:spLocks noChangeArrowheads="1"/>
            </p:cNvSpPr>
            <p:nvPr userDrawn="1"/>
          </p:nvSpPr>
          <p:spPr bwMode="auto">
            <a:xfrm rot="9676279">
              <a:off x="1067" y="890"/>
              <a:ext cx="90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1043" name="Group 60"/>
          <p:cNvGrpSpPr>
            <a:grpSpLocks/>
          </p:cNvGrpSpPr>
          <p:nvPr/>
        </p:nvGrpSpPr>
        <p:grpSpPr bwMode="auto">
          <a:xfrm>
            <a:off x="7451725" y="3521075"/>
            <a:ext cx="215900" cy="268288"/>
            <a:chOff x="1005" y="890"/>
            <a:chExt cx="210" cy="259"/>
          </a:xfrm>
        </p:grpSpPr>
        <p:sp>
          <p:nvSpPr>
            <p:cNvPr id="1048" name="AutoShape 61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1049" name="AutoShape 62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1050" name="AutoShape 63"/>
            <p:cNvSpPr>
              <a:spLocks noChangeArrowheads="1"/>
            </p:cNvSpPr>
            <p:nvPr userDrawn="1"/>
          </p:nvSpPr>
          <p:spPr bwMode="auto">
            <a:xfrm rot="9676279">
              <a:off x="1067" y="890"/>
              <a:ext cx="90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1044" name="Group 64"/>
          <p:cNvGrpSpPr>
            <a:grpSpLocks/>
          </p:cNvGrpSpPr>
          <p:nvPr/>
        </p:nvGrpSpPr>
        <p:grpSpPr bwMode="auto">
          <a:xfrm>
            <a:off x="7308850" y="3644900"/>
            <a:ext cx="215900" cy="268288"/>
            <a:chOff x="1005" y="890"/>
            <a:chExt cx="210" cy="259"/>
          </a:xfrm>
        </p:grpSpPr>
        <p:sp>
          <p:nvSpPr>
            <p:cNvPr id="1045" name="AutoShape 65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1046" name="AutoShape 66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1047" name="AutoShape 67"/>
            <p:cNvSpPr>
              <a:spLocks noChangeArrowheads="1"/>
            </p:cNvSpPr>
            <p:nvPr userDrawn="1"/>
          </p:nvSpPr>
          <p:spPr bwMode="auto">
            <a:xfrm rot="9676279">
              <a:off x="1067" y="890"/>
              <a:ext cx="90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538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5" grpId="0" animBg="1"/>
      <p:bldP spid="1056" grpId="0" animBg="1"/>
      <p:bldP spid="1058" grpId="0" animBg="1"/>
      <p:bldP spid="1059" grpId="0" animBg="1"/>
      <p:bldP spid="1059" grpId="1" animBg="1"/>
    </p:bld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CC33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CC33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2BA2D-5FEA-4E2B-BDA0-E228EEEBBA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FB200-850B-4832-A682-3BB2535CEBF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53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834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3CC5EC-C05F-4EFA-9458-006D4E2631AF}" type="datetime1">
              <a:rPr kumimoji="1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FD6C43-725D-4EC3-B007-5503769638AA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31" name="Oval 29"/>
          <p:cNvSpPr>
            <a:spLocks noChangeArrowheads="1"/>
          </p:cNvSpPr>
          <p:nvPr/>
        </p:nvSpPr>
        <p:spPr bwMode="auto">
          <a:xfrm rot="482142">
            <a:off x="8172450" y="438150"/>
            <a:ext cx="431800" cy="4318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2" name="AutoShape 30"/>
          <p:cNvSpPr>
            <a:spLocks noChangeArrowheads="1"/>
          </p:cNvSpPr>
          <p:nvPr/>
        </p:nvSpPr>
        <p:spPr bwMode="auto">
          <a:xfrm rot="-5070472">
            <a:off x="8174038" y="469900"/>
            <a:ext cx="360362" cy="865188"/>
          </a:xfrm>
          <a:prstGeom prst="moon">
            <a:avLst>
              <a:gd name="adj" fmla="val 3813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55" name="AutoShape 31"/>
          <p:cNvSpPr>
            <a:spLocks noChangeArrowheads="1"/>
          </p:cNvSpPr>
          <p:nvPr/>
        </p:nvSpPr>
        <p:spPr bwMode="auto">
          <a:xfrm rot="-1273356">
            <a:off x="8377238" y="957263"/>
            <a:ext cx="141287" cy="576262"/>
          </a:xfrm>
          <a:prstGeom prst="moon">
            <a:avLst>
              <a:gd name="adj" fmla="val 8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56" name="AutoShape 32"/>
          <p:cNvSpPr>
            <a:spLocks noChangeArrowheads="1"/>
          </p:cNvSpPr>
          <p:nvPr/>
        </p:nvSpPr>
        <p:spPr bwMode="auto">
          <a:xfrm rot="-10629624">
            <a:off x="8234363" y="936625"/>
            <a:ext cx="141287" cy="576263"/>
          </a:xfrm>
          <a:prstGeom prst="moon">
            <a:avLst>
              <a:gd name="adj" fmla="val 8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5" name="Arc 33"/>
          <p:cNvSpPr>
            <a:spLocks/>
          </p:cNvSpPr>
          <p:nvPr/>
        </p:nvSpPr>
        <p:spPr bwMode="auto">
          <a:xfrm rot="482142">
            <a:off x="8054975" y="7938"/>
            <a:ext cx="717550" cy="915987"/>
          </a:xfrm>
          <a:custGeom>
            <a:avLst/>
            <a:gdLst>
              <a:gd name="T0" fmla="*/ 2147483646 w 43200"/>
              <a:gd name="T1" fmla="*/ 2147483646 h 23755"/>
              <a:gd name="T2" fmla="*/ 2147483646 w 43200"/>
              <a:gd name="T3" fmla="*/ 2147483646 h 23755"/>
              <a:gd name="T4" fmla="*/ 2147483646 w 43200"/>
              <a:gd name="T5" fmla="*/ 2147483646 h 2375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3755" fill="none" extrusionOk="0">
                <a:moveTo>
                  <a:pt x="11" y="22296"/>
                </a:moveTo>
                <a:cubicBezTo>
                  <a:pt x="3" y="22064"/>
                  <a:pt x="0" y="218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2319"/>
                  <a:pt x="43164" y="23038"/>
                  <a:pt x="43092" y="23755"/>
                </a:cubicBezTo>
              </a:path>
              <a:path w="43200" h="23755" stroke="0" extrusionOk="0">
                <a:moveTo>
                  <a:pt x="11" y="22296"/>
                </a:moveTo>
                <a:cubicBezTo>
                  <a:pt x="3" y="22064"/>
                  <a:pt x="0" y="218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2319"/>
                  <a:pt x="43164" y="23038"/>
                  <a:pt x="43092" y="23755"/>
                </a:cubicBezTo>
                <a:lnTo>
                  <a:pt x="21600" y="21600"/>
                </a:lnTo>
                <a:lnTo>
                  <a:pt x="11" y="2229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58" name="Arc 34"/>
          <p:cNvSpPr>
            <a:spLocks/>
          </p:cNvSpPr>
          <p:nvPr/>
        </p:nvSpPr>
        <p:spPr bwMode="auto">
          <a:xfrm rot="-9383098">
            <a:off x="7805738" y="773113"/>
            <a:ext cx="738187" cy="841375"/>
          </a:xfrm>
          <a:custGeom>
            <a:avLst/>
            <a:gdLst>
              <a:gd name="T0" fmla="*/ 2147483646 w 43200"/>
              <a:gd name="T1" fmla="*/ 2147483646 h 26717"/>
              <a:gd name="T2" fmla="*/ 2147483646 w 43200"/>
              <a:gd name="T3" fmla="*/ 2147483646 h 26717"/>
              <a:gd name="T4" fmla="*/ 2147483646 w 43200"/>
              <a:gd name="T5" fmla="*/ 2147483646 h 267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6717" fill="none" extrusionOk="0">
                <a:moveTo>
                  <a:pt x="614" y="26717"/>
                </a:moveTo>
                <a:cubicBezTo>
                  <a:pt x="206" y="25042"/>
                  <a:pt x="0" y="2332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2020"/>
                  <a:pt x="43187" y="22441"/>
                  <a:pt x="43163" y="22861"/>
                </a:cubicBezTo>
              </a:path>
              <a:path w="43200" h="26717" stroke="0" extrusionOk="0">
                <a:moveTo>
                  <a:pt x="614" y="26717"/>
                </a:moveTo>
                <a:cubicBezTo>
                  <a:pt x="206" y="25042"/>
                  <a:pt x="0" y="2332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2020"/>
                  <a:pt x="43187" y="22441"/>
                  <a:pt x="43163" y="22861"/>
                </a:cubicBezTo>
                <a:lnTo>
                  <a:pt x="21600" y="21600"/>
                </a:lnTo>
                <a:lnTo>
                  <a:pt x="614" y="26717"/>
                </a:lnTo>
                <a:close/>
              </a:path>
            </a:pathLst>
          </a:custGeom>
          <a:noFill/>
          <a:ln w="317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59" name="Arc 35"/>
          <p:cNvSpPr>
            <a:spLocks/>
          </p:cNvSpPr>
          <p:nvPr/>
        </p:nvSpPr>
        <p:spPr bwMode="auto">
          <a:xfrm rot="-1801952">
            <a:off x="7891463" y="0"/>
            <a:ext cx="730250" cy="1060450"/>
          </a:xfrm>
          <a:custGeom>
            <a:avLst/>
            <a:gdLst>
              <a:gd name="T0" fmla="*/ 0 w 42302"/>
              <a:gd name="T1" fmla="*/ 2147483646 h 33344"/>
              <a:gd name="T2" fmla="*/ 2147483646 w 42302"/>
              <a:gd name="T3" fmla="*/ 2147483646 h 33344"/>
              <a:gd name="T4" fmla="*/ 2147483646 w 42302"/>
              <a:gd name="T5" fmla="*/ 2147483646 h 333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302" h="33344" fill="none" extrusionOk="0">
                <a:moveTo>
                  <a:pt x="0" y="15436"/>
                </a:moveTo>
                <a:cubicBezTo>
                  <a:pt x="2726" y="6278"/>
                  <a:pt x="11146" y="0"/>
                  <a:pt x="20702" y="0"/>
                </a:cubicBezTo>
                <a:cubicBezTo>
                  <a:pt x="32631" y="0"/>
                  <a:pt x="42302" y="9670"/>
                  <a:pt x="42302" y="21600"/>
                </a:cubicBezTo>
                <a:cubicBezTo>
                  <a:pt x="42302" y="25767"/>
                  <a:pt x="41096" y="29846"/>
                  <a:pt x="38830" y="33344"/>
                </a:cubicBezTo>
              </a:path>
              <a:path w="42302" h="33344" stroke="0" extrusionOk="0">
                <a:moveTo>
                  <a:pt x="0" y="15436"/>
                </a:moveTo>
                <a:cubicBezTo>
                  <a:pt x="2726" y="6278"/>
                  <a:pt x="11146" y="0"/>
                  <a:pt x="20702" y="0"/>
                </a:cubicBezTo>
                <a:cubicBezTo>
                  <a:pt x="32631" y="0"/>
                  <a:pt x="42302" y="9670"/>
                  <a:pt x="42302" y="21600"/>
                </a:cubicBezTo>
                <a:cubicBezTo>
                  <a:pt x="42302" y="25767"/>
                  <a:pt x="41096" y="29846"/>
                  <a:pt x="38830" y="33344"/>
                </a:cubicBezTo>
                <a:lnTo>
                  <a:pt x="20702" y="21600"/>
                </a:lnTo>
                <a:lnTo>
                  <a:pt x="0" y="15436"/>
                </a:lnTo>
                <a:close/>
              </a:path>
            </a:pathLst>
          </a:custGeom>
          <a:noFill/>
          <a:ln w="317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38" name="Oval 46"/>
          <p:cNvSpPr>
            <a:spLocks noChangeArrowheads="1"/>
          </p:cNvSpPr>
          <p:nvPr/>
        </p:nvSpPr>
        <p:spPr bwMode="auto">
          <a:xfrm rot="893299">
            <a:off x="2984500" y="782638"/>
            <a:ext cx="5472113" cy="3600450"/>
          </a:xfrm>
          <a:prstGeom prst="ellipse">
            <a:avLst/>
          </a:prstGeom>
          <a:solidFill>
            <a:srgbClr val="008000">
              <a:alpha val="1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9" name="AutoShape 47"/>
          <p:cNvSpPr>
            <a:spLocks noChangeArrowheads="1"/>
          </p:cNvSpPr>
          <p:nvPr/>
        </p:nvSpPr>
        <p:spPr bwMode="auto">
          <a:xfrm rot="898729">
            <a:off x="2303463" y="333375"/>
            <a:ext cx="6840537" cy="44910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208" y="10800"/>
                </a:moveTo>
                <a:cubicBezTo>
                  <a:pt x="2208" y="15545"/>
                  <a:pt x="6055" y="19392"/>
                  <a:pt x="10800" y="19392"/>
                </a:cubicBezTo>
                <a:cubicBezTo>
                  <a:pt x="15545" y="19392"/>
                  <a:pt x="19392" y="15545"/>
                  <a:pt x="19392" y="10800"/>
                </a:cubicBezTo>
                <a:cubicBezTo>
                  <a:pt x="19392" y="6055"/>
                  <a:pt x="15545" y="2208"/>
                  <a:pt x="10800" y="2208"/>
                </a:cubicBezTo>
                <a:cubicBezTo>
                  <a:pt x="6055" y="2208"/>
                  <a:pt x="2208" y="6055"/>
                  <a:pt x="2208" y="10800"/>
                </a:cubicBezTo>
                <a:close/>
              </a:path>
            </a:pathLst>
          </a:custGeom>
          <a:solidFill>
            <a:srgbClr val="FF0000">
              <a:alpha val="1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040" name="Group 48"/>
          <p:cNvGrpSpPr>
            <a:grpSpLocks/>
          </p:cNvGrpSpPr>
          <p:nvPr/>
        </p:nvGrpSpPr>
        <p:grpSpPr bwMode="auto">
          <a:xfrm>
            <a:off x="4211638" y="1341438"/>
            <a:ext cx="215900" cy="268287"/>
            <a:chOff x="1005" y="890"/>
            <a:chExt cx="210" cy="259"/>
          </a:xfrm>
        </p:grpSpPr>
        <p:sp>
          <p:nvSpPr>
            <p:cNvPr id="1057" name="AutoShape 49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2" name="AutoShape 50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3" name="AutoShape 51"/>
            <p:cNvSpPr>
              <a:spLocks noChangeArrowheads="1"/>
            </p:cNvSpPr>
            <p:nvPr userDrawn="1"/>
          </p:nvSpPr>
          <p:spPr bwMode="auto">
            <a:xfrm rot="9676279">
              <a:off x="1067" y="890"/>
              <a:ext cx="90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1041" name="Group 52"/>
          <p:cNvGrpSpPr>
            <a:grpSpLocks/>
          </p:cNvGrpSpPr>
          <p:nvPr/>
        </p:nvGrpSpPr>
        <p:grpSpPr bwMode="auto">
          <a:xfrm>
            <a:off x="4500563" y="1557338"/>
            <a:ext cx="215900" cy="268287"/>
            <a:chOff x="1005" y="890"/>
            <a:chExt cx="210" cy="259"/>
          </a:xfrm>
        </p:grpSpPr>
        <p:sp>
          <p:nvSpPr>
            <p:cNvPr id="1054" name="AutoShape 53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7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4" name="AutoShape 54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7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5" name="AutoShape 55"/>
            <p:cNvSpPr>
              <a:spLocks noChangeArrowheads="1"/>
            </p:cNvSpPr>
            <p:nvPr userDrawn="1"/>
          </p:nvSpPr>
          <p:spPr bwMode="auto">
            <a:xfrm rot="9676279">
              <a:off x="1067" y="890"/>
              <a:ext cx="90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7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1042" name="Group 56"/>
          <p:cNvGrpSpPr>
            <a:grpSpLocks/>
          </p:cNvGrpSpPr>
          <p:nvPr/>
        </p:nvGrpSpPr>
        <p:grpSpPr bwMode="auto">
          <a:xfrm>
            <a:off x="4932363" y="1412875"/>
            <a:ext cx="215900" cy="268288"/>
            <a:chOff x="1005" y="890"/>
            <a:chExt cx="210" cy="259"/>
          </a:xfrm>
        </p:grpSpPr>
        <p:sp>
          <p:nvSpPr>
            <p:cNvPr id="1051" name="AutoShape 57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1052" name="AutoShape 58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1053" name="AutoShape 59"/>
            <p:cNvSpPr>
              <a:spLocks noChangeArrowheads="1"/>
            </p:cNvSpPr>
            <p:nvPr userDrawn="1"/>
          </p:nvSpPr>
          <p:spPr bwMode="auto">
            <a:xfrm rot="9676279">
              <a:off x="1067" y="890"/>
              <a:ext cx="90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1043" name="Group 60"/>
          <p:cNvGrpSpPr>
            <a:grpSpLocks/>
          </p:cNvGrpSpPr>
          <p:nvPr/>
        </p:nvGrpSpPr>
        <p:grpSpPr bwMode="auto">
          <a:xfrm>
            <a:off x="7451725" y="3521075"/>
            <a:ext cx="215900" cy="268288"/>
            <a:chOff x="1005" y="890"/>
            <a:chExt cx="210" cy="259"/>
          </a:xfrm>
        </p:grpSpPr>
        <p:sp>
          <p:nvSpPr>
            <p:cNvPr id="1048" name="AutoShape 61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1049" name="AutoShape 62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1050" name="AutoShape 63"/>
            <p:cNvSpPr>
              <a:spLocks noChangeArrowheads="1"/>
            </p:cNvSpPr>
            <p:nvPr userDrawn="1"/>
          </p:nvSpPr>
          <p:spPr bwMode="auto">
            <a:xfrm rot="9676279">
              <a:off x="1067" y="890"/>
              <a:ext cx="90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1044" name="Group 64"/>
          <p:cNvGrpSpPr>
            <a:grpSpLocks/>
          </p:cNvGrpSpPr>
          <p:nvPr/>
        </p:nvGrpSpPr>
        <p:grpSpPr bwMode="auto">
          <a:xfrm>
            <a:off x="7308850" y="3644900"/>
            <a:ext cx="215900" cy="268288"/>
            <a:chOff x="1005" y="890"/>
            <a:chExt cx="210" cy="259"/>
          </a:xfrm>
        </p:grpSpPr>
        <p:sp>
          <p:nvSpPr>
            <p:cNvPr id="1045" name="AutoShape 65"/>
            <p:cNvSpPr>
              <a:spLocks noChangeArrowheads="1"/>
            </p:cNvSpPr>
            <p:nvPr userDrawn="1"/>
          </p:nvSpPr>
          <p:spPr bwMode="auto">
            <a:xfrm rot="2690383">
              <a:off x="1124" y="921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1046" name="AutoShape 66"/>
            <p:cNvSpPr>
              <a:spLocks noChangeArrowheads="1"/>
            </p:cNvSpPr>
            <p:nvPr userDrawn="1"/>
          </p:nvSpPr>
          <p:spPr bwMode="auto">
            <a:xfrm rot="8202144">
              <a:off x="1005" y="922"/>
              <a:ext cx="91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  <p:sp>
          <p:nvSpPr>
            <p:cNvPr id="1047" name="AutoShape 67"/>
            <p:cNvSpPr>
              <a:spLocks noChangeArrowheads="1"/>
            </p:cNvSpPr>
            <p:nvPr userDrawn="1"/>
          </p:nvSpPr>
          <p:spPr bwMode="auto">
            <a:xfrm rot="9676279">
              <a:off x="1067" y="890"/>
              <a:ext cx="90" cy="227"/>
            </a:xfrm>
            <a:prstGeom prst="moon">
              <a:avLst>
                <a:gd name="adj" fmla="val 50000"/>
              </a:avLst>
            </a:prstGeom>
            <a:solidFill>
              <a:srgbClr val="99CC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386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5" grpId="0" animBg="1"/>
      <p:bldP spid="1056" grpId="0" animBg="1"/>
      <p:bldP spid="1058" grpId="0" animBg="1"/>
      <p:bldP spid="1059" grpId="0" animBg="1"/>
      <p:bldP spid="1059" grpId="1" animBg="1"/>
    </p:bld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CC33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CC33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2CE01-F496-4206-9D4A-3C47EC09C2A7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0AEBE-7E15-4958-90D8-EA26090065C1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39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2CE01-F496-4206-9D4A-3C47EC09C2A7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0AEBE-7E15-4958-90D8-EA26090065C1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7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2CE01-F496-4206-9D4A-3C47EC09C2A7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0AEBE-7E15-4958-90D8-EA26090065C1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30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2CE01-F496-4206-9D4A-3C47EC09C2A7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0AEBE-7E15-4958-90D8-EA26090065C1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00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2CE01-F496-4206-9D4A-3C47EC09C2A7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0AEBE-7E15-4958-90D8-EA26090065C1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43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398642-5191-422F-AB38-A2CAF5228A0F}" type="datetimeFigureOut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age Italic" pitchFamily="66" charset="0"/>
                <a:ea typeface="新細明體" panose="02020500000000000000" pitchFamily="18" charset="-12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age Italic" pitchFamily="66" charset="0"/>
              <a:ea typeface="新細明體" panose="02020500000000000000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age Italic" pitchFamily="66" charset="0"/>
              <a:ea typeface="新細明體" panose="02020500000000000000" pitchFamily="18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81325-AACB-49C9-9261-48E2D5D4CA0F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age Italic" pitchFamily="66" charset="0"/>
                <a:ea typeface="新細明體" panose="02020500000000000000" pitchFamily="18" charset="-12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age Italic" pitchFamily="66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234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398642-5191-422F-AB38-A2CAF5228A0F}" type="datetimeFigureOut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age Italic" pitchFamily="66" charset="0"/>
                <a:ea typeface="新細明體" panose="02020500000000000000" pitchFamily="18" charset="-12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age Italic" pitchFamily="66" charset="0"/>
              <a:ea typeface="新細明體" panose="02020500000000000000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age Italic" pitchFamily="66" charset="0"/>
              <a:ea typeface="新細明體" panose="02020500000000000000" pitchFamily="18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81325-AACB-49C9-9261-48E2D5D4CA0F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age Italic" pitchFamily="66" charset="0"/>
                <a:ea typeface="新細明體" panose="02020500000000000000" pitchFamily="18" charset="-12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age Italic" pitchFamily="66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621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398642-5191-422F-AB38-A2CAF5228A0F}" type="datetimeFigureOut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age Italic" pitchFamily="66" charset="0"/>
                <a:ea typeface="新細明體" panose="02020500000000000000" pitchFamily="18" charset="-12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age Italic" pitchFamily="66" charset="0"/>
              <a:ea typeface="新細明體" panose="02020500000000000000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age Italic" pitchFamily="66" charset="0"/>
              <a:ea typeface="新細明體" panose="02020500000000000000" pitchFamily="18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81325-AACB-49C9-9261-48E2D5D4CA0F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age Italic" pitchFamily="66" charset="0"/>
                <a:ea typeface="新細明體" panose="02020500000000000000" pitchFamily="18" charset="-12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age Italic" pitchFamily="66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496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398642-5191-422F-AB38-A2CAF5228A0F}" type="datetimeFigureOut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age Italic" pitchFamily="66" charset="0"/>
                <a:ea typeface="新細明體" panose="02020500000000000000" pitchFamily="18" charset="-12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age Italic" pitchFamily="66" charset="0"/>
              <a:ea typeface="新細明體" panose="02020500000000000000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age Italic" pitchFamily="66" charset="0"/>
              <a:ea typeface="新細明體" panose="02020500000000000000" pitchFamily="18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81325-AACB-49C9-9261-48E2D5D4CA0F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age Italic" pitchFamily="66" charset="0"/>
                <a:ea typeface="新細明體" panose="02020500000000000000" pitchFamily="18" charset="-12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age Italic" pitchFamily="66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157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2BA2D-5FEA-4E2B-BDA0-E228EEEBBA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FB200-850B-4832-A682-3BB2535CEBF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61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398642-5191-422F-AB38-A2CAF5228A0F}" type="datetimeFigureOut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age Italic" pitchFamily="66" charset="0"/>
                <a:ea typeface="新細明體" panose="02020500000000000000" pitchFamily="18" charset="-12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age Italic" pitchFamily="66" charset="0"/>
              <a:ea typeface="新細明體" panose="02020500000000000000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age Italic" pitchFamily="66" charset="0"/>
              <a:ea typeface="新細明體" panose="02020500000000000000" pitchFamily="18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81325-AACB-49C9-9261-48E2D5D4CA0F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age Italic" pitchFamily="66" charset="0"/>
                <a:ea typeface="新細明體" panose="02020500000000000000" pitchFamily="18" charset="-12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age Italic" pitchFamily="66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749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398642-5191-422F-AB38-A2CAF5228A0F}" type="datetimeFigureOut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age Italic" pitchFamily="66" charset="0"/>
                <a:ea typeface="新細明體" panose="02020500000000000000" pitchFamily="18" charset="-12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age Italic" pitchFamily="66" charset="0"/>
              <a:ea typeface="新細明體" panose="02020500000000000000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age Italic" pitchFamily="66" charset="0"/>
              <a:ea typeface="新細明體" panose="02020500000000000000" pitchFamily="18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81325-AACB-49C9-9261-48E2D5D4CA0F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age Italic" pitchFamily="66" charset="0"/>
                <a:ea typeface="新細明體" panose="02020500000000000000" pitchFamily="18" charset="-12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age Italic" pitchFamily="66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983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3">
              <a:lumMod val="20000"/>
              <a:lumOff val="80000"/>
            </a:schemeClr>
          </a:fgClr>
          <a:bgClr>
            <a:schemeClr val="accent3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8430E-7949-400A-A745-EC27F5B7FF3C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0BE5F7-C573-4704-AFFB-FE1C6C95DDB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11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3">
              <a:lumMod val="20000"/>
              <a:lumOff val="80000"/>
            </a:schemeClr>
          </a:fgClr>
          <a:bgClr>
            <a:schemeClr val="accent3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8430E-7949-400A-A745-EC27F5B7FF3C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0BE5F7-C573-4704-AFFB-FE1C6C95DDB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81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3">
              <a:lumMod val="20000"/>
              <a:lumOff val="80000"/>
            </a:schemeClr>
          </a:fgClr>
          <a:bgClr>
            <a:schemeClr val="accent3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8430E-7949-400A-A745-EC27F5B7FF3C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0BE5F7-C573-4704-AFFB-FE1C6C95DDB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81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3">
              <a:lumMod val="20000"/>
              <a:lumOff val="80000"/>
            </a:schemeClr>
          </a:fgClr>
          <a:bgClr>
            <a:schemeClr val="accent3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8430E-7949-400A-A745-EC27F5B7FF3C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0BE5F7-C573-4704-AFFB-FE1C6C95DDB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18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2BA2D-5FEA-4E2B-BDA0-E228EEEBBA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FB200-850B-4832-A682-3BB2535CEBF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91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2BA2D-5FEA-4E2B-BDA0-E228EEEBBA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FB200-850B-4832-A682-3BB2535CEBF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16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2BA2D-5FEA-4E2B-BDA0-E228EEEBBA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FB200-850B-4832-A682-3BB2535CEBF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39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2BA2D-5FEA-4E2B-BDA0-E228EEEBBA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FB200-850B-4832-A682-3BB2535CEBF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85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2BA2D-5FEA-4E2B-BDA0-E228EEEBBA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FB200-850B-4832-A682-3BB2535CEBF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24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2BA2D-5FEA-4E2B-BDA0-E228EEEBBA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FB200-850B-4832-A682-3BB2535CEBF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38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google.com.tw/url?sa=i&amp;rct=j&amp;q=exam&amp;source=images&amp;cd=&amp;cad=rja&amp;docid=mFSmIzlYPd078M&amp;tbnid=11w3xrofOdNiVM:&amp;ved=0CAUQjRw&amp;url=http://www.123rf.com/photo_11431473_a-cartoon-exam-with-an-excellent-mark.html&amp;ei=AlskUZHbLsn4mAWLqIHAAw&amp;psig=AFQjCNGDgNXQe4tnnHRxIqaQUoAc7b4MAQ&amp;ust=1361423464731679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.tw/url?sa=i&amp;rct=j&amp;q=&amp;esrc=s&amp;frm=1&amp;source=images&amp;cd=&amp;cad=rja&amp;docid=pYNzWbCh4CKHWM&amp;tbnid=LbuC7-4LL7Zv6M:&amp;ved=0CAUQjRw&amp;url=http://ruthcatchen.wordpress.com/tag/imagination/&amp;ei=ltwuUq-8EoSckAXJsYDQBA&amp;psig=AFQjCNFRRW6KjJjQM7o8lczV-DgzUufanw&amp;ust=1378889217019078" TargetMode="Externa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jk89CU7d7RAhXDnZQKHTABBuEQjRwIBw&amp;url=https://clipartfest.com/categories/view/361a44bb4e0536d009d594fd4d1cf16169a12484/clipart-kids-riding-bike.html&amp;psig=AFQjCNFvJXYjRjwoRDQ0-suajUXvu3XHFw&amp;ust=148548715292783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guuuhlfzOAhWIoJQKHdr5AGUQjRwIBw&amp;url=http://worldartsme.com/girl-in-class-clipart.html&amp;psig=AFQjCNFJh-FcAq_-DdHRLVulg7f-Bi_QVA&amp;ust=1473300164938386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slide" Target="slide3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44.xml"/><Relationship Id="rId3" Type="http://schemas.openxmlformats.org/officeDocument/2006/relationships/slide" Target="slide4.xml"/><Relationship Id="rId7" Type="http://schemas.openxmlformats.org/officeDocument/2006/relationships/slide" Target="slide14.xml"/><Relationship Id="rId12" Type="http://schemas.openxmlformats.org/officeDocument/2006/relationships/hyperlink" Target="&#23416;&#26657;&#26085;PPT/107G4A&#23416;&#26657;&#26085;-&#35222;&#35258;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38.xml"/><Relationship Id="rId5" Type="http://schemas.openxmlformats.org/officeDocument/2006/relationships/slide" Target="slide11.xml"/><Relationship Id="rId10" Type="http://schemas.openxmlformats.org/officeDocument/2006/relationships/slide" Target="slide33.xml"/><Relationship Id="rId4" Type="http://schemas.openxmlformats.org/officeDocument/2006/relationships/slide" Target="slide9.xml"/><Relationship Id="rId9" Type="http://schemas.openxmlformats.org/officeDocument/2006/relationships/slide" Target="slide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microsoft.com/office/2007/relationships/hdphoto" Target="../media/hdphoto1.wdp"/><Relationship Id="rId7" Type="http://schemas.openxmlformats.org/officeDocument/2006/relationships/image" Target="../media/image53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52.jpeg"/><Relationship Id="rId5" Type="http://schemas.microsoft.com/office/2007/relationships/hdphoto" Target="../media/hdphoto2.wdp"/><Relationship Id="rId10" Type="http://schemas.openxmlformats.org/officeDocument/2006/relationships/image" Target="../media/image56.jpg"/><Relationship Id="rId4" Type="http://schemas.openxmlformats.org/officeDocument/2006/relationships/image" Target="../media/image51.png"/><Relationship Id="rId9" Type="http://schemas.openxmlformats.org/officeDocument/2006/relationships/image" Target="../media/image5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/>
          </p:cNvSpPr>
          <p:nvPr>
            <p:ph type="ctrTitle"/>
          </p:nvPr>
        </p:nvSpPr>
        <p:spPr>
          <a:xfrm>
            <a:off x="323528" y="1556792"/>
            <a:ext cx="5292079" cy="1008112"/>
          </a:xfrm>
        </p:spPr>
        <p:txBody>
          <a:bodyPr>
            <a:normAutofit fontScale="90000"/>
          </a:bodyPr>
          <a:lstStyle/>
          <a:p>
            <a:r>
              <a:rPr lang="zh-TW" altLang="en-US" sz="6600" dirty="0" smtClean="0">
                <a:latin typeface="Algerian" pitchFamily="82" charset="0"/>
              </a:rPr>
              <a:t>各科課程說明</a:t>
            </a:r>
            <a:endParaRPr lang="zh-TW" sz="6600" dirty="0">
              <a:latin typeface="Algerian" pitchFamily="82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555776" y="2780928"/>
            <a:ext cx="6408712" cy="864096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n-US" altLang="zh-TW" sz="4800" dirty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en-US" altLang="zh-TW" sz="4800" dirty="0" smtClean="0">
                <a:latin typeface="微軟正黑體" pitchFamily="34" charset="-120"/>
                <a:ea typeface="微軟正黑體" pitchFamily="34" charset="-120"/>
              </a:rPr>
              <a:t>AB</a:t>
            </a:r>
            <a:r>
              <a:rPr lang="zh-TW" altLang="en-US" sz="4800" dirty="0" smtClean="0">
                <a:latin typeface="微軟正黑體" pitchFamily="34" charset="-120"/>
                <a:ea typeface="微軟正黑體" pitchFamily="34" charset="-120"/>
              </a:rPr>
              <a:t>家長日親師座談</a:t>
            </a:r>
            <a:endParaRPr lang="en-US" altLang="zh-TW" sz="4800" dirty="0" smtClean="0">
              <a:latin typeface="微軟正黑體" pitchFamily="34" charset="-120"/>
              <a:ea typeface="微軟正黑體" pitchFamily="34" charset="-120"/>
            </a:endParaRPr>
          </a:p>
          <a:p>
            <a:pPr algn="r"/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2018.09.07</a:t>
            </a:r>
            <a:endParaRPr lang="zh-TW" sz="26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332656"/>
            <a:ext cx="8229600" cy="857250"/>
          </a:xfrm>
        </p:spPr>
        <p:txBody>
          <a:bodyPr/>
          <a:lstStyle/>
          <a:p>
            <a:pPr algn="ctr"/>
            <a:r>
              <a:rPr lang="zh-TW" altLang="en-US" sz="44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數學領域</a:t>
            </a:r>
            <a:endParaRPr lang="zh-TW" altLang="en-US" sz="44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109091"/>
              </p:ext>
            </p:extLst>
          </p:nvPr>
        </p:nvGraphicFramePr>
        <p:xfrm>
          <a:off x="179513" y="1268760"/>
          <a:ext cx="8784976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3">
                  <a:extLst>
                    <a:ext uri="{9D8B030D-6E8A-4147-A177-3AD203B41FA5}">
                      <a16:colId xmlns:a16="http://schemas.microsoft.com/office/drawing/2014/main" val="1594622182"/>
                    </a:ext>
                  </a:extLst>
                </a:gridCol>
                <a:gridCol w="5688633">
                  <a:extLst>
                    <a:ext uri="{9D8B030D-6E8A-4147-A177-3AD203B41FA5}">
                      <a16:colId xmlns:a16="http://schemas.microsoft.com/office/drawing/2014/main" val="11136434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單元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學習重點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47153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二、幾何單元：</a:t>
                      </a: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176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1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第三單元、角度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zh-TW" altLang="en-US" sz="1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能利用量角器畫出角度，認識銳角、鈍角，並做角度的化聚、加減及藉由操作旋轉角來認識平角、周角。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68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1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第七單元、三角形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藉由實際操作，認識各種三角形的特質，並能利用三角板和直尺畫出三角形。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19549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16634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三、統計與機率的單元：</a:t>
                      </a: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036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altLang="zh-TW" sz="1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kumimoji="0" lang="zh-TW" altLang="en-US" sz="1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第十單元、統計圖表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能報讀生活中的長條圖和折線圖。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363312"/>
                  </a:ext>
                </a:extLst>
              </a:tr>
            </a:tbl>
          </a:graphicData>
        </a:graphic>
      </p:graphicFrame>
      <p:pic>
        <p:nvPicPr>
          <p:cNvPr id="5" name="Picture 2" descr="D:\Users\kuang726\AppData\Local\Microsoft\Windows\Temporary Internet Files\Content.IE5\YYPZ7DW6\1024px-Go-home.svg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865" y="4481974"/>
            <a:ext cx="638936" cy="63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14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1323507" y="85203"/>
            <a:ext cx="6683765" cy="939367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社會領域</a:t>
            </a:r>
            <a:endParaRPr lang="zh-TW" altLang="en-US" sz="4400" b="1" dirty="0">
              <a:solidFill>
                <a:srgbClr val="0070C0"/>
              </a:solidFill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971600" y="1052737"/>
            <a:ext cx="7703042" cy="5780528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000" dirty="0" smtClean="0">
                <a:solidFill>
                  <a:srgbClr val="FF0000"/>
                </a:solidFill>
              </a:rPr>
              <a:t>學習</a:t>
            </a:r>
            <a:r>
              <a:rPr lang="zh-TW" altLang="en-US" sz="3000" dirty="0">
                <a:solidFill>
                  <a:srgbClr val="FF0000"/>
                </a:solidFill>
              </a:rPr>
              <a:t>總</a:t>
            </a:r>
            <a:r>
              <a:rPr lang="zh-TW" altLang="en-US" sz="3000" dirty="0" smtClean="0">
                <a:solidFill>
                  <a:srgbClr val="FF0000"/>
                </a:solidFill>
              </a:rPr>
              <a:t>目標</a:t>
            </a:r>
            <a:r>
              <a:rPr lang="en-US" altLang="zh-TW" sz="3000" dirty="0" smtClean="0">
                <a:solidFill>
                  <a:srgbClr val="FF0000"/>
                </a:solidFill>
              </a:rPr>
              <a:t>:</a:t>
            </a:r>
            <a:r>
              <a:rPr lang="zh-TW" altLang="en-US" sz="3000" dirty="0" smtClean="0">
                <a:solidFill>
                  <a:srgbClr val="FF0000"/>
                </a:solidFill>
              </a:rPr>
              <a:t>了解家鄉傳統與現代生活。</a:t>
            </a:r>
            <a:endParaRPr lang="en-US" altLang="zh-TW" sz="3000" dirty="0" smtClean="0">
              <a:solidFill>
                <a:srgbClr val="FF0000"/>
              </a:solidFill>
            </a:endParaRPr>
          </a:p>
          <a:p>
            <a:endParaRPr lang="en-US" altLang="zh-TW" sz="3600" dirty="0"/>
          </a:p>
          <a:p>
            <a:endParaRPr lang="en-US" altLang="zh-TW" sz="3600" dirty="0" smtClean="0"/>
          </a:p>
          <a:p>
            <a:endParaRPr lang="en-US" altLang="zh-TW" sz="3600" dirty="0"/>
          </a:p>
          <a:p>
            <a:endParaRPr lang="en-US" altLang="zh-TW" sz="2800" dirty="0" smtClean="0"/>
          </a:p>
          <a:p>
            <a:pPr marL="0" indent="0">
              <a:buNone/>
            </a:pPr>
            <a:endParaRPr lang="en-US" altLang="zh-TW" sz="2800" dirty="0" smtClean="0"/>
          </a:p>
          <a:p>
            <a:pPr marL="0" indent="0">
              <a:buNone/>
            </a:pPr>
            <a:endParaRPr lang="en-US" altLang="zh-TW" sz="2800" dirty="0" smtClean="0"/>
          </a:p>
          <a:p>
            <a:pPr marL="0" indent="0">
              <a:buNone/>
            </a:pPr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zh-TW" altLang="en-US" sz="2800" dirty="0" smtClean="0"/>
              <a:t>期中</a:t>
            </a:r>
            <a:r>
              <a:rPr lang="zh-TW" altLang="en-US" sz="2800" dirty="0" smtClean="0"/>
              <a:t>評量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第一至三單元；期末評量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第四至六單元</a:t>
            </a:r>
            <a:endParaRPr lang="en-US" altLang="zh-TW" sz="2800" dirty="0" smtClean="0"/>
          </a:p>
          <a:p>
            <a:r>
              <a:rPr lang="zh-TW" altLang="en-US" sz="2800" dirty="0" smtClean="0"/>
              <a:t>四年級</a:t>
            </a:r>
            <a:r>
              <a:rPr lang="zh-TW" altLang="en-US" sz="2800" dirty="0"/>
              <a:t>上</a:t>
            </a:r>
            <a:r>
              <a:rPr lang="zh-TW" altLang="en-US" sz="2800" dirty="0" smtClean="0"/>
              <a:t>學期社會內容，討論重點區域擴大至</a:t>
            </a:r>
            <a:r>
              <a:rPr lang="zh-TW" altLang="en-US" sz="2800" dirty="0" smtClean="0"/>
              <a:t>臺北</a:t>
            </a:r>
            <a:endParaRPr lang="en-US" altLang="zh-TW" sz="2800" dirty="0" smtClean="0"/>
          </a:p>
          <a:p>
            <a:r>
              <a:rPr lang="zh-TW" altLang="en-US" sz="2800" dirty="0" smtClean="0"/>
              <a:t>市</a:t>
            </a:r>
            <a:r>
              <a:rPr lang="zh-TW" altLang="en-US" sz="2800" dirty="0" smtClean="0"/>
              <a:t>，在某些單元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如節慶和節日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會以全臺灣為範圍</a:t>
            </a:r>
            <a:r>
              <a:rPr lang="zh-TW" altLang="en-US" sz="2800" dirty="0" smtClean="0"/>
              <a:t>，</a:t>
            </a:r>
            <a:endParaRPr lang="en-US" altLang="zh-TW" sz="2800" dirty="0" smtClean="0"/>
          </a:p>
          <a:p>
            <a:r>
              <a:rPr lang="zh-TW" altLang="en-US" sz="2800" dirty="0" smtClean="0"/>
              <a:t>並</a:t>
            </a:r>
            <a:r>
              <a:rPr lang="zh-TW" altLang="en-US" sz="2800" dirty="0" smtClean="0"/>
              <a:t>著重台北市與其他地區的比較。</a:t>
            </a:r>
            <a:endParaRPr lang="en-US" altLang="zh-TW" sz="2800" dirty="0" smtClean="0"/>
          </a:p>
          <a:p>
            <a:endParaRPr lang="en-US" altLang="zh-TW" sz="2800" dirty="0" smtClean="0">
              <a:solidFill>
                <a:schemeClr val="bg1"/>
              </a:solidFill>
            </a:endParaRPr>
          </a:p>
          <a:p>
            <a:endParaRPr lang="en-US" altLang="zh-TW" sz="3600" dirty="0" smtClean="0"/>
          </a:p>
          <a:p>
            <a:endParaRPr lang="zh-TW" altLang="en-US" sz="36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1043608" y="1549844"/>
          <a:ext cx="5357816" cy="3391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57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396">
                <a:tc>
                  <a:txBody>
                    <a:bodyPr/>
                    <a:lstStyle/>
                    <a:p>
                      <a:pPr algn="ctr"/>
                      <a:r>
                        <a:rPr lang="zh-TW" sz="1400" kern="100" dirty="0">
                          <a:solidFill>
                            <a:srgbClr val="FF0000"/>
                          </a:solidFill>
                          <a:effectLst/>
                        </a:rPr>
                        <a:t>第一單元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</a:rPr>
                        <a:t>  </a:t>
                      </a:r>
                      <a:r>
                        <a:rPr lang="zh-TW" altLang="en-US" sz="1400" kern="100" dirty="0" smtClean="0">
                          <a:solidFill>
                            <a:srgbClr val="FF0000"/>
                          </a:solidFill>
                          <a:effectLst/>
                        </a:rPr>
                        <a:t>美麗家鄉</a:t>
                      </a:r>
                      <a:endParaRPr lang="en-US" altLang="zh-TW" sz="1400" kern="1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zh-TW" altLang="zh-TW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</a:t>
                      </a:r>
                      <a:r>
                        <a:rPr lang="en-US" altLang="zh-TW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zh-TW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課 </a:t>
                      </a:r>
                      <a:r>
                        <a:rPr lang="zh-TW" alt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家鄉的環境    </a:t>
                      </a:r>
                      <a:r>
                        <a:rPr lang="zh-TW" altLang="zh-TW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</a:t>
                      </a:r>
                      <a:r>
                        <a:rPr lang="en-US" altLang="zh-TW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zh-TW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課</a:t>
                      </a:r>
                      <a:r>
                        <a:rPr lang="en-US" altLang="zh-TW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TW" alt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居住的型態</a:t>
                      </a:r>
                      <a:endParaRPr lang="zh-TW" sz="1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/>
                        </a:rPr>
                        <a:t>第二單元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</a:rPr>
                        <a:t>  </a:t>
                      </a:r>
                      <a:r>
                        <a:rPr lang="zh-TW" altLang="en-US" sz="1400" kern="100" dirty="0" smtClean="0">
                          <a:solidFill>
                            <a:srgbClr val="FF0000"/>
                          </a:solidFill>
                          <a:effectLst/>
                        </a:rPr>
                        <a:t>家鄉巡禮</a:t>
                      </a:r>
                      <a:endParaRPr lang="en-US" altLang="zh-TW" sz="1400" kern="1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</a:t>
                      </a:r>
                      <a:r>
                        <a:rPr lang="en-US" altLang="zh-TW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zh-TW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課 </a:t>
                      </a:r>
                      <a:r>
                        <a:rPr lang="zh-TW" alt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傳統住屋   </a:t>
                      </a:r>
                      <a:r>
                        <a:rPr lang="zh-TW" altLang="zh-TW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</a:t>
                      </a:r>
                      <a:r>
                        <a:rPr lang="en-US" altLang="zh-TW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zh-TW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課 </a:t>
                      </a:r>
                      <a:r>
                        <a:rPr lang="zh-TW" alt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廟宇與老街</a:t>
                      </a:r>
                      <a:endParaRPr lang="zh-TW" altLang="zh-TW" sz="1400" b="1" kern="1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學習加油站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實地觀察與紀錄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/>
                        </a:rPr>
                        <a:t>第三單元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</a:rPr>
                        <a:t>  </a:t>
                      </a:r>
                      <a:r>
                        <a:rPr lang="zh-TW" altLang="en-US" sz="1400" kern="100" dirty="0" smtClean="0">
                          <a:solidFill>
                            <a:srgbClr val="FF0000"/>
                          </a:solidFill>
                          <a:effectLst/>
                        </a:rPr>
                        <a:t>家鄉生活大不同</a:t>
                      </a:r>
                      <a:endParaRPr lang="en-US" altLang="zh-TW" sz="1400" kern="1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</a:t>
                      </a:r>
                      <a:r>
                        <a:rPr lang="en-US" altLang="zh-TW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zh-TW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課</a:t>
                      </a:r>
                      <a:r>
                        <a:rPr lang="en-US" altLang="zh-TW" sz="1400" b="1" kern="1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TW" altLang="en-US" sz="1400" b="1" kern="1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生產方式的改變  </a:t>
                      </a:r>
                      <a:r>
                        <a:rPr lang="zh-TW" altLang="zh-TW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</a:t>
                      </a:r>
                      <a:r>
                        <a:rPr lang="en-US" altLang="zh-TW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zh-TW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課</a:t>
                      </a:r>
                      <a:r>
                        <a:rPr lang="zh-TW" alt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生活器物的改變</a:t>
                      </a:r>
                      <a:endParaRPr lang="zh-TW" altLang="zh-TW" sz="1400" b="1" kern="1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7030A0"/>
                          </a:solidFill>
                          <a:effectLst/>
                        </a:rPr>
                        <a:t>第四單元</a:t>
                      </a:r>
                      <a:r>
                        <a:rPr lang="en-US" sz="1400" kern="100" dirty="0">
                          <a:solidFill>
                            <a:srgbClr val="7030A0"/>
                          </a:solidFill>
                          <a:effectLst/>
                        </a:rPr>
                        <a:t>  </a:t>
                      </a:r>
                      <a:r>
                        <a:rPr lang="zh-TW" altLang="en-US" sz="1400" kern="100" dirty="0" smtClean="0">
                          <a:solidFill>
                            <a:srgbClr val="7030A0"/>
                          </a:solidFill>
                          <a:effectLst/>
                        </a:rPr>
                        <a:t>家鄉的生活作息</a:t>
                      </a:r>
                      <a:endParaRPr lang="en-US" altLang="zh-TW" sz="1400" kern="100" dirty="0" smtClean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1" kern="1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</a:t>
                      </a:r>
                      <a:r>
                        <a:rPr lang="en-US" altLang="zh-TW" sz="1400" b="1" kern="1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zh-TW" sz="1400" b="1" kern="1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課 </a:t>
                      </a:r>
                      <a:r>
                        <a:rPr lang="zh-TW" altLang="en-US" sz="1400" b="1" kern="1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傳統的</a:t>
                      </a:r>
                      <a:r>
                        <a:rPr lang="zh-TW" altLang="en-US" sz="1400" kern="100" dirty="0" smtClean="0">
                          <a:solidFill>
                            <a:srgbClr val="7030A0"/>
                          </a:solidFill>
                          <a:effectLst/>
                        </a:rPr>
                        <a:t>生活作息</a:t>
                      </a:r>
                      <a:r>
                        <a:rPr lang="zh-TW" altLang="en-US" sz="1400" b="1" kern="1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zh-TW" altLang="zh-TW" sz="1400" b="1" kern="1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</a:t>
                      </a:r>
                      <a:r>
                        <a:rPr lang="en-US" altLang="zh-TW" sz="1400" b="1" kern="1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zh-TW" sz="1400" b="1" kern="1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課</a:t>
                      </a:r>
                      <a:r>
                        <a:rPr lang="en-US" altLang="zh-TW" sz="1400" b="1" kern="1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TW" altLang="en-US" sz="1400" b="1" kern="1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現代的</a:t>
                      </a:r>
                      <a:r>
                        <a:rPr lang="zh-TW" altLang="en-US" sz="1400" kern="100" dirty="0" smtClean="0">
                          <a:solidFill>
                            <a:srgbClr val="7030A0"/>
                          </a:solidFill>
                          <a:effectLst/>
                        </a:rPr>
                        <a:t>生活作息</a:t>
                      </a:r>
                      <a:r>
                        <a:rPr lang="zh-TW" altLang="en-US" sz="1400" b="1" kern="1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TW" altLang="zh-TW" sz="1400" b="1" kern="10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7030A0"/>
                          </a:solidFill>
                          <a:effectLst/>
                        </a:rPr>
                        <a:t>第五單元</a:t>
                      </a:r>
                      <a:r>
                        <a:rPr lang="en-US" sz="1400" kern="100" dirty="0">
                          <a:solidFill>
                            <a:srgbClr val="7030A0"/>
                          </a:solidFill>
                          <a:effectLst/>
                        </a:rPr>
                        <a:t>  </a:t>
                      </a:r>
                      <a:r>
                        <a:rPr lang="zh-TW" altLang="en-US" sz="1400" kern="100" dirty="0" smtClean="0">
                          <a:solidFill>
                            <a:srgbClr val="7030A0"/>
                          </a:solidFill>
                          <a:effectLst/>
                        </a:rPr>
                        <a:t>家鄉的節慶與節日</a:t>
                      </a:r>
                      <a:endParaRPr lang="en-US" altLang="zh-TW" sz="1400" kern="100" dirty="0" smtClean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1400" b="1" kern="1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</a:t>
                      </a:r>
                      <a:r>
                        <a:rPr lang="en-US" altLang="zh-TW" sz="1400" b="1" kern="1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zh-TW" sz="1400" b="1" kern="1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課 </a:t>
                      </a:r>
                      <a:r>
                        <a:rPr lang="zh-TW" altLang="en-US" sz="1400" b="1" kern="1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傳統節慶  </a:t>
                      </a:r>
                      <a:r>
                        <a:rPr lang="zh-TW" altLang="zh-TW" sz="1400" b="1" kern="1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</a:t>
                      </a:r>
                      <a:r>
                        <a:rPr lang="en-US" altLang="zh-TW" sz="1400" b="1" kern="1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zh-TW" sz="1400" b="1" kern="1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課</a:t>
                      </a:r>
                      <a:r>
                        <a:rPr lang="en-US" altLang="zh-TW" sz="1400" b="1" kern="1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TW" altLang="en-US" sz="1400" b="1" kern="1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現代的節日</a:t>
                      </a:r>
                      <a:endParaRPr lang="zh-TW" altLang="zh-TW" sz="1400" b="1" kern="10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7030A0"/>
                          </a:solidFill>
                          <a:effectLst/>
                        </a:rPr>
                        <a:t>第六</a:t>
                      </a:r>
                      <a:r>
                        <a:rPr lang="zh-TW" sz="1400" kern="100" dirty="0" smtClean="0">
                          <a:solidFill>
                            <a:srgbClr val="7030A0"/>
                          </a:solidFill>
                          <a:effectLst/>
                        </a:rPr>
                        <a:t>單元</a:t>
                      </a:r>
                      <a:r>
                        <a:rPr lang="zh-TW" altLang="en-US" sz="1400" kern="100" baseline="0" dirty="0" smtClean="0">
                          <a:solidFill>
                            <a:srgbClr val="7030A0"/>
                          </a:solidFill>
                          <a:effectLst/>
                        </a:rPr>
                        <a:t>  話我家鄉</a:t>
                      </a:r>
                      <a:endParaRPr lang="en-US" altLang="zh-TW" sz="1400" kern="100" baseline="0" dirty="0" smtClean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400" b="1" kern="1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</a:t>
                      </a:r>
                      <a:r>
                        <a:rPr lang="en-US" altLang="zh-TW" sz="1400" b="1" kern="1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zh-TW" sz="1400" b="1" kern="1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課 </a:t>
                      </a:r>
                      <a:r>
                        <a:rPr lang="en-US" altLang="zh-TW" sz="1400" b="1" kern="100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TW" altLang="en-US" sz="1400" b="1" kern="1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家鄉的新風貌  </a:t>
                      </a:r>
                      <a:r>
                        <a:rPr lang="zh-TW" altLang="zh-TW" sz="1400" b="1" kern="1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</a:t>
                      </a:r>
                      <a:r>
                        <a:rPr lang="en-US" altLang="zh-TW" sz="1400" b="1" kern="1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zh-TW" sz="1400" b="1" kern="1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課 </a:t>
                      </a:r>
                      <a:r>
                        <a:rPr lang="zh-TW" altLang="en-US" sz="1400" b="1" kern="1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家鄉的地圖</a:t>
                      </a:r>
                      <a:endParaRPr lang="en-US" altLang="zh-TW" sz="1400" b="1" kern="10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en-US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學習加油站</a:t>
                      </a:r>
                      <a:r>
                        <a:rPr kumimoji="0" lang="en-US" altLang="zh-TW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kumimoji="0" lang="zh-TW" altLang="en-US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閱讀地圖有一套</a:t>
                      </a:r>
                      <a:endParaRPr kumimoji="0" lang="zh-TW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圖片 7" descr="https://upload.wikimedia.org/wikipedia/commons/8/81/Taipei_District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88840"/>
            <a:ext cx="2177415" cy="2792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428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>
        <p:cut/>
      </p:transition>
    </mc:Choice>
    <mc:Fallback xmlns="">
      <p:transition advClick="0" advTm="6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899592" y="116632"/>
            <a:ext cx="7444007" cy="1280890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>
                <a:solidFill>
                  <a:srgbClr val="0070C0"/>
                </a:solidFill>
                <a:latin typeface="華康標楷體" panose="03000509000000000000" pitchFamily="65" charset="-120"/>
                <a:ea typeface="華康標楷體" panose="03000509000000000000" pitchFamily="65" charset="-120"/>
                <a:cs typeface="華康標楷體" panose="03000509000000000000" pitchFamily="65" charset="-120"/>
              </a:rPr>
              <a:t>學習具體目標和方式</a:t>
            </a:r>
            <a:endParaRPr lang="zh-TW" altLang="en-US" sz="4400" b="1" dirty="0">
              <a:solidFill>
                <a:srgbClr val="0070C0"/>
              </a:solidFill>
              <a:latin typeface="華康標楷體" panose="03000509000000000000" pitchFamily="65" charset="-120"/>
              <a:ea typeface="華康標楷體" panose="03000509000000000000" pitchFamily="65" charset="-120"/>
              <a:cs typeface="華康標楷體" panose="03000509000000000000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55576" y="980728"/>
            <a:ext cx="7967482" cy="5150214"/>
          </a:xfrm>
        </p:spPr>
        <p:txBody>
          <a:bodyPr>
            <a:noAutofit/>
          </a:bodyPr>
          <a:lstStyle/>
          <a:p>
            <a:endParaRPr lang="en-US" altLang="zh-TW" sz="2400" dirty="0" smtClean="0">
              <a:effectLst/>
            </a:endParaRPr>
          </a:p>
          <a:p>
            <a:pPr marL="0" indent="0" algn="ctr">
              <a:buNone/>
            </a:pPr>
            <a:r>
              <a:rPr lang="zh-TW" altLang="en-US" sz="2200" b="1" dirty="0">
                <a:effectLst/>
              </a:rPr>
              <a:t>具體學習目標</a:t>
            </a:r>
            <a:endParaRPr lang="en-US" altLang="zh-TW" sz="2200" b="1" dirty="0">
              <a:effectLst/>
            </a:endParaRPr>
          </a:p>
          <a:p>
            <a:r>
              <a:rPr lang="en-US" altLang="zh-TW" sz="2400" b="1" dirty="0">
                <a:solidFill>
                  <a:srgbClr val="FF0000"/>
                </a:solidFill>
                <a:effectLst/>
              </a:rPr>
              <a:t>1.</a:t>
            </a:r>
            <a:r>
              <a:rPr lang="zh-TW" altLang="zh-TW" sz="2400" b="1" dirty="0">
                <a:solidFill>
                  <a:srgbClr val="FF0000"/>
                </a:solidFill>
                <a:effectLst/>
              </a:rPr>
              <a:t>能了解家鄉的環境特色以及居住型態。</a:t>
            </a:r>
          </a:p>
          <a:p>
            <a:r>
              <a:rPr lang="en-US" altLang="zh-TW" sz="2400" b="1" dirty="0">
                <a:solidFill>
                  <a:srgbClr val="FF0000"/>
                </a:solidFill>
                <a:effectLst/>
              </a:rPr>
              <a:t>2.</a:t>
            </a:r>
            <a:r>
              <a:rPr lang="zh-TW" altLang="zh-TW" sz="2400" b="1" dirty="0">
                <a:solidFill>
                  <a:srgbClr val="FF0000"/>
                </a:solidFill>
                <a:effectLst/>
              </a:rPr>
              <a:t>能了解家鄉傳統建築的特色以及功能。</a:t>
            </a:r>
          </a:p>
          <a:p>
            <a:r>
              <a:rPr lang="en-US" altLang="zh-TW" sz="2400" b="1" dirty="0">
                <a:solidFill>
                  <a:srgbClr val="FF0000"/>
                </a:solidFill>
                <a:effectLst/>
              </a:rPr>
              <a:t>3.</a:t>
            </a:r>
            <a:r>
              <a:rPr lang="zh-TW" altLang="zh-TW" sz="2400" b="1" dirty="0">
                <a:solidFill>
                  <a:srgbClr val="FF0000"/>
                </a:solidFill>
                <a:effectLst/>
              </a:rPr>
              <a:t>能了解水稻農業的生產變遷。</a:t>
            </a:r>
          </a:p>
          <a:p>
            <a:r>
              <a:rPr lang="en-US" altLang="zh-TW" sz="2400" b="1" dirty="0">
                <a:solidFill>
                  <a:srgbClr val="FF0000"/>
                </a:solidFill>
                <a:effectLst/>
              </a:rPr>
              <a:t>4.</a:t>
            </a:r>
            <a:r>
              <a:rPr lang="zh-TW" altLang="zh-TW" sz="2400" b="1" dirty="0">
                <a:solidFill>
                  <a:srgbClr val="FF0000"/>
                </a:solidFill>
                <a:effectLst/>
              </a:rPr>
              <a:t>能了解家鄉人們生活作息的轉變。</a:t>
            </a:r>
          </a:p>
          <a:p>
            <a:r>
              <a:rPr lang="en-US" altLang="zh-TW" sz="2400" b="1" dirty="0">
                <a:solidFill>
                  <a:srgbClr val="FF0000"/>
                </a:solidFill>
                <a:effectLst/>
              </a:rPr>
              <a:t>5.</a:t>
            </a:r>
            <a:r>
              <a:rPr lang="zh-TW" altLang="zh-TW" sz="2400" b="1" dirty="0">
                <a:solidFill>
                  <a:srgbClr val="FF0000"/>
                </a:solidFill>
                <a:effectLst/>
              </a:rPr>
              <a:t>能介紹家鄉的節慶與節日。</a:t>
            </a:r>
          </a:p>
          <a:p>
            <a:r>
              <a:rPr lang="en-US" altLang="zh-TW" sz="2400" b="1" dirty="0">
                <a:solidFill>
                  <a:srgbClr val="FF0000"/>
                </a:solidFill>
                <a:effectLst/>
              </a:rPr>
              <a:t>6.</a:t>
            </a:r>
            <a:r>
              <a:rPr lang="zh-TW" altLang="zh-TW" sz="2400" b="1" dirty="0">
                <a:solidFill>
                  <a:srgbClr val="FF0000"/>
                </a:solidFill>
                <a:effectLst/>
              </a:rPr>
              <a:t>能用符號繪製家鄉的地圖</a:t>
            </a:r>
            <a:r>
              <a:rPr lang="zh-TW" altLang="zh-TW" sz="2400" b="1" dirty="0" smtClean="0">
                <a:solidFill>
                  <a:srgbClr val="FF0000"/>
                </a:solidFill>
                <a:effectLst/>
              </a:rPr>
              <a:t>。</a:t>
            </a:r>
            <a:endParaRPr lang="en-US" altLang="zh-TW" sz="2400" b="1" dirty="0" smtClean="0">
              <a:solidFill>
                <a:srgbClr val="FF0000"/>
              </a:solidFill>
              <a:effectLst/>
            </a:endParaRPr>
          </a:p>
          <a:p>
            <a:endParaRPr lang="en-US" altLang="zh-TW" sz="2400" b="1" dirty="0" smtClean="0">
              <a:solidFill>
                <a:srgbClr val="FF0000"/>
              </a:solidFill>
              <a:effectLst/>
            </a:endParaRPr>
          </a:p>
          <a:p>
            <a:pPr marL="0" indent="0" algn="ctr">
              <a:buNone/>
            </a:pPr>
            <a:r>
              <a:rPr lang="zh-TW" altLang="en-US" sz="2200" b="1" dirty="0"/>
              <a:t>學科學習方式</a:t>
            </a:r>
            <a:endParaRPr lang="en-US" altLang="zh-TW" sz="2200" b="1" dirty="0"/>
          </a:p>
          <a:p>
            <a:r>
              <a:rPr lang="zh-TW" altLang="en-US" sz="2200" b="1" dirty="0" smtClean="0">
                <a:solidFill>
                  <a:srgbClr val="FF0000"/>
                </a:solidFill>
              </a:rPr>
              <a:t>著重學生分組討論，鼓勵提供多元的想法。</a:t>
            </a:r>
            <a:endParaRPr lang="en-US" altLang="zh-TW" sz="2200" b="1" dirty="0" smtClean="0">
              <a:solidFill>
                <a:srgbClr val="FF0000"/>
              </a:solidFill>
            </a:endParaRPr>
          </a:p>
          <a:p>
            <a:r>
              <a:rPr lang="zh-TW" altLang="en-US" sz="2200" b="1" dirty="0" smtClean="0">
                <a:solidFill>
                  <a:srgbClr val="FF0000"/>
                </a:solidFill>
              </a:rPr>
              <a:t>建立學生針對問題尋找答案的管道及方法。</a:t>
            </a:r>
            <a:endParaRPr lang="en-US" altLang="zh-TW" sz="2200" b="1" dirty="0" smtClean="0">
              <a:solidFill>
                <a:srgbClr val="FF0000"/>
              </a:solidFill>
            </a:endParaRPr>
          </a:p>
          <a:p>
            <a:endParaRPr lang="en-US" altLang="zh-TW" sz="2500" dirty="0"/>
          </a:p>
          <a:p>
            <a:pPr lvl="1"/>
            <a:endParaRPr lang="zh-TW" altLang="en-US" sz="2500" dirty="0"/>
          </a:p>
        </p:txBody>
      </p:sp>
      <p:pic>
        <p:nvPicPr>
          <p:cNvPr id="4" name="Picture 2" descr="D:\Users\kuang726\AppData\Local\Microsoft\Windows\Temporary Internet Files\Content.IE5\YYPZ7DW6\1024px-Go-home.svg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131" y="5733256"/>
            <a:ext cx="638936" cy="63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39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107504" y="1196752"/>
            <a:ext cx="8856984" cy="60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一、班級自治活動：遴選新幹部、新職務（掃地工作）</a:t>
            </a:r>
            <a:endParaRPr lang="en-US" altLang="zh-TW" sz="2400" b="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二、暑期生活分享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：分享暑期自主學習成果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      </a:t>
            </a:r>
            <a:endParaRPr lang="en-US" altLang="zh-TW" sz="2400" b="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、其他課程：營養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教育、性平教育、環境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教育（小田園計畫）、　</a:t>
            </a:r>
            <a:endParaRPr lang="en-US" altLang="zh-TW" sz="2400" b="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　　法治教育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、家庭教育、衛生教育、特教宣導、交通安全宣導、</a:t>
            </a:r>
            <a:endParaRPr lang="en-US" altLang="zh-TW" sz="2400" b="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家鄉探索課程─剝皮寮</a:t>
            </a:r>
            <a:endParaRPr lang="en-US" altLang="zh-TW" sz="2400" b="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四、</a:t>
            </a:r>
            <a:r>
              <a:rPr lang="zh-TW" altLang="en-US" sz="2400" dirty="0">
                <a:ea typeface="標楷體" panose="03000509000000000000" pitchFamily="65" charset="-120"/>
                <a:cs typeface="Times New Roman" panose="02020603050405020304" pitchFamily="18" charset="0"/>
              </a:rPr>
              <a:t>綜合英文課─</a:t>
            </a:r>
            <a:r>
              <a:rPr lang="zh-TW" altLang="en-US" sz="24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外師</a:t>
            </a:r>
            <a:r>
              <a:rPr lang="en-US" altLang="zh-TW" sz="2400" dirty="0" err="1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Jalpa</a:t>
            </a:r>
            <a:r>
              <a:rPr lang="zh-TW" altLang="en-US" sz="2400" dirty="0">
                <a:ea typeface="標楷體" panose="03000509000000000000" pitchFamily="65" charset="-120"/>
                <a:cs typeface="Times New Roman" panose="02020603050405020304" pitchFamily="18" charset="0"/>
              </a:rPr>
              <a:t>入</a:t>
            </a:r>
            <a:r>
              <a:rPr lang="zh-TW" altLang="en-US" sz="24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班，加強英語聽說能力</a:t>
            </a:r>
            <a:endParaRPr lang="en-US" altLang="zh-TW" sz="24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五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、校慶系列活動：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學年表演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排練與練習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24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六、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校外教學：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兒童育樂中心 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 星期四 </a:t>
            </a:r>
            <a: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08:00~16:00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endParaRPr lang="en-US" altLang="zh-TW" sz="2400" b="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zh-TW" altLang="en-US" sz="2400" b="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520940" cy="548640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綜合領域</a:t>
            </a:r>
            <a:endParaRPr lang="zh-TW" altLang="en-US" sz="4800" dirty="0">
              <a:solidFill>
                <a:srgbClr val="0070C0"/>
              </a:solidFill>
            </a:endParaRPr>
          </a:p>
        </p:txBody>
      </p:sp>
      <p:pic>
        <p:nvPicPr>
          <p:cNvPr id="5" name="Picture 2" descr="D:\Users\kuang726\AppData\Local\Microsoft\Windows\Temporary Internet Files\Content.IE5\YYPZ7DW6\1024px-Go-home.svg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77272"/>
            <a:ext cx="638936" cy="63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6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736" y="1340768"/>
            <a:ext cx="6552728" cy="189436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TW" sz="6000" dirty="0" smtClean="0">
                <a:latin typeface="Kristen ITC" pitchFamily="66" charset="0"/>
                <a:ea typeface="Arial Unicode MS" pitchFamily="34" charset="-120"/>
                <a:cs typeface="Arial Unicode MS" pitchFamily="34" charset="-120"/>
              </a:rPr>
              <a:t>JK English 2017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35896" y="3501008"/>
            <a:ext cx="3312368" cy="1371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TW" sz="4000" dirty="0" smtClean="0">
                <a:solidFill>
                  <a:srgbClr val="0000FF"/>
                </a:solidFill>
                <a:latin typeface="Comic Sans MS" pitchFamily="66" charset="0"/>
              </a:rPr>
              <a:t>School Day </a:t>
            </a:r>
          </a:p>
          <a:p>
            <a:pPr eaLnBrk="1" hangingPunct="1"/>
            <a:r>
              <a:rPr lang="en-US" altLang="zh-TW" sz="4000" dirty="0" smtClean="0">
                <a:solidFill>
                  <a:srgbClr val="0000FF"/>
                </a:solidFill>
                <a:latin typeface="Comic Sans MS" pitchFamily="66" charset="0"/>
              </a:rPr>
              <a:t>For Grade 4</a:t>
            </a:r>
          </a:p>
          <a:p>
            <a:pPr eaLnBrk="1" hangingPunct="1"/>
            <a:endParaRPr lang="en-US" altLang="zh-TW" sz="2800" dirty="0" smtClean="0"/>
          </a:p>
          <a:p>
            <a:pPr eaLnBrk="1" hangingPunct="1"/>
            <a:r>
              <a:rPr lang="en-US" altLang="zh-TW" sz="2800" b="0" dirty="0" smtClean="0"/>
              <a:t>By JKET</a:t>
            </a:r>
          </a:p>
        </p:txBody>
      </p:sp>
      <p:pic>
        <p:nvPicPr>
          <p:cNvPr id="3076" name="Picture 4" descr="校徽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5513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0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solidFill>
                  <a:srgbClr val="0000FF"/>
                </a:solidFill>
              </a:rPr>
              <a:t>Teaching Staff 2018-2019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144000" cy="4713288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+mj-lt"/>
                <a:ea typeface="標楷體" pitchFamily="65" charset="-120"/>
              </a:rPr>
              <a:t>余美伶</a:t>
            </a:r>
            <a:r>
              <a:rPr lang="en-US" altLang="zh-TW" dirty="0" smtClean="0">
                <a:latin typeface="+mj-lt"/>
                <a:ea typeface="標楷體" pitchFamily="65" charset="-120"/>
              </a:rPr>
              <a:t>Natalie</a:t>
            </a:r>
          </a:p>
          <a:p>
            <a:pPr eaLnBrk="1" hangingPunct="1">
              <a:defRPr/>
            </a:pPr>
            <a:r>
              <a:rPr lang="zh-TW" altLang="en-US" dirty="0" smtClean="0">
                <a:latin typeface="+mj-lt"/>
                <a:ea typeface="標楷體" pitchFamily="65" charset="-120"/>
              </a:rPr>
              <a:t>榮明華</a:t>
            </a:r>
            <a:r>
              <a:rPr lang="en-US" altLang="zh-TW" dirty="0" err="1" smtClean="0">
                <a:latin typeface="+mj-lt"/>
                <a:ea typeface="標楷體" pitchFamily="65" charset="-120"/>
              </a:rPr>
              <a:t>Yardly</a:t>
            </a:r>
            <a:endParaRPr lang="en-US" altLang="zh-TW" dirty="0" smtClean="0">
              <a:latin typeface="+mj-lt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zh-TW" altLang="en-US" dirty="0" smtClean="0">
                <a:latin typeface="+mj-lt"/>
                <a:ea typeface="標楷體" pitchFamily="65" charset="-120"/>
              </a:rPr>
              <a:t>林志欣</a:t>
            </a:r>
            <a:r>
              <a:rPr lang="en-US" altLang="zh-TW" dirty="0" smtClean="0">
                <a:latin typeface="+mj-lt"/>
                <a:ea typeface="標楷體" pitchFamily="65" charset="-120"/>
              </a:rPr>
              <a:t>QQ</a:t>
            </a:r>
          </a:p>
          <a:p>
            <a:pPr eaLnBrk="1" hangingPunct="1">
              <a:defRPr/>
            </a:pPr>
            <a:r>
              <a:rPr lang="zh-TW" altLang="en-US" dirty="0" smtClean="0">
                <a:latin typeface="+mj-lt"/>
                <a:ea typeface="標楷體" pitchFamily="65" charset="-120"/>
              </a:rPr>
              <a:t>楚穆穆</a:t>
            </a:r>
            <a:r>
              <a:rPr lang="en-US" altLang="zh-TW" dirty="0" smtClean="0">
                <a:latin typeface="+mj-lt"/>
                <a:ea typeface="標楷體" pitchFamily="65" charset="-120"/>
              </a:rPr>
              <a:t>Mumu</a:t>
            </a:r>
          </a:p>
          <a:p>
            <a:pPr eaLnBrk="1" hangingPunct="1">
              <a:defRPr/>
            </a:pPr>
            <a:r>
              <a:rPr lang="zh-TW" altLang="en-US" dirty="0" smtClean="0">
                <a:latin typeface="+mj-lt"/>
                <a:ea typeface="標楷體" pitchFamily="65" charset="-120"/>
              </a:rPr>
              <a:t>曾翠鈴</a:t>
            </a:r>
            <a:r>
              <a:rPr lang="en-US" altLang="zh-TW" dirty="0" smtClean="0">
                <a:latin typeface="+mj-lt"/>
                <a:ea typeface="標楷體" pitchFamily="65" charset="-120"/>
              </a:rPr>
              <a:t>Tseng</a:t>
            </a:r>
          </a:p>
          <a:p>
            <a:pPr eaLnBrk="1" hangingPunct="1">
              <a:defRPr/>
            </a:pPr>
            <a:r>
              <a:rPr lang="zh-TW" altLang="en-US" dirty="0" smtClean="0">
                <a:latin typeface="+mj-lt"/>
                <a:ea typeface="標楷體" pitchFamily="65" charset="-120"/>
              </a:rPr>
              <a:t>陳瓏尹</a:t>
            </a:r>
            <a:r>
              <a:rPr lang="en-US" altLang="zh-TW" dirty="0" smtClean="0">
                <a:latin typeface="+mj-lt"/>
                <a:ea typeface="標楷體" pitchFamily="65" charset="-120"/>
              </a:rPr>
              <a:t>Bonita</a:t>
            </a:r>
          </a:p>
          <a:p>
            <a:pPr eaLnBrk="1" hangingPunct="1">
              <a:defRPr/>
            </a:pPr>
            <a:r>
              <a:rPr lang="zh-TW" altLang="en-US" dirty="0" smtClean="0">
                <a:latin typeface="+mj-lt"/>
                <a:ea typeface="標楷體" pitchFamily="65" charset="-120"/>
              </a:rPr>
              <a:t>廖紋璇</a:t>
            </a:r>
            <a:r>
              <a:rPr lang="en-US" altLang="zh-TW" dirty="0" smtClean="0">
                <a:latin typeface="+mj-lt"/>
                <a:ea typeface="標楷體" pitchFamily="65" charset="-120"/>
              </a:rPr>
              <a:t>Elise</a:t>
            </a:r>
          </a:p>
          <a:p>
            <a:pPr eaLnBrk="1" hangingPunct="1">
              <a:defRPr/>
            </a:pPr>
            <a:r>
              <a:rPr lang="zh-TW" altLang="en-US" dirty="0" smtClean="0">
                <a:latin typeface="+mj-lt"/>
                <a:ea typeface="標楷體" pitchFamily="65" charset="-120"/>
              </a:rPr>
              <a:t>白佳莉</a:t>
            </a:r>
            <a:r>
              <a:rPr lang="en-US" altLang="zh-TW" dirty="0" err="1" smtClean="0">
                <a:latin typeface="+mj-lt"/>
                <a:ea typeface="標楷體" pitchFamily="65" charset="-120"/>
              </a:rPr>
              <a:t>Jalpa</a:t>
            </a:r>
            <a:endParaRPr lang="en-US" altLang="zh-TW" dirty="0" smtClean="0">
              <a:latin typeface="+mj-lt"/>
              <a:ea typeface="標楷體" pitchFamily="65" charset="-12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656638" y="3668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新細明體" charset="-120"/>
              <a:cs typeface="+mn-cs"/>
            </a:endParaRP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4643438" y="2060575"/>
            <a:ext cx="39465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3200" b="0" i="0" u="none" strike="noStrike" kern="1200" cap="none" spc="0" normalizeH="0" baseline="0" noProof="0">
              <a:ln>
                <a:noFill/>
              </a:ln>
              <a:solidFill>
                <a:srgbClr val="C61E02"/>
              </a:solidFill>
              <a:effectLst/>
              <a:uLnTx/>
              <a:uFillTx/>
              <a:latin typeface="Garamond" pitchFamily="18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62" y="1700808"/>
            <a:ext cx="6259738" cy="350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>
          <a:xfrm>
            <a:off x="250825" y="476250"/>
            <a:ext cx="8642350" cy="6121400"/>
          </a:xfrm>
          <a:extLst/>
        </p:spPr>
        <p:txBody>
          <a:bodyPr>
            <a:normAutofit/>
          </a:bodyPr>
          <a:lstStyle>
            <a:lvl1pPr marL="609600" indent="-609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TW" sz="3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100</a:t>
            </a:r>
            <a:r>
              <a:rPr lang="zh-TW" altLang="en-US" sz="3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學年度起，英語增加為每週３節課</a:t>
            </a:r>
            <a:endParaRPr lang="en-US" altLang="zh-TW" sz="3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標楷體" pitchFamily="65" charset="-120"/>
            </a:endParaRPr>
          </a:p>
          <a:p>
            <a:pPr>
              <a:buFontTx/>
              <a:buNone/>
              <a:defRPr/>
            </a:pPr>
            <a:endParaRPr lang="en-US" altLang="zh-TW" sz="1400" b="1" dirty="0" smtClean="0">
              <a:latin typeface="+mj-lt"/>
              <a:ea typeface="標楷體" pitchFamily="65" charset="-120"/>
            </a:endParaRPr>
          </a:p>
          <a:p>
            <a:pPr>
              <a:buFontTx/>
              <a:buNone/>
              <a:defRPr/>
            </a:pPr>
            <a:r>
              <a:rPr lang="en-US" altLang="zh-TW" b="1" dirty="0" smtClean="0">
                <a:solidFill>
                  <a:srgbClr val="0000FF"/>
                </a:solidFill>
                <a:latin typeface="+mj-lt"/>
                <a:ea typeface="標楷體" pitchFamily="65" charset="-120"/>
              </a:rPr>
              <a:t>1.</a:t>
            </a:r>
            <a:r>
              <a:rPr lang="zh-TW" altLang="en-US" b="1" dirty="0" smtClean="0">
                <a:solidFill>
                  <a:srgbClr val="0000FF"/>
                </a:solidFill>
                <a:latin typeface="+mj-lt"/>
                <a:ea typeface="標楷體" pitchFamily="65" charset="-120"/>
              </a:rPr>
              <a:t>分組教學</a:t>
            </a:r>
            <a:r>
              <a:rPr lang="en-US" altLang="en-US" b="1" dirty="0" smtClean="0">
                <a:latin typeface="+mj-lt"/>
                <a:ea typeface="標楷體" pitchFamily="65" charset="-120"/>
              </a:rPr>
              <a:t>：</a:t>
            </a:r>
            <a:r>
              <a:rPr lang="en-US" altLang="zh-TW" b="1" dirty="0" smtClean="0">
                <a:solidFill>
                  <a:srgbClr val="0000FF"/>
                </a:solidFill>
                <a:latin typeface="+mj-lt"/>
                <a:ea typeface="標楷體" pitchFamily="65" charset="-120"/>
              </a:rPr>
              <a:t>２</a:t>
            </a:r>
            <a:r>
              <a:rPr lang="zh-TW" altLang="en-US" b="1" dirty="0" smtClean="0">
                <a:solidFill>
                  <a:srgbClr val="0000FF"/>
                </a:solidFill>
                <a:latin typeface="+mj-lt"/>
                <a:ea typeface="標楷體" pitchFamily="65" charset="-120"/>
              </a:rPr>
              <a:t>節</a:t>
            </a:r>
            <a:r>
              <a:rPr lang="en-US" altLang="zh-TW" b="1" dirty="0" smtClean="0">
                <a:latin typeface="+mj-lt"/>
                <a:ea typeface="標楷體" pitchFamily="65" charset="-120"/>
              </a:rPr>
              <a:t>, </a:t>
            </a:r>
            <a:r>
              <a:rPr lang="zh-TW" altLang="en-US" b="1" dirty="0" smtClean="0">
                <a:latin typeface="+mj-lt"/>
                <a:ea typeface="標楷體" pitchFamily="65" charset="-120"/>
              </a:rPr>
              <a:t>星期二  </a:t>
            </a:r>
            <a:r>
              <a:rPr lang="en-US" altLang="zh-TW" b="1" dirty="0" smtClean="0">
                <a:latin typeface="+mj-lt"/>
                <a:ea typeface="標楷體" pitchFamily="65" charset="-120"/>
              </a:rPr>
              <a:t>/ </a:t>
            </a:r>
            <a:r>
              <a:rPr lang="zh-TW" altLang="en-US" b="1" dirty="0" smtClean="0">
                <a:latin typeface="+mj-lt"/>
                <a:ea typeface="標楷體" pitchFamily="65" charset="-120"/>
              </a:rPr>
              <a:t>五 </a:t>
            </a:r>
            <a:endParaRPr lang="en-US" altLang="zh-TW" b="1" dirty="0" smtClean="0">
              <a:latin typeface="+mj-lt"/>
              <a:ea typeface="標楷體" pitchFamily="65" charset="-120"/>
            </a:endParaRPr>
          </a:p>
          <a:p>
            <a:pPr>
              <a:buFontTx/>
              <a:buNone/>
              <a:defRPr/>
            </a:pPr>
            <a:r>
              <a:rPr lang="zh-TW" altLang="en-US" b="1" dirty="0" smtClean="0">
                <a:ea typeface="標楷體" pitchFamily="65" charset="-120"/>
              </a:rPr>
              <a:t>                      教科書 </a:t>
            </a:r>
            <a:r>
              <a:rPr lang="en-US" altLang="zh-TW" b="1" dirty="0" smtClean="0">
                <a:latin typeface="+mj-lt"/>
                <a:ea typeface="標楷體" pitchFamily="65" charset="-120"/>
              </a:rPr>
              <a:t>Dino on the go 3 </a:t>
            </a:r>
          </a:p>
          <a:p>
            <a:pPr>
              <a:buFontTx/>
              <a:buNone/>
              <a:defRPr/>
            </a:pPr>
            <a:r>
              <a:rPr lang="en-US" altLang="zh-TW" b="1" dirty="0">
                <a:latin typeface="+mj-lt"/>
                <a:ea typeface="標楷體" pitchFamily="65" charset="-120"/>
              </a:rPr>
              <a:t> </a:t>
            </a:r>
            <a:r>
              <a:rPr lang="en-US" altLang="zh-TW" b="1" dirty="0" smtClean="0">
                <a:latin typeface="+mj-lt"/>
                <a:ea typeface="標楷體" pitchFamily="65" charset="-120"/>
              </a:rPr>
              <a:t>                      +</a:t>
            </a:r>
            <a:r>
              <a:rPr lang="zh-TW" altLang="en-US" b="1" dirty="0" smtClean="0">
                <a:latin typeface="+mj-lt"/>
                <a:ea typeface="標楷體" pitchFamily="65" charset="-120"/>
              </a:rPr>
              <a:t> 節慶教學</a:t>
            </a:r>
            <a:r>
              <a:rPr lang="en-US" altLang="zh-TW" b="1" dirty="0" smtClean="0">
                <a:latin typeface="+mj-lt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+mj-lt"/>
                <a:ea typeface="標楷體" pitchFamily="65" charset="-120"/>
              </a:rPr>
              <a:t>感恩節</a:t>
            </a:r>
            <a:r>
              <a:rPr lang="en-US" altLang="zh-TW" b="1" dirty="0" smtClean="0">
                <a:latin typeface="+mj-lt"/>
                <a:ea typeface="標楷體" pitchFamily="65" charset="-120"/>
              </a:rPr>
              <a:t>)</a:t>
            </a:r>
          </a:p>
          <a:p>
            <a:pPr>
              <a:buFontTx/>
              <a:buNone/>
              <a:defRPr/>
            </a:pPr>
            <a:r>
              <a:rPr lang="en-US" altLang="zh-TW" b="1" dirty="0" smtClean="0">
                <a:solidFill>
                  <a:srgbClr val="0000FF"/>
                </a:solidFill>
                <a:latin typeface="+mj-lt"/>
                <a:ea typeface="標楷體" pitchFamily="65" charset="-120"/>
              </a:rPr>
              <a:t>2.</a:t>
            </a:r>
            <a:r>
              <a:rPr lang="zh-TW" altLang="en-US" b="1" dirty="0" smtClean="0">
                <a:solidFill>
                  <a:srgbClr val="0000FF"/>
                </a:solidFill>
                <a:latin typeface="+mj-lt"/>
                <a:ea typeface="標楷體" pitchFamily="65" charset="-120"/>
              </a:rPr>
              <a:t>全班教學</a:t>
            </a:r>
            <a:r>
              <a:rPr lang="zh-TW" altLang="en-US" b="1" dirty="0" smtClean="0">
                <a:latin typeface="+mj-lt"/>
                <a:ea typeface="標楷體" pitchFamily="65" charset="-120"/>
              </a:rPr>
              <a:t>：</a:t>
            </a:r>
            <a:r>
              <a:rPr lang="zh-TW" altLang="en-US" b="1" dirty="0" smtClean="0">
                <a:solidFill>
                  <a:srgbClr val="0000FF"/>
                </a:solidFill>
                <a:latin typeface="+mj-lt"/>
                <a:ea typeface="標楷體" pitchFamily="65" charset="-120"/>
              </a:rPr>
              <a:t>１節</a:t>
            </a:r>
          </a:p>
          <a:p>
            <a:pPr>
              <a:defRPr/>
            </a:pPr>
            <a:r>
              <a:rPr lang="zh-TW" altLang="en-US" b="1" dirty="0" smtClean="0">
                <a:latin typeface="+mj-lt"/>
                <a:ea typeface="標楷體" pitchFamily="65" charset="-120"/>
              </a:rPr>
              <a:t>聽音拼字</a:t>
            </a:r>
            <a:r>
              <a:rPr lang="zh-TW" altLang="en-US" b="1" dirty="0" smtClean="0">
                <a:latin typeface="+mj-lt"/>
              </a:rPr>
              <a:t>：</a:t>
            </a:r>
            <a:r>
              <a:rPr lang="en-US" altLang="zh-TW" b="1" dirty="0" smtClean="0">
                <a:latin typeface="+mj-lt"/>
              </a:rPr>
              <a:t>Focus on Phonics  -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長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母音</a:t>
            </a:r>
          </a:p>
          <a:p>
            <a:pPr>
              <a:lnSpc>
                <a:spcPct val="115000"/>
              </a:lnSpc>
              <a:spcBef>
                <a:spcPct val="5000"/>
              </a:spcBef>
              <a:spcAft>
                <a:spcPct val="5000"/>
              </a:spcAft>
              <a:defRPr/>
            </a:pPr>
            <a:r>
              <a:rPr lang="zh-TW" altLang="en-US" b="1" dirty="0" smtClean="0">
                <a:latin typeface="+mj-lt"/>
                <a:ea typeface="標楷體" pitchFamily="65" charset="-120"/>
              </a:rPr>
              <a:t>節慶教學</a:t>
            </a:r>
            <a:r>
              <a:rPr lang="en-US" altLang="zh-TW" b="1" dirty="0" smtClean="0">
                <a:latin typeface="+mj-lt"/>
                <a:ea typeface="標楷體" pitchFamily="65" charset="-120"/>
              </a:rPr>
              <a:t>: </a:t>
            </a:r>
            <a:r>
              <a:rPr lang="zh-TW" altLang="en-US" b="1" dirty="0" smtClean="0">
                <a:latin typeface="+mj-lt"/>
                <a:ea typeface="標楷體" pitchFamily="65" charset="-120"/>
              </a:rPr>
              <a:t>第</a:t>
            </a:r>
            <a:r>
              <a:rPr lang="en-US" altLang="zh-TW" b="1" dirty="0">
                <a:latin typeface="+mj-lt"/>
                <a:ea typeface="標楷體" pitchFamily="65" charset="-120"/>
              </a:rPr>
              <a:t>8-13</a:t>
            </a:r>
            <a:r>
              <a:rPr lang="zh-TW" altLang="en-US" b="1" dirty="0">
                <a:latin typeface="+mj-lt"/>
                <a:ea typeface="標楷體" pitchFamily="65" charset="-120"/>
              </a:rPr>
              <a:t>週：文化節慶教學</a:t>
            </a:r>
            <a:r>
              <a:rPr lang="en-US" altLang="zh-TW" b="1" dirty="0">
                <a:latin typeface="+mj-lt"/>
                <a:ea typeface="標楷體" pitchFamily="65" charset="-120"/>
              </a:rPr>
              <a:t>-</a:t>
            </a:r>
            <a:r>
              <a:rPr lang="zh-TW" altLang="en-US" b="1" dirty="0">
                <a:latin typeface="+mj-lt"/>
                <a:ea typeface="標楷體" pitchFamily="65" charset="-120"/>
              </a:rPr>
              <a:t>感恩節</a:t>
            </a:r>
            <a:endParaRPr lang="en-US" altLang="zh-TW" b="1" dirty="0">
              <a:latin typeface="+mj-lt"/>
              <a:ea typeface="標楷體" pitchFamily="65" charset="-120"/>
            </a:endParaRPr>
          </a:p>
          <a:p>
            <a:pPr marL="0" indent="0">
              <a:lnSpc>
                <a:spcPct val="115000"/>
              </a:lnSpc>
              <a:spcBef>
                <a:spcPct val="5000"/>
              </a:spcBef>
              <a:spcAft>
                <a:spcPct val="5000"/>
              </a:spcAft>
              <a:buFontTx/>
              <a:buNone/>
              <a:defRPr/>
            </a:pPr>
            <a:r>
              <a:rPr lang="en-US" altLang="zh-TW" b="1" dirty="0">
                <a:latin typeface="+mj-lt"/>
                <a:ea typeface="標楷體" pitchFamily="65" charset="-120"/>
              </a:rPr>
              <a:t>             </a:t>
            </a:r>
            <a:r>
              <a:rPr lang="en-US" altLang="zh-TW" b="1" dirty="0" smtClean="0">
                <a:latin typeface="+mj-lt"/>
                <a:ea typeface="標楷體" pitchFamily="65" charset="-120"/>
              </a:rPr>
              <a:t> 	    </a:t>
            </a:r>
            <a:r>
              <a:rPr lang="en-US" altLang="zh-TW" b="1" dirty="0" smtClean="0">
                <a:solidFill>
                  <a:srgbClr val="0000FF"/>
                </a:solidFill>
                <a:latin typeface="+mj-lt"/>
                <a:ea typeface="標楷體" pitchFamily="65" charset="-120"/>
              </a:rPr>
              <a:t>11/27(</a:t>
            </a:r>
            <a:r>
              <a:rPr lang="zh-TW" altLang="en-US" b="1" dirty="0">
                <a:solidFill>
                  <a:srgbClr val="0000FF"/>
                </a:solidFill>
                <a:latin typeface="+mj-lt"/>
                <a:ea typeface="標楷體" pitchFamily="65" charset="-120"/>
              </a:rPr>
              <a:t>二</a:t>
            </a:r>
            <a:r>
              <a:rPr lang="en-US" altLang="zh-TW" b="1" dirty="0">
                <a:solidFill>
                  <a:srgbClr val="0000FF"/>
                </a:solidFill>
                <a:latin typeface="+mj-lt"/>
                <a:ea typeface="標楷體" pitchFamily="65" charset="-120"/>
              </a:rPr>
              <a:t>)</a:t>
            </a:r>
            <a:r>
              <a:rPr lang="zh-TW" altLang="en-US" b="1" dirty="0">
                <a:solidFill>
                  <a:srgbClr val="0000FF"/>
                </a:solidFill>
                <a:latin typeface="+mj-lt"/>
                <a:ea typeface="標楷體" pitchFamily="65" charset="-120"/>
              </a:rPr>
              <a:t> </a:t>
            </a:r>
            <a:r>
              <a:rPr lang="en-US" altLang="zh-TW" b="1" dirty="0">
                <a:solidFill>
                  <a:srgbClr val="0000FF"/>
                </a:solidFill>
                <a:latin typeface="+mj-lt"/>
                <a:ea typeface="標楷體" pitchFamily="65" charset="-120"/>
              </a:rPr>
              <a:t>Thanksgiving </a:t>
            </a:r>
            <a:r>
              <a:rPr lang="en-US" altLang="zh-TW" b="1" dirty="0" smtClean="0">
                <a:solidFill>
                  <a:srgbClr val="0000FF"/>
                </a:solidFill>
                <a:latin typeface="+mj-lt"/>
                <a:ea typeface="標楷體" pitchFamily="65" charset="-120"/>
              </a:rPr>
              <a:t>Party</a:t>
            </a:r>
            <a:r>
              <a:rPr lang="en-US" altLang="zh-TW" b="1" dirty="0">
                <a:solidFill>
                  <a:srgbClr val="0000FF"/>
                </a:solidFill>
                <a:latin typeface="+mj-lt"/>
                <a:ea typeface="標楷體" pitchFamily="65" charset="-120"/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  <a:latin typeface="+mj-lt"/>
                <a:ea typeface="標楷體" pitchFamily="65" charset="-120"/>
              </a:rPr>
              <a:t> </a:t>
            </a:r>
          </a:p>
          <a:p>
            <a:pPr>
              <a:defRPr/>
            </a:pPr>
            <a:r>
              <a:rPr lang="zh-TW" altLang="en-US" b="1" dirty="0" smtClean="0">
                <a:latin typeface="+mj-lt"/>
                <a:ea typeface="標楷體" pitchFamily="65" charset="-120"/>
              </a:rPr>
              <a:t>情境主題基本對話 </a:t>
            </a:r>
            <a:r>
              <a:rPr lang="en-US" altLang="zh-TW" b="1" dirty="0" smtClean="0">
                <a:latin typeface="+mj-lt"/>
              </a:rPr>
              <a:t>(</a:t>
            </a:r>
            <a:r>
              <a:rPr lang="en-US" altLang="zh-TW" b="1" dirty="0">
                <a:latin typeface="+mj-lt"/>
              </a:rPr>
              <a:t>Fast Food)</a:t>
            </a:r>
          </a:p>
          <a:p>
            <a:pPr>
              <a:buFontTx/>
              <a:buNone/>
              <a:defRPr/>
            </a:pPr>
            <a:endParaRPr lang="en-US" altLang="zh-TW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88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50825" y="188913"/>
            <a:ext cx="8459788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95250" indent="-9525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95250" indent="-952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95250" indent="-9525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95250" indent="-952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95250" indent="-9525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552450" indent="-95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1009650" indent="-95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1466850" indent="-95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1924050" indent="-95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95250" marR="0" lvl="0" indent="-9525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itchFamily="66" charset="0"/>
              <a:ea typeface="新細明體" charset="-120"/>
              <a:cs typeface="+mn-cs"/>
            </a:endParaRPr>
          </a:p>
          <a:p>
            <a:pPr marL="95250" marR="0" lvl="0" indent="-9525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5000" b="1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itchFamily="66" charset="0"/>
              <a:ea typeface="新細明體" charset="-120"/>
              <a:cs typeface="+mn-cs"/>
            </a:endParaRPr>
          </a:p>
          <a:p>
            <a:pPr marL="95250" marR="0" lvl="0" indent="-9525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新細明體" charset="-120"/>
                <a:cs typeface="+mn-cs"/>
              </a:rPr>
              <a:t>Language Skills</a:t>
            </a:r>
          </a:p>
          <a:p>
            <a:pPr marL="95250" marR="0" lvl="0" indent="-9525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5000" b="1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itchFamily="66" charset="0"/>
              <a:ea typeface="新細明體" charset="-120"/>
              <a:cs typeface="+mn-cs"/>
            </a:endParaRPr>
          </a:p>
          <a:p>
            <a:pPr marL="95250" marR="0" lvl="0" indent="-9525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＊</a:t>
            </a:r>
            <a:r>
              <a:rPr kumimoji="1" lang="zh-TW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聽</a:t>
            </a:r>
            <a:r>
              <a:rPr kumimoji="1" lang="en-US" altLang="zh-TW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/</a:t>
            </a:r>
            <a:r>
              <a:rPr kumimoji="1" lang="zh-TW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說</a:t>
            </a:r>
            <a:r>
              <a:rPr kumimoji="1" lang="zh-TW" altLang="zh-TW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：</a:t>
            </a:r>
            <a:r>
              <a:rPr kumimoji="1" lang="zh-TW" altLang="zh-TW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聽懂問句</a:t>
            </a:r>
            <a:r>
              <a:rPr kumimoji="1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，</a:t>
            </a:r>
            <a:r>
              <a:rPr kumimoji="1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以正確發音、語調</a:t>
            </a:r>
            <a:endParaRPr kumimoji="1" lang="en-US" altLang="zh-TW" sz="3500" b="0" i="0" u="none" strike="noStrike" kern="1200" cap="none" spc="0" normalizeH="0" baseline="0" noProof="0" dirty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95250" marR="0" lvl="0" indent="-9525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         </a:t>
            </a:r>
            <a:r>
              <a:rPr kumimoji="1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進行對話。 </a:t>
            </a:r>
            <a:br>
              <a:rPr kumimoji="1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</a:br>
            <a:r>
              <a:rPr kumimoji="1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新細明體" charset="-120"/>
                <a:cs typeface="+mn-cs"/>
              </a:rPr>
              <a:t>＊</a:t>
            </a:r>
            <a:r>
              <a:rPr kumimoji="1" lang="zh-TW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讀</a:t>
            </a:r>
            <a:r>
              <a:rPr kumimoji="1" lang="en-US" altLang="zh-TW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/</a:t>
            </a:r>
            <a:r>
              <a:rPr kumimoji="1" lang="zh-TW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寫</a:t>
            </a:r>
            <a:r>
              <a:rPr kumimoji="1" lang="zh-TW" altLang="zh-TW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：</a:t>
            </a:r>
            <a:r>
              <a:rPr kumimoji="1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辨識句子，正確摹寫。</a:t>
            </a:r>
            <a:endParaRPr kumimoji="1" lang="en-US" altLang="zh-TW" sz="3500" b="0" i="0" u="none" strike="noStrike" kern="1200" cap="none" spc="0" normalizeH="0" baseline="0" noProof="0" dirty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457200" y="4652963"/>
          <a:ext cx="7991475" cy="1230312"/>
        </p:xfrm>
        <a:graphic>
          <a:graphicData uri="http://schemas.openxmlformats.org/drawingml/2006/table">
            <a:tbl>
              <a:tblPr/>
              <a:tblGrid>
                <a:gridCol w="1655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0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pitchFamily="18" charset="-120"/>
                        </a:rPr>
                        <a:t>Grade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61E02"/>
                          </a:solidFill>
                          <a:effectLst/>
                          <a:latin typeface="Comic Sans MS" pitchFamily="66" charset="0"/>
                          <a:ea typeface="新細明體" pitchFamily="18" charset="-120"/>
                        </a:rPr>
                        <a:t>Listening/Speaking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  <a:ea typeface="新細明體" pitchFamily="18" charset="-120"/>
                        </a:rPr>
                        <a:t>Reading/Writing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3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pitchFamily="18" charset="-120"/>
                        </a:rPr>
                        <a:t>G4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rgbClr val="FFEBFA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新細明體" pitchFamily="18" charset="-120"/>
                        </a:rPr>
                        <a:t>60~70%</a:t>
                      </a:r>
                      <a:endParaRPr kumimoji="1" lang="zh-TW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rgbClr val="FFEBFA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新細明體" pitchFamily="18" charset="-120"/>
                        </a:rPr>
                        <a:t>30~40%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rgbClr val="FFEBFA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163" name="群組 10"/>
          <p:cNvGrpSpPr>
            <a:grpSpLocks/>
          </p:cNvGrpSpPr>
          <p:nvPr/>
        </p:nvGrpSpPr>
        <p:grpSpPr bwMode="auto">
          <a:xfrm>
            <a:off x="2124075" y="5732463"/>
            <a:ext cx="6335713" cy="0"/>
            <a:chOff x="2339975" y="5734050"/>
            <a:chExt cx="6335713" cy="0"/>
          </a:xfrm>
        </p:grpSpPr>
        <p:sp>
          <p:nvSpPr>
            <p:cNvPr id="6164" name="Line 34"/>
            <p:cNvSpPr>
              <a:spLocks noChangeShapeType="1"/>
            </p:cNvSpPr>
            <p:nvPr/>
          </p:nvSpPr>
          <p:spPr bwMode="auto">
            <a:xfrm flipV="1">
              <a:off x="6443663" y="5734050"/>
              <a:ext cx="2232025" cy="0"/>
            </a:xfrm>
            <a:prstGeom prst="line">
              <a:avLst/>
            </a:prstGeom>
            <a:noFill/>
            <a:ln w="79375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6165" name="Line 35"/>
            <p:cNvSpPr>
              <a:spLocks noChangeShapeType="1"/>
            </p:cNvSpPr>
            <p:nvPr/>
          </p:nvSpPr>
          <p:spPr bwMode="auto">
            <a:xfrm>
              <a:off x="2339975" y="5734050"/>
              <a:ext cx="4103688" cy="0"/>
            </a:xfrm>
            <a:prstGeom prst="line">
              <a:avLst/>
            </a:prstGeom>
            <a:noFill/>
            <a:ln w="793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236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250825" y="1290638"/>
            <a:ext cx="8532813" cy="509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新細明體" pitchFamily="18" charset="-120"/>
                <a:cs typeface="+mn-cs"/>
              </a:rPr>
              <a:t>Phonics &amp; Reading</a:t>
            </a:r>
            <a:endParaRPr kumimoji="1" lang="en-US" altLang="zh-TW" sz="50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新細明體" pitchFamily="18" charset="-120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＊運用字母拼讀法</a:t>
            </a:r>
            <a:r>
              <a:rPr kumimoji="1" lang="en-US" altLang="zh-TW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(Phonics)</a:t>
            </a:r>
            <a:r>
              <a:rPr kumimoji="1" lang="zh-TW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聽音拼字</a:t>
            </a:r>
            <a:endParaRPr kumimoji="1" lang="en-US" altLang="zh-TW" sz="35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  </a:t>
            </a:r>
            <a:r>
              <a:rPr kumimoji="1" lang="zh-TW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長母音</a:t>
            </a:r>
            <a:r>
              <a:rPr kumimoji="1" lang="en-US" altLang="zh-TW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:</a:t>
            </a:r>
            <a:r>
              <a:rPr kumimoji="1" lang="zh-TW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 例</a:t>
            </a:r>
            <a:r>
              <a:rPr kumimoji="1" lang="en-US" altLang="zh-TW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:</a:t>
            </a:r>
            <a:r>
              <a:rPr kumimoji="1" lang="en-US" altLang="zh-TW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CVC</a:t>
            </a:r>
            <a:r>
              <a:rPr kumimoji="1" lang="en-US" altLang="zh-TW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e</a:t>
            </a:r>
            <a:r>
              <a:rPr kumimoji="1" lang="en-US" altLang="zh-TW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kumimoji="1" lang="en-US" altLang="zh-TW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kumimoji="1" lang="zh-TW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如</a:t>
            </a:r>
            <a:r>
              <a:rPr kumimoji="1" lang="en-US" altLang="zh-TW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: </a:t>
            </a:r>
            <a:r>
              <a:rPr kumimoji="1" lang="en-US" altLang="zh-TW" sz="3500" b="1" i="0" u="none" strike="noStrike" kern="1200" cap="none" spc="25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t</a:t>
            </a:r>
            <a:r>
              <a:rPr kumimoji="1" lang="en-US" altLang="zh-TW" sz="3500" b="1" i="0" u="sng" strike="noStrike" kern="1200" cap="none" spc="25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i</a:t>
            </a:r>
            <a:r>
              <a:rPr kumimoji="1" lang="en-US" altLang="zh-TW" sz="3500" b="1" i="0" u="none" strike="noStrike" kern="1200" cap="none" spc="25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m</a:t>
            </a:r>
            <a:r>
              <a:rPr kumimoji="1" lang="en-US" altLang="zh-TW" sz="3500" b="1" i="0" u="sng" strike="noStrike" kern="1200" cap="none" spc="25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e</a:t>
            </a:r>
            <a:r>
              <a:rPr kumimoji="1" lang="en-US" altLang="zh-TW" sz="3500" b="1" i="0" u="none" strike="noStrike" kern="1200" cap="none" spc="25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,n</a:t>
            </a:r>
            <a:r>
              <a:rPr kumimoji="1" lang="en-US" altLang="zh-TW" sz="3500" b="1" i="0" u="sng" strike="noStrike" kern="1200" cap="none" spc="25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o</a:t>
            </a:r>
            <a:r>
              <a:rPr kumimoji="1" lang="en-US" altLang="zh-TW" sz="3500" b="1" i="0" u="none" strike="noStrike" kern="1200" cap="none" spc="25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t</a:t>
            </a:r>
            <a:r>
              <a:rPr kumimoji="1" lang="en-US" altLang="zh-TW" sz="3500" b="1" i="0" u="sng" strike="noStrike" kern="1200" cap="none" spc="25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e</a:t>
            </a:r>
            <a:r>
              <a:rPr kumimoji="1" lang="en-US" altLang="zh-TW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)</a:t>
            </a:r>
            <a:endParaRPr kumimoji="1" lang="zh-TW" altLang="en-US" sz="35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3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graphicFrame>
        <p:nvGraphicFramePr>
          <p:cNvPr id="11294" name="Group 30"/>
          <p:cNvGraphicFramePr>
            <a:graphicFrameLocks noGrp="1"/>
          </p:cNvGraphicFramePr>
          <p:nvPr/>
        </p:nvGraphicFramePr>
        <p:xfrm>
          <a:off x="684213" y="4219575"/>
          <a:ext cx="8064500" cy="1646238"/>
        </p:xfrm>
        <a:graphic>
          <a:graphicData uri="http://schemas.openxmlformats.org/drawingml/2006/table">
            <a:tbl>
              <a:tblPr/>
              <a:tblGrid>
                <a:gridCol w="446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3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Phonics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Reading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9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ea typeface="標楷體" pitchFamily="65" charset="-120"/>
                        </a:rPr>
                        <a:t>CVC</a:t>
                      </a:r>
                      <a:r>
                        <a:rPr kumimoji="1" lang="en-US" altLang="zh-TW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ea typeface="標楷體" pitchFamily="65" charset="-120"/>
                          <a:sym typeface="Wingdings" panose="05000000000000000000" pitchFamily="2" charset="2"/>
                        </a:rPr>
                        <a:t></a:t>
                      </a:r>
                      <a:r>
                        <a:rPr kumimoji="1" lang="en-US" altLang="zh-TW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ea typeface="標楷體" pitchFamily="65" charset="-120"/>
                        </a:rPr>
                        <a:t>CVC</a:t>
                      </a:r>
                      <a:r>
                        <a:rPr kumimoji="1" lang="en-US" altLang="zh-TW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標楷體" pitchFamily="65" charset="-120"/>
                        </a:rPr>
                        <a:t>e</a:t>
                      </a:r>
                      <a:endParaRPr kumimoji="1" lang="en-US" altLang="zh-TW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  <a:ea typeface="標楷體" pitchFamily="65" charset="-12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rgbClr val="FFEBFA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新細明體" pitchFamily="18" charset="-120"/>
                        </a:rPr>
                        <a:t>Sentence </a:t>
                      </a: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新細明體" pitchFamily="18" charset="-12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新細明體" pitchFamily="18" charset="-120"/>
                        </a:rPr>
                        <a:t>Paragraph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rgbClr val="FFEBFA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183" name="Picture 2" descr="http://t2.gstatic.com/images?q=tbn:ANd9GcRpukOsrdLGgtlI2IRFqV4a3eaEtu_TtCXaDSPv5_OmOYWSV07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284163"/>
            <a:ext cx="2503487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51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112713" y="1052513"/>
            <a:ext cx="9077325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marR="0" lvl="0" indent="-5334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※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 Exam 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40%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　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標楷體" pitchFamily="65" charset="-120"/>
              <a:cs typeface="+mn-cs"/>
            </a:endParaRPr>
          </a:p>
          <a:p>
            <a:pPr marL="533400" marR="0" lvl="0" indent="-5334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1.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第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7-8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週：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期中考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Starter, Unit 1~2 + Review 1 </a:t>
            </a:r>
          </a:p>
          <a:p>
            <a:pPr marL="533400" marR="0" lvl="0" indent="-533400" algn="l" defTabSz="914400" rtl="0" eaLnBrk="0" fontAlgn="auto" latinLnBrk="0" hangingPunct="0">
              <a:lnSpc>
                <a:spcPct val="115000"/>
              </a:lnSpc>
              <a:spcBef>
                <a:spcPct val="5000"/>
              </a:spcBef>
              <a:spcAft>
                <a:spcPct val="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                    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配合感恩節，提前考試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Schoolbook"/>
              <a:ea typeface="標楷體" pitchFamily="65" charset="-120"/>
              <a:cs typeface="+mn-cs"/>
            </a:endParaRPr>
          </a:p>
          <a:p>
            <a:pPr marL="533400" marR="0" lvl="0" indent="-533400" algn="l" defTabSz="914400" rtl="0" eaLnBrk="0" fontAlgn="auto" latinLnBrk="0" hangingPunct="0">
              <a:lnSpc>
                <a:spcPct val="115000"/>
              </a:lnSpc>
              <a:spcBef>
                <a:spcPct val="5000"/>
              </a:spcBef>
              <a:spcAft>
                <a:spcPct val="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                   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10/16(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二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)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口試，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10/19(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五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)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筆試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Schoolbook"/>
              <a:ea typeface="標楷體" pitchFamily="65" charset="-120"/>
              <a:cs typeface="+mn-cs"/>
            </a:endParaRPr>
          </a:p>
          <a:p>
            <a:pPr marL="533400" marR="0" lvl="0" indent="-533400" algn="l" defTabSz="914400" rtl="0" eaLnBrk="0" fontAlgn="auto" latinLnBrk="0" hangingPunct="0">
              <a:lnSpc>
                <a:spcPct val="115000"/>
              </a:lnSpc>
              <a:spcBef>
                <a:spcPct val="5000"/>
              </a:spcBef>
              <a:spcAft>
                <a:spcPct val="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2.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第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20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週：期末考 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Unit 3~4 + Review 2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 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標楷體" pitchFamily="65" charset="-120"/>
              <a:cs typeface="+mn-cs"/>
            </a:endParaRPr>
          </a:p>
          <a:p>
            <a:pPr marL="533400" marR="0" lvl="0" indent="-533400" algn="l" defTabSz="914400" rtl="0" eaLnBrk="0" fontAlgn="auto" latinLnBrk="0" hangingPunct="0">
              <a:lnSpc>
                <a:spcPct val="115000"/>
              </a:lnSpc>
              <a:spcBef>
                <a:spcPct val="5000"/>
              </a:spcBef>
              <a:spcAft>
                <a:spcPct val="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                   + Thanksgiving</a:t>
            </a:r>
          </a:p>
          <a:p>
            <a:pPr marL="533400" marR="0" lvl="0" indent="-533400" algn="l" defTabSz="914400" rtl="0" eaLnBrk="0" fontAlgn="auto" latinLnBrk="0" hangingPunct="0">
              <a:lnSpc>
                <a:spcPct val="115000"/>
              </a:lnSpc>
              <a:spcBef>
                <a:spcPct val="5000"/>
              </a:spcBef>
              <a:spcAft>
                <a:spcPct val="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                   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1/4(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五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)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口試，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1/8(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二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)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筆試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Schoolbook"/>
              <a:ea typeface="標楷體" pitchFamily="65" charset="-120"/>
              <a:cs typeface="+mn-cs"/>
            </a:endParaRPr>
          </a:p>
          <a:p>
            <a:pPr marL="533400" marR="0" lvl="0" indent="-5334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※ Oral Performance 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30%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 </a:t>
            </a:r>
          </a:p>
          <a:p>
            <a:pPr marL="533400" marR="0" lvl="0" indent="-5334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※ Workbook 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20%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 </a:t>
            </a:r>
          </a:p>
          <a:p>
            <a:pPr marL="533400" marR="0" lvl="0" indent="-5334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※ Learning Attitude 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10%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 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標楷體" pitchFamily="65" charset="-120"/>
              <a:cs typeface="+mn-cs"/>
            </a:endParaRPr>
          </a:p>
          <a:p>
            <a:pPr marL="533400" marR="0" lvl="0" indent="-5334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標楷體" pitchFamily="65" charset="-120"/>
                <a:cs typeface="+mn-cs"/>
              </a:rPr>
              <a:t>     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標楷體" pitchFamily="65" charset="-120"/>
              <a:cs typeface="+mn-cs"/>
            </a:endParaRPr>
          </a:p>
          <a:p>
            <a:pPr marL="533400" marR="0" lvl="0" indent="-5334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標楷體" pitchFamily="65" charset="-120"/>
              <a:cs typeface="+mn-cs"/>
            </a:endParaRPr>
          </a:p>
        </p:txBody>
      </p:sp>
      <p:graphicFrame>
        <p:nvGraphicFramePr>
          <p:cNvPr id="12312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67631"/>
              </p:ext>
            </p:extLst>
          </p:nvPr>
        </p:nvGraphicFramePr>
        <p:xfrm>
          <a:off x="4572000" y="104775"/>
          <a:ext cx="4191000" cy="1524000"/>
        </p:xfrm>
        <a:graphic>
          <a:graphicData uri="http://schemas.openxmlformats.org/drawingml/2006/table">
            <a:tbl>
              <a:tblPr/>
              <a:tblGrid>
                <a:gridCol w="1189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3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156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定期評量配分比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1434" marR="9143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2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pitchFamily="18" charset="-120"/>
                        </a:rPr>
                        <a:t>Phonics</a:t>
                      </a:r>
                      <a:endParaRPr kumimoji="1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1434" marR="9143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pitchFamily="18" charset="-120"/>
                        </a:rPr>
                        <a:t>Language focus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1434" marR="9143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新細明體" pitchFamily="18" charset="-120"/>
                        </a:rPr>
                        <a:t>Oral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1434" marR="9143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5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ea typeface="新細明體" pitchFamily="18" charset="-120"/>
                        </a:rPr>
                        <a:t>20%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1434" marR="9143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ea typeface="新細明體" pitchFamily="18" charset="-120"/>
                        </a:rPr>
                        <a:t>50%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1434" marR="9143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ea typeface="新細明體" pitchFamily="18" charset="-120"/>
                        </a:rPr>
                        <a:t> 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ea typeface="新細明體" pitchFamily="18" charset="-120"/>
                        </a:rPr>
                        <a:t>30%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1434" marR="9143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211" name="Rectangle 39"/>
          <p:cNvSpPr>
            <a:spLocks noChangeArrowheads="1"/>
          </p:cNvSpPr>
          <p:nvPr/>
        </p:nvSpPr>
        <p:spPr bwMode="auto">
          <a:xfrm>
            <a:off x="112713" y="131763"/>
            <a:ext cx="541496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新細明體" panose="02020500000000000000" pitchFamily="18" charset="-120"/>
                <a:cs typeface="+mn-cs"/>
              </a:rPr>
              <a:t>Evaluation </a:t>
            </a:r>
            <a:r>
              <a:rPr kumimoji="0" lang="zh-TW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標楷體" pitchFamily="65" charset="-120"/>
                <a:cs typeface="+mn-cs"/>
              </a:rPr>
              <a:t>評量</a:t>
            </a:r>
          </a:p>
        </p:txBody>
      </p:sp>
      <p:pic>
        <p:nvPicPr>
          <p:cNvPr id="8212" name="Picture 21" descr="http://t3.gstatic.com/images?q=tbn:ANd9GcQ7_kWr3jy0Vvwk33cGtnAB2DGrg65_6R03H_phB3y2TGROjp-aK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841750"/>
            <a:ext cx="2195512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06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1371600" y="3068960"/>
            <a:ext cx="7772400" cy="1002035"/>
          </a:xfrm>
        </p:spPr>
        <p:txBody>
          <a:bodyPr>
            <a:normAutofit/>
          </a:bodyPr>
          <a:lstStyle/>
          <a:p>
            <a:r>
              <a:rPr lang="zh-TW" altLang="en-US" sz="4400" i="1" dirty="0"/>
              <a:t>上</a:t>
            </a:r>
            <a:r>
              <a:rPr lang="zh-TW" altLang="en-US" sz="4400" i="1" dirty="0" smtClean="0"/>
              <a:t>學期</a:t>
            </a:r>
            <a:endParaRPr lang="zh-TW" sz="4400" i="1" dirty="0"/>
          </a:p>
        </p:txBody>
      </p:sp>
      <p:sp>
        <p:nvSpPr>
          <p:cNvPr id="7" name="Rectangle 6"/>
          <p:cNvSpPr>
            <a:spLocks noGrp="1"/>
          </p:cNvSpPr>
          <p:nvPr>
            <p:ph type="body" idx="1"/>
          </p:nvPr>
        </p:nvSpPr>
        <p:spPr>
          <a:xfrm>
            <a:off x="323528" y="1916832"/>
            <a:ext cx="7772400" cy="1500187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latin typeface="+mj-ea"/>
              </a:rPr>
              <a:t>四</a:t>
            </a:r>
            <a:r>
              <a:rPr lang="zh-TW" altLang="en-US" sz="6000" dirty="0" smtClean="0">
                <a:latin typeface="+mj-ea"/>
              </a:rPr>
              <a:t>年級</a:t>
            </a:r>
            <a:r>
              <a:rPr lang="zh-TW" altLang="en-US" sz="6000" dirty="0" smtClean="0">
                <a:latin typeface="+mj-ea"/>
              </a:rPr>
              <a:t>課程</a:t>
            </a:r>
            <a:endParaRPr lang="zh-TW" sz="6000" dirty="0"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43813" cy="6178550"/>
          </a:xfrm>
        </p:spPr>
        <p:txBody>
          <a:bodyPr>
            <a:normAutofit fontScale="90000"/>
          </a:bodyPr>
          <a:lstStyle/>
          <a:p>
            <a:r>
              <a:rPr lang="zh-TW" altLang="en-US" sz="6600" b="1" smtClean="0">
                <a:solidFill>
                  <a:srgbClr val="0000FF"/>
                </a:solidFill>
                <a:ea typeface="標楷體" pitchFamily="65" charset="-120"/>
              </a:rPr>
              <a:t>學期總成績</a:t>
            </a:r>
            <a:r>
              <a:rPr lang="en-US" altLang="zh-TW" sz="6600" b="1" smtClean="0">
                <a:solidFill>
                  <a:srgbClr val="0000FF"/>
                </a:solidFill>
                <a:ea typeface="標楷體" pitchFamily="65" charset="-120"/>
              </a:rPr>
              <a:t/>
            </a:r>
            <a:br>
              <a:rPr lang="en-US" altLang="zh-TW" sz="6600" b="1" smtClean="0">
                <a:solidFill>
                  <a:srgbClr val="0000FF"/>
                </a:solidFill>
                <a:ea typeface="標楷體" pitchFamily="65" charset="-120"/>
              </a:rPr>
            </a:br>
            <a:r>
              <a:rPr lang="en-US" altLang="zh-TW" sz="6600" b="1" smtClean="0">
                <a:solidFill>
                  <a:srgbClr val="0000FF"/>
                </a:solidFill>
                <a:ea typeface="標楷體" pitchFamily="65" charset="-120"/>
              </a:rPr>
              <a:t/>
            </a:r>
            <a:br>
              <a:rPr lang="en-US" altLang="zh-TW" sz="6600" b="1" smtClean="0">
                <a:solidFill>
                  <a:srgbClr val="0000FF"/>
                </a:solidFill>
                <a:ea typeface="標楷體" pitchFamily="65" charset="-120"/>
              </a:rPr>
            </a:br>
            <a:r>
              <a:rPr lang="zh-TW" altLang="en-US" sz="5000" b="1" smtClean="0">
                <a:solidFill>
                  <a:srgbClr val="0000FF"/>
                </a:solidFill>
                <a:ea typeface="標楷體" pitchFamily="65" charset="-120"/>
              </a:rPr>
              <a:t>分組課</a:t>
            </a:r>
            <a:r>
              <a:rPr lang="en-US" altLang="zh-TW" sz="5000" b="1" smtClean="0">
                <a:solidFill>
                  <a:srgbClr val="0000FF"/>
                </a:solidFill>
                <a:ea typeface="標楷體" pitchFamily="65" charset="-120"/>
              </a:rPr>
              <a:t>: </a:t>
            </a:r>
            <a:r>
              <a:rPr lang="zh-TW" altLang="en-US" sz="5000" b="1" smtClean="0">
                <a:solidFill>
                  <a:srgbClr val="0000FF"/>
                </a:solidFill>
                <a:ea typeface="標楷體" pitchFamily="65" charset="-120"/>
              </a:rPr>
              <a:t>佔學期總成績 </a:t>
            </a:r>
            <a:r>
              <a:rPr lang="en-US" altLang="zh-TW" sz="5000" b="1" smtClean="0">
                <a:solidFill>
                  <a:srgbClr val="0000FF"/>
                </a:solidFill>
                <a:ea typeface="標楷體" pitchFamily="65" charset="-120"/>
              </a:rPr>
              <a:t>2/3</a:t>
            </a:r>
            <a:br>
              <a:rPr lang="en-US" altLang="zh-TW" sz="5000" b="1" smtClean="0">
                <a:solidFill>
                  <a:srgbClr val="0000FF"/>
                </a:solidFill>
                <a:ea typeface="標楷體" pitchFamily="65" charset="-120"/>
              </a:rPr>
            </a:br>
            <a:r>
              <a:rPr lang="zh-TW" altLang="en-US" sz="5000" b="1" smtClean="0">
                <a:solidFill>
                  <a:srgbClr val="0000FF"/>
                </a:solidFill>
                <a:ea typeface="標楷體" pitchFamily="65" charset="-120"/>
              </a:rPr>
              <a:t>全班課</a:t>
            </a:r>
            <a:r>
              <a:rPr lang="en-US" altLang="zh-TW" sz="5000" b="1" smtClean="0">
                <a:solidFill>
                  <a:srgbClr val="0000FF"/>
                </a:solidFill>
                <a:ea typeface="標楷體" pitchFamily="65" charset="-120"/>
              </a:rPr>
              <a:t>: </a:t>
            </a:r>
            <a:r>
              <a:rPr lang="zh-TW" altLang="en-US" sz="5000" b="1" smtClean="0">
                <a:solidFill>
                  <a:srgbClr val="0000FF"/>
                </a:solidFill>
                <a:ea typeface="標楷體" pitchFamily="65" charset="-120"/>
              </a:rPr>
              <a:t>佔學期總成績 </a:t>
            </a:r>
            <a:r>
              <a:rPr lang="en-US" altLang="zh-TW" sz="5000" b="1" smtClean="0">
                <a:solidFill>
                  <a:srgbClr val="0000FF"/>
                </a:solidFill>
                <a:ea typeface="標楷體" pitchFamily="65" charset="-120"/>
              </a:rPr>
              <a:t>1/3</a:t>
            </a:r>
            <a:br>
              <a:rPr lang="en-US" altLang="zh-TW" sz="5000" b="1" smtClean="0">
                <a:solidFill>
                  <a:srgbClr val="0000FF"/>
                </a:solidFill>
                <a:ea typeface="標楷體" pitchFamily="65" charset="-120"/>
              </a:rPr>
            </a:br>
            <a:r>
              <a:rPr lang="en-US" altLang="zh-TW" sz="5000" b="1" smtClean="0">
                <a:solidFill>
                  <a:srgbClr val="0000FF"/>
                </a:solidFill>
                <a:ea typeface="標楷體" pitchFamily="65" charset="-120"/>
              </a:rPr>
              <a:t/>
            </a:r>
            <a:br>
              <a:rPr lang="en-US" altLang="zh-TW" sz="5000" b="1" smtClean="0">
                <a:solidFill>
                  <a:srgbClr val="0000FF"/>
                </a:solidFill>
                <a:ea typeface="標楷體" pitchFamily="65" charset="-120"/>
              </a:rPr>
            </a:br>
            <a:r>
              <a:rPr lang="zh-TW" altLang="en-US" sz="4000" b="1" smtClean="0">
                <a:solidFill>
                  <a:schemeClr val="tx1"/>
                </a:solidFill>
                <a:ea typeface="標楷體" pitchFamily="65" charset="-120"/>
              </a:rPr>
              <a:t>第三節</a:t>
            </a:r>
            <a:r>
              <a:rPr lang="en-US" altLang="zh-TW" sz="4000" b="1" smtClean="0">
                <a:solidFill>
                  <a:schemeClr val="tx1"/>
                </a:solidFill>
                <a:ea typeface="標楷體" pitchFamily="65" charset="-120"/>
              </a:rPr>
              <a:t>(</a:t>
            </a:r>
            <a:r>
              <a:rPr lang="zh-TW" altLang="en-US" sz="4000" b="1" smtClean="0">
                <a:solidFill>
                  <a:schemeClr val="tx1"/>
                </a:solidFill>
                <a:ea typeface="標楷體" pitchFamily="65" charset="-120"/>
              </a:rPr>
              <a:t>全班</a:t>
            </a:r>
            <a:r>
              <a:rPr lang="en-US" altLang="zh-TW" sz="4000" b="1" smtClean="0">
                <a:solidFill>
                  <a:schemeClr val="tx1"/>
                </a:solidFill>
                <a:ea typeface="標楷體" pitchFamily="65" charset="-120"/>
              </a:rPr>
              <a:t>)</a:t>
            </a:r>
            <a:r>
              <a:rPr lang="zh-TW" altLang="en-US" sz="4000" b="1" smtClean="0">
                <a:solidFill>
                  <a:schemeClr val="tx1"/>
                </a:solidFill>
                <a:ea typeface="標楷體" pitchFamily="65" charset="-120"/>
              </a:rPr>
              <a:t>課</a:t>
            </a:r>
            <a:r>
              <a:rPr lang="en-US" altLang="zh-TW" sz="4000" b="1" smtClean="0">
                <a:solidFill>
                  <a:schemeClr val="tx1"/>
                </a:solidFill>
                <a:ea typeface="標楷體" pitchFamily="65" charset="-120"/>
              </a:rPr>
              <a:t>:</a:t>
            </a:r>
            <a:br>
              <a:rPr lang="en-US" altLang="zh-TW" sz="4000" b="1" smtClean="0">
                <a:solidFill>
                  <a:schemeClr val="tx1"/>
                </a:solidFill>
                <a:ea typeface="標楷體" pitchFamily="65" charset="-120"/>
              </a:rPr>
            </a:br>
            <a:r>
              <a:rPr lang="zh-TW" altLang="en-US" sz="4000" b="1" smtClean="0">
                <a:solidFill>
                  <a:schemeClr val="tx1"/>
                </a:solidFill>
                <a:ea typeface="標楷體" pitchFamily="65" charset="-120"/>
              </a:rPr>
              <a:t>成績以小考、作業、學習單、</a:t>
            </a:r>
            <a:r>
              <a:rPr lang="en-US" altLang="zh-TW" sz="4000" b="1" smtClean="0">
                <a:solidFill>
                  <a:schemeClr val="tx1"/>
                </a:solidFill>
                <a:ea typeface="標楷體" pitchFamily="65" charset="-120"/>
              </a:rPr>
              <a:t/>
            </a:r>
            <a:br>
              <a:rPr lang="en-US" altLang="zh-TW" sz="4000" b="1" smtClean="0">
                <a:solidFill>
                  <a:schemeClr val="tx1"/>
                </a:solidFill>
                <a:ea typeface="標楷體" pitchFamily="65" charset="-120"/>
              </a:rPr>
            </a:br>
            <a:r>
              <a:rPr lang="zh-TW" altLang="en-US" sz="4000" b="1" smtClean="0">
                <a:solidFill>
                  <a:schemeClr val="tx1"/>
                </a:solidFill>
                <a:ea typeface="標楷體" pitchFamily="65" charset="-120"/>
              </a:rPr>
              <a:t>上課表現為主</a:t>
            </a:r>
          </a:p>
        </p:txBody>
      </p:sp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2E9EA"/>
              </a:clrFrom>
              <a:clrTo>
                <a:srgbClr val="F2E9EA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332657"/>
            <a:ext cx="1533199" cy="139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D:\Users\kuang726\AppData\Local\Microsoft\Windows\Temporary Internet Files\Content.IE5\YYPZ7DW6\1024px-Go-home.svg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96" y="5795572"/>
            <a:ext cx="638936" cy="63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84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http://ruthcatchen.files.wordpress.com/2012/03/clipart12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8575" y="549275"/>
            <a:ext cx="6734175" cy="4779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7"/>
          <p:cNvSpPr txBox="1">
            <a:spLocks noChangeArrowheads="1"/>
          </p:cNvSpPr>
          <p:nvPr/>
        </p:nvSpPr>
        <p:spPr bwMode="auto">
          <a:xfrm>
            <a:off x="550863" y="5805488"/>
            <a:ext cx="822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標楷體" pitchFamily="65" charset="-120"/>
                <a:cs typeface="+mn-cs"/>
              </a:rPr>
              <a:t>※ </a:t>
            </a:r>
            <a:r>
              <a:rPr kumimoji="1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標楷體" pitchFamily="65" charset="-120"/>
                <a:cs typeface="+mn-cs"/>
              </a:rPr>
              <a:t>英語科辦</a:t>
            </a:r>
            <a:r>
              <a:rPr kumimoji="1" lang="en-US" altLang="zh-TW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標楷體" pitchFamily="65" charset="-120"/>
                <a:cs typeface="+mn-cs"/>
              </a:rPr>
              <a:t>: 2528-2814 (554~555)</a:t>
            </a:r>
          </a:p>
        </p:txBody>
      </p:sp>
    </p:spTree>
    <p:extLst>
      <p:ext uri="{BB962C8B-B14F-4D97-AF65-F5344CB8AC3E}">
        <p14:creationId xmlns:p14="http://schemas.microsoft.com/office/powerpoint/2010/main" val="7659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836712"/>
            <a:ext cx="7117180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Grade 4 Humanities’ Class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2564904"/>
            <a:ext cx="7117180" cy="861420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latin typeface="Book Antiqua" pitchFamily="18" charset="0"/>
              </a:rPr>
              <a:t>Semester 1</a:t>
            </a:r>
          </a:p>
          <a:p>
            <a:r>
              <a:rPr lang="en-US" sz="2000" dirty="0">
                <a:solidFill>
                  <a:schemeClr val="tx1"/>
                </a:solidFill>
                <a:latin typeface="Book Antiqua" pitchFamily="18" charset="0"/>
              </a:rPr>
              <a:t>With Teacher </a:t>
            </a:r>
            <a:r>
              <a:rPr lang="en-US" sz="2000" dirty="0" err="1">
                <a:solidFill>
                  <a:schemeClr val="tx1"/>
                </a:solidFill>
                <a:latin typeface="Book Antiqua" pitchFamily="18" charset="0"/>
              </a:rPr>
              <a:t>Jalpa</a:t>
            </a:r>
            <a:endParaRPr lang="en-US" sz="2000" dirty="0">
              <a:solidFill>
                <a:schemeClr val="tx1"/>
              </a:solidFill>
              <a:latin typeface="Book Antiqua" pitchFamily="18" charset="0"/>
            </a:endParaRPr>
          </a:p>
          <a:p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23881" y="6021288"/>
            <a:ext cx="617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Wingdings" pitchFamily="2" charset="2"/>
              <a:buNone/>
              <a:tabLst/>
              <a:defRPr/>
            </a:pPr>
            <a:r>
              <a:rPr kumimoji="0" lang="zh-TW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外師綜合活動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3075" name="Picture 3" descr="D:\Users\jalpa\AppData\Local\Microsoft\Windows\Temporary Internet Files\Content.IE5\QGZGJODX\ell-tre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78498"/>
            <a:ext cx="2892570" cy="227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1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4680520" cy="70609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FF6699"/>
                </a:solidFill>
              </a:rPr>
              <a:t>Humanties</a:t>
            </a:r>
            <a:r>
              <a:rPr lang="en-US" sz="3200" b="1" dirty="0" smtClean="0">
                <a:solidFill>
                  <a:srgbClr val="FF6699"/>
                </a:solidFill>
              </a:rPr>
              <a:t> Subject</a:t>
            </a:r>
            <a:endParaRPr lang="en-US" sz="3200" b="1" dirty="0">
              <a:solidFill>
                <a:srgbClr val="FF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280920" cy="487375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focus of this subject is on speaking and listening to each other. I will always encourage the students to participate in all activities. </a:t>
            </a:r>
          </a:p>
          <a:p>
            <a:pPr marL="0" indent="0">
              <a:buNone/>
            </a:pPr>
            <a:r>
              <a:rPr lang="en-US" altLang="zh-TW" sz="1800" b="1" dirty="0">
                <a:solidFill>
                  <a:srgbClr val="0070C0"/>
                </a:solidFill>
              </a:rPr>
              <a:t> </a:t>
            </a:r>
            <a:r>
              <a:rPr lang="en-US" altLang="zh-TW" sz="1800" b="1" dirty="0" smtClean="0">
                <a:solidFill>
                  <a:srgbClr val="0070C0"/>
                </a:solidFill>
              </a:rPr>
              <a:t>    </a:t>
            </a:r>
            <a:r>
              <a:rPr lang="zh-TW" altLang="en-US" sz="1800" b="1" dirty="0" smtClean="0">
                <a:solidFill>
                  <a:srgbClr val="0070C0"/>
                </a:solidFill>
              </a:rPr>
              <a:t>這個</a:t>
            </a:r>
            <a:r>
              <a:rPr lang="zh-TW" altLang="en-US" sz="1800" b="1" dirty="0">
                <a:solidFill>
                  <a:srgbClr val="0070C0"/>
                </a:solidFill>
              </a:rPr>
              <a:t>課題的重點是彼此說話和聆聽。我會一直鼓勵學生參與所有活動</a:t>
            </a:r>
            <a:r>
              <a:rPr lang="zh-TW" altLang="en-US" sz="1800" b="1" dirty="0" smtClean="0">
                <a:solidFill>
                  <a:srgbClr val="0070C0"/>
                </a:solidFill>
              </a:rPr>
              <a:t>。</a:t>
            </a:r>
            <a:endParaRPr lang="en-US" altLang="zh-TW" sz="1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0070C0"/>
              </a:solidFill>
            </a:endParaRPr>
          </a:p>
          <a:p>
            <a:r>
              <a:rPr lang="en-US" sz="1800" dirty="0" smtClean="0"/>
              <a:t>The students will be working in pairs, groups and with the whole class. </a:t>
            </a:r>
            <a:r>
              <a:rPr lang="zh-TW" altLang="en-US" sz="1800" dirty="0"/>
              <a:t/>
            </a:r>
            <a:br>
              <a:rPr lang="zh-TW" altLang="en-US" sz="1800" dirty="0"/>
            </a:br>
            <a:r>
              <a:rPr lang="zh-TW" altLang="en-US" sz="1800" b="1" dirty="0">
                <a:solidFill>
                  <a:srgbClr val="0070C0"/>
                </a:solidFill>
              </a:rPr>
              <a:t>學生將會成對，團體和全班工作</a:t>
            </a:r>
            <a:r>
              <a:rPr lang="zh-TW" altLang="en-US" sz="1800" b="1" dirty="0" smtClean="0">
                <a:solidFill>
                  <a:srgbClr val="0070C0"/>
                </a:solidFill>
              </a:rPr>
              <a:t>。</a:t>
            </a:r>
            <a:endParaRPr lang="en-US" altLang="zh-TW" sz="1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rgbClr val="0070C0"/>
              </a:solidFill>
            </a:endParaRPr>
          </a:p>
          <a:p>
            <a:r>
              <a:rPr lang="en-US" sz="1800" dirty="0" smtClean="0"/>
              <a:t>I will incorporate other curriculum subjects (for example geography, history, art, </a:t>
            </a:r>
            <a:r>
              <a:rPr lang="en-US" sz="1800" dirty="0" err="1" smtClean="0"/>
              <a:t>maths</a:t>
            </a:r>
            <a:r>
              <a:rPr lang="en-US" sz="1800" dirty="0" smtClean="0"/>
              <a:t> and </a:t>
            </a:r>
            <a:r>
              <a:rPr lang="en-US" sz="1800" dirty="0"/>
              <a:t>IT</a:t>
            </a:r>
            <a:r>
              <a:rPr lang="en-US" sz="1800" dirty="0" smtClean="0"/>
              <a:t>). </a:t>
            </a:r>
          </a:p>
          <a:p>
            <a:pPr marL="0" indent="0">
              <a:buNone/>
            </a:pPr>
            <a:r>
              <a:rPr lang="en-US" altLang="zh-TW" sz="1800" b="1" dirty="0" smtClean="0">
                <a:solidFill>
                  <a:srgbClr val="0070C0"/>
                </a:solidFill>
              </a:rPr>
              <a:t>     </a:t>
            </a:r>
            <a:r>
              <a:rPr lang="zh-TW" altLang="en-US" sz="1800" b="1" dirty="0" smtClean="0">
                <a:solidFill>
                  <a:srgbClr val="0070C0"/>
                </a:solidFill>
              </a:rPr>
              <a:t>其他</a:t>
            </a:r>
            <a:r>
              <a:rPr lang="zh-TW" altLang="en-US" sz="1800" b="1" dirty="0">
                <a:solidFill>
                  <a:srgbClr val="0070C0"/>
                </a:solidFill>
              </a:rPr>
              <a:t>課程科目也將被納入（例如地理，歷史，藝術，數學和</a:t>
            </a:r>
            <a:r>
              <a:rPr lang="en-US" altLang="zh-TW" sz="1800" b="1" dirty="0">
                <a:solidFill>
                  <a:srgbClr val="0070C0"/>
                </a:solidFill>
              </a:rPr>
              <a:t>IT</a:t>
            </a:r>
            <a:r>
              <a:rPr lang="zh-TW" altLang="en-US" sz="1800" b="1" dirty="0">
                <a:solidFill>
                  <a:srgbClr val="0070C0"/>
                </a:solidFill>
              </a:rPr>
              <a:t>）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 smtClean="0"/>
          </a:p>
          <a:p>
            <a:r>
              <a:rPr lang="en-US" sz="1800" dirty="0" smtClean="0"/>
              <a:t>I will speak only in English during the lessons and carry the same expectation for the students. </a:t>
            </a:r>
          </a:p>
          <a:p>
            <a:pPr marL="0" indent="0">
              <a:buNone/>
            </a:pPr>
            <a:r>
              <a:rPr lang="en-US" altLang="zh-TW" sz="1800" b="1" dirty="0" smtClean="0">
                <a:solidFill>
                  <a:srgbClr val="0070C0"/>
                </a:solidFill>
              </a:rPr>
              <a:t>     </a:t>
            </a:r>
            <a:r>
              <a:rPr lang="zh-TW" altLang="en-US" sz="1800" b="1" dirty="0" smtClean="0">
                <a:solidFill>
                  <a:srgbClr val="0070C0"/>
                </a:solidFill>
              </a:rPr>
              <a:t>在</a:t>
            </a:r>
            <a:r>
              <a:rPr lang="zh-TW" altLang="en-US" sz="1800" b="1" dirty="0">
                <a:solidFill>
                  <a:srgbClr val="0070C0"/>
                </a:solidFill>
              </a:rPr>
              <a:t>課堂上我只會用英語說話，對學生也會有同樣的期待。</a:t>
            </a:r>
            <a:endParaRPr lang="en-US" sz="18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D:\Users\jalpa\AppData\Local\Microsoft\Windows\Temporary Internet Files\Content.IE5\ISBTR8JW\i_love_humanities_magnet-p147088688728568001qjy4_4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7232"/>
            <a:ext cx="1184920" cy="118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sers\jalpa\AppData\Local\Microsoft\Windows\Temporary Internet Files\Content.IE5\QGZGJODX\unie-sur-terr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103720"/>
            <a:ext cx="1682920" cy="168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681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6829029" y="6266267"/>
            <a:ext cx="1918153" cy="565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Wingdings" pitchFamily="2" charset="2"/>
              <a:buNone/>
              <a:tabLst/>
              <a:defRPr/>
            </a:pPr>
            <a:r>
              <a:rPr kumimoji="0" lang="zh-TW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外師綜合活動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4" name="Picture 2" descr="「kids cycling clipart」的圖片搜尋結果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0" t="19827" r="4842" b="15005"/>
          <a:stretch/>
        </p:blipFill>
        <p:spPr bwMode="auto">
          <a:xfrm>
            <a:off x="179512" y="260648"/>
            <a:ext cx="1728192" cy="122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1628800"/>
            <a:ext cx="8136904" cy="118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BEEA73">
                    <a:lumMod val="1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This semester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EEA73">
                    <a:lumMod val="1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(August to January 2018)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BEEA73">
                    <a:lumMod val="1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we will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EEA73">
                    <a:lumMod val="1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have lessons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BEEA73">
                    <a:lumMod val="1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about: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這個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學期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(8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月至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1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月 </a:t>
            </a: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2018)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我們會有課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程</a:t>
            </a: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2" y="376383"/>
            <a:ext cx="5184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G4 TOPICS COVERED: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4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年級課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題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46266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2816680"/>
            <a:ext cx="33123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Good manners 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有</a:t>
            </a: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禮貌</a:t>
            </a:r>
            <a:endParaRPr kumimoji="0" lang="en-US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98D9">
                    <a:lumMod val="75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My body </a:t>
            </a: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598D9">
                    <a:lumMod val="75000"/>
                  </a:srgbClr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我的身體</a:t>
            </a:r>
            <a:endParaRPr kumimoji="0" lang="en-US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srgbClr val="7598D9">
                  <a:lumMod val="75000"/>
                </a:srgbClr>
              </a:solidFill>
              <a:effectLst/>
              <a:uLnTx/>
              <a:uFillTx/>
              <a:latin typeface="Century Schoolbook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598D9">
                  <a:lumMod val="75000"/>
                </a:srgbClr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Families </a:t>
            </a: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家庭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宋体" panose="02010600030101010101" pitchFamily="2" charset="-122"/>
                <a:cs typeface="+mn-cs"/>
              </a:rPr>
              <a:t>                                 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98D9">
                    <a:lumMod val="75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Halloween </a:t>
            </a: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598D9">
                    <a:lumMod val="75000"/>
                  </a:srgbClr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萬聖節</a:t>
            </a:r>
            <a:endParaRPr kumimoji="0" lang="en-US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srgbClr val="7598D9">
                  <a:lumMod val="75000"/>
                </a:srgbClr>
              </a:solidFill>
              <a:effectLst/>
              <a:uLnTx/>
              <a:uFillTx/>
              <a:latin typeface="Century Schoolbook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宋体" panose="02010600030101010101" pitchFamily="2" charset="-122"/>
                <a:cs typeface="+mn-cs"/>
              </a:rPr>
              <a:t>Being healthy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宋体" panose="02010600030101010101" pitchFamily="2" charset="-122"/>
                <a:cs typeface="+mn-cs"/>
              </a:rPr>
              <a:t> </a:t>
            </a: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健康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宋体" panose="02010600030101010101" pitchFamily="2" charset="-122"/>
                <a:cs typeface="+mn-cs"/>
              </a:rPr>
              <a:t>  </a:t>
            </a:r>
            <a:endParaRPr kumimoji="0" lang="en-US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宋体" panose="02010600030101010101" pitchFamily="2" charset="-122"/>
                <a:cs typeface="+mn-cs"/>
              </a:rPr>
              <a:t>                    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宋体" panose="02010600030101010101" pitchFamily="2" charset="-122"/>
                <a:cs typeface="+mn-cs"/>
              </a:rPr>
              <a:t>     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98D9">
                    <a:lumMod val="75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Thanksgiving </a:t>
            </a: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598D9">
                    <a:lumMod val="75000"/>
                  </a:srgbClr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感恩節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598D9">
                  <a:lumMod val="75000"/>
                </a:srgbClr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8223" y="2780928"/>
            <a:ext cx="40081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Team work  </a:t>
            </a: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團隊合作</a:t>
            </a:r>
            <a:endParaRPr kumimoji="0" lang="en-US" altLang="zh-TW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Zoos </a:t>
            </a: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動物園</a:t>
            </a:r>
            <a:endParaRPr kumimoji="0" lang="en-US" altLang="zh-TW" sz="1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Schoolbook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Christmas </a:t>
            </a: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聖誕節</a:t>
            </a:r>
            <a:endParaRPr kumimoji="0" lang="en-US" altLang="zh-TW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JKES anniversary </a:t>
            </a: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健康國小校慶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Schoolbook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Schoolbook"/>
                <a:ea typeface="宋体" panose="02010600030101010101" pitchFamily="2" charset="-122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Chinese New Year </a:t>
            </a: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農曆新年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77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35" y="187499"/>
            <a:ext cx="3168352" cy="50891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6699"/>
                </a:solidFill>
                <a:latin typeface="+mn-lt"/>
                <a:ea typeface="+mn-ea"/>
                <a:cs typeface="+mn-cs"/>
              </a:rPr>
              <a:t>Assessments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2463274"/>
            <a:ext cx="3096344" cy="42780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It is very important for you to encourage your children to: </a:t>
            </a:r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請鼓勵您的孩子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：</a:t>
            </a:r>
            <a:endParaRPr kumimoji="0" lang="en-US" altLang="zh-TW" sz="1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Be fully prepared.</a:t>
            </a:r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    做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好準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備</a:t>
            </a:r>
            <a:endParaRPr kumimoji="0" lang="en-US" altLang="zh-TW" sz="1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Try their best. 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盡力而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為</a:t>
            </a:r>
            <a:endParaRPr kumimoji="0" lang="en-US" altLang="zh-TW" sz="1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Participate in and complete the activity. 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參與並完成活動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。</a:t>
            </a:r>
            <a:endParaRPr kumimoji="0" lang="en-US" altLang="zh-TW" sz="1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Work with other students.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    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與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其他學生合作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" t="4482" r="5599"/>
          <a:stretch/>
        </p:blipFill>
        <p:spPr bwMode="auto">
          <a:xfrm>
            <a:off x="3275856" y="920168"/>
            <a:ext cx="5599534" cy="3516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251520" y="836712"/>
            <a:ext cx="2664296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The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assessments will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take place at the end of each semester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. 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評估將在每個學期結束時進行。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06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Users\catherine\AppData\Local\Microsoft\Windows\Temporary Internet Files\Content.IE5\PRIB3947\1408669936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332656"/>
            <a:ext cx="1623674" cy="11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67796" y="5707860"/>
            <a:ext cx="617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Wingdings" pitchFamily="2" charset="2"/>
              <a:buNone/>
              <a:tabLst/>
              <a:defRPr/>
            </a:pPr>
            <a:r>
              <a:rPr kumimoji="0" lang="zh-TW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外師綜合活動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1028" name="Picture 4" descr="「participate in class clipart」的圖片搜尋結果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35906"/>
            <a:ext cx="1728192" cy="13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3040" y="1844824"/>
            <a:ext cx="7685384" cy="337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In this class we expect students to:</a:t>
            </a:r>
          </a:p>
          <a:p>
            <a:pPr marL="18288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    評量內容</a:t>
            </a: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:</a:t>
            </a:r>
          </a:p>
          <a:p>
            <a:pPr marL="361188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Participate     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活動參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與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  <a:p>
            <a:pPr marL="361188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Behave well    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良好的行為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  <a:p>
            <a:pPr marL="361188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Try to use English   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嘗試用英文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  <a:p>
            <a:pPr marL="361188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Try to complete all work  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嘗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試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完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成所有工作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  <a:p>
            <a:pPr marL="361188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Work well with other students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 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與其他學生合作    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548680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EXPECTATIONS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7" name="Picture 2" descr="D:\Users\kuang726\AppData\Local\Microsoft\Windows\Temporary Internet Files\Content.IE5\YYPZ7DW6\1024px-Go-home.svg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754724"/>
            <a:ext cx="638936" cy="63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87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CC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CC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F55C73-E6D9-4D9B-A34B-A66746C5142B}" type="datetime1">
              <a:rPr kumimoji="1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32000" y="1042988"/>
            <a:ext cx="7112000" cy="1470025"/>
          </a:xfrm>
        </p:spPr>
        <p:txBody>
          <a:bodyPr/>
          <a:lstStyle/>
          <a:p>
            <a:pPr eaLnBrk="1" hangingPunct="1"/>
            <a:r>
              <a:rPr lang="zh-TW" altLang="en-US" smtClean="0">
                <a:ea typeface="標楷體" panose="03000509000000000000" pitchFamily="65" charset="-120"/>
              </a:rPr>
              <a:t>臺北市松山區健康國民小學</a:t>
            </a:r>
            <a:br>
              <a:rPr lang="zh-TW" altLang="en-US" smtClean="0">
                <a:ea typeface="標楷體" panose="03000509000000000000" pitchFamily="65" charset="-120"/>
              </a:rPr>
            </a:br>
            <a:r>
              <a:rPr lang="zh-TW" altLang="en-US" smtClean="0">
                <a:ea typeface="標楷體" panose="03000509000000000000" pitchFamily="65" charset="-120"/>
              </a:rPr>
              <a:t>健康與體育領域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24138" y="3600450"/>
            <a:ext cx="5984875" cy="1701800"/>
          </a:xfrm>
        </p:spPr>
        <p:txBody>
          <a:bodyPr/>
          <a:lstStyle/>
          <a:p>
            <a:pPr algn="r" eaLnBrk="1" hangingPunct="1"/>
            <a:endParaRPr lang="en-US" altLang="zh-TW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 eaLnBrk="1" hangingPunct="1"/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四年級體育科任教師</a:t>
            </a:r>
          </a:p>
          <a:p>
            <a:pPr algn="r" eaLnBrk="1" hangingPunct="1"/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張文遙老師</a:t>
            </a:r>
            <a:r>
              <a:rPr lang="zh-TW" altLang="en-US" smtClean="0"/>
              <a:t> </a:t>
            </a: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2933700"/>
            <a:ext cx="155257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89873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日期版面配置區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CC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CC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EC4368-84AA-44F5-804D-3E28C5AA7A39}" type="datetime1">
              <a:rPr kumimoji="1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341438"/>
            <a:ext cx="8229600" cy="51831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zh-TW" sz="80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Aft>
                <a:spcPct val="40000"/>
              </a:spcAft>
            </a:pPr>
            <a:r>
              <a:rPr lang="zh-TW" altLang="en-US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認真、負責、合作、流汗 </a:t>
            </a:r>
            <a:endParaRPr lang="en-US" altLang="zh-TW" smtClean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認真</a:t>
            </a:r>
            <a:r>
              <a:rPr lang="en-US" altLang="zh-TW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在體育課程中不論簡單或困難會認真的學習</a:t>
            </a:r>
            <a:endParaRPr lang="en-US" altLang="zh-TW" smtClean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負責</a:t>
            </a:r>
            <a:r>
              <a:rPr lang="en-US" altLang="zh-TW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對於自己的身體健康會勇於負責</a:t>
            </a:r>
            <a:endParaRPr lang="en-US" altLang="zh-TW" smtClean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合作</a:t>
            </a:r>
            <a:r>
              <a:rPr lang="en-US" altLang="zh-TW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在體育課中我會和同學相互合作</a:t>
            </a:r>
            <a:endParaRPr lang="en-US" altLang="zh-TW" smtClean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流汗</a:t>
            </a:r>
            <a:r>
              <a:rPr lang="en-US" altLang="zh-TW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在認真上完體育課之後，能享受流汗帶來的好處</a:t>
            </a:r>
            <a:endParaRPr lang="en-US" altLang="zh-TW" smtClean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endParaRPr lang="en-US" altLang="zh-TW" sz="280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endParaRPr lang="en-US" altLang="zh-TW" sz="280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endParaRPr lang="zh-TW" altLang="en-US" sz="280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24" name="Picture 7" descr="ch-mil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226050"/>
            <a:ext cx="985838" cy="1095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642938" y="428625"/>
            <a:ext cx="80010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標楷體" pitchFamily="65" charset="-120"/>
                <a:cs typeface="+mn-cs"/>
              </a:rPr>
              <a:t>健康體育課的要求</a:t>
            </a:r>
            <a:endParaRPr kumimoji="1" lang="en-US" altLang="zh-TW" sz="4000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29635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日期版面配置區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CC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CC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8D7C65-115C-4BF6-87BA-4FB0A2A92BEE}" type="datetime1">
              <a:rPr kumimoji="1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123" name="標題 1"/>
          <p:cNvSpPr>
            <a:spLocks noGrp="1"/>
          </p:cNvSpPr>
          <p:nvPr>
            <p:ph type="title" idx="4294967295"/>
          </p:nvPr>
        </p:nvSpPr>
        <p:spPr>
          <a:xfrm>
            <a:off x="633413" y="309563"/>
            <a:ext cx="6827837" cy="487362"/>
          </a:xfrm>
        </p:spPr>
        <p:txBody>
          <a:bodyPr/>
          <a:lstStyle/>
          <a:p>
            <a:pPr eaLnBrk="1" hangingPunct="1"/>
            <a:r>
              <a:rPr lang="zh-TW" altLang="en-US" sz="4000" b="1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體育課的課程介紹</a:t>
            </a:r>
          </a:p>
        </p:txBody>
      </p:sp>
      <p:sp>
        <p:nvSpPr>
          <p:cNvPr id="58371" name="內容版面配置區 2"/>
          <p:cNvSpPr>
            <a:spLocks noGrp="1"/>
          </p:cNvSpPr>
          <p:nvPr>
            <p:ph idx="4294967295"/>
          </p:nvPr>
        </p:nvSpPr>
        <p:spPr>
          <a:xfrm>
            <a:off x="166688" y="896938"/>
            <a:ext cx="8858250" cy="47132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第一至二週體能訓練</a:t>
            </a:r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(8/30~9/07)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第三至四週體適能測驗</a:t>
            </a:r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(9/10~21)-</a:t>
            </a:r>
            <a:r>
              <a:rPr lang="zh-TW" altLang="en-US" sz="2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坐姿前彎</a:t>
            </a:r>
            <a:r>
              <a:rPr lang="en-US" altLang="zh-TW" sz="2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立定跳遠</a:t>
            </a:r>
            <a:r>
              <a:rPr lang="en-US" altLang="zh-TW" sz="2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仰臥起坐</a:t>
            </a:r>
            <a:r>
              <a:rPr lang="en-US" altLang="zh-TW" sz="2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.800M</a:t>
            </a:r>
            <a:r>
              <a:rPr lang="zh-TW" altLang="en-US" sz="2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跑走</a:t>
            </a:r>
            <a:endParaRPr lang="en-US" altLang="zh-TW" sz="20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第五至九週游泳課</a:t>
            </a:r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(9/24~10/26)-</a:t>
            </a: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能游</a:t>
            </a:r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15M</a:t>
            </a: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以上</a:t>
            </a:r>
            <a:endParaRPr lang="en-US" altLang="zh-TW" sz="20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spcBef>
                <a:spcPts val="1200"/>
              </a:spcBef>
              <a:buFontTx/>
              <a:buNone/>
              <a:defRPr/>
            </a:pPr>
            <a:r>
              <a:rPr lang="zh-TW" altLang="en-US" sz="2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 提醒孩子們攜帶泳裝、泳帽、泳鏡，若有特殊情形無法下水請孩子主動告知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第十至十二週</a:t>
            </a:r>
            <a:r>
              <a:rPr lang="zh-TW" altLang="en-US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民俗</a:t>
            </a: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體育 </a:t>
            </a:r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(10/29~11/16)</a:t>
            </a:r>
            <a:r>
              <a:rPr lang="zh-TW" altLang="en-US" sz="2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－</a:t>
            </a:r>
            <a:r>
              <a:rPr lang="zh-TW" altLang="en-US" sz="20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踩高蹺</a:t>
            </a:r>
            <a:endParaRPr lang="en-US" altLang="zh-TW" sz="20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第十三</a:t>
            </a:r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十五週</a:t>
            </a:r>
            <a:r>
              <a:rPr lang="zh-TW" altLang="en-US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田徑</a:t>
            </a:r>
            <a:r>
              <a:rPr lang="en-US" altLang="zh-TW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11/20~12/07)-</a:t>
            </a:r>
            <a:r>
              <a:rPr lang="zh-TW" altLang="en-US" sz="2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接力</a:t>
            </a:r>
            <a:endParaRPr lang="en-US" altLang="zh-TW" sz="20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第十六至十八週 健康操</a:t>
            </a:r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(12/10~12/28)</a:t>
            </a: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－</a:t>
            </a:r>
            <a:r>
              <a:rPr lang="zh-TW" altLang="en-US" sz="2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新式健康操第二階段</a:t>
            </a:r>
            <a:endParaRPr lang="en-US" altLang="zh-TW" sz="20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第十九至二十週體操</a:t>
            </a:r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(12/30~1/11)</a:t>
            </a:r>
            <a:r>
              <a:rPr lang="zh-TW" altLang="en-US" sz="2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－後滾翻</a:t>
            </a:r>
            <a:endParaRPr lang="en-US" altLang="zh-TW" sz="20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第二十一週運動競技欣賞</a:t>
            </a:r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(1/14~18)</a:t>
            </a:r>
            <a:endParaRPr lang="zh-TW" altLang="en-US" sz="24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49" name="Picture 5" descr="C:\Documents and Settings\t1090\Local Settings\Temporary Internet Files\Content.IE5\501QX1HR\MCj0289001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5803900"/>
            <a:ext cx="100488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0" y="4545013"/>
            <a:ext cx="715963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38407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83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73404" y="116632"/>
            <a:ext cx="752094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3200" b="1" dirty="0" smtClean="0"/>
              <a:t>各科課程說明</a:t>
            </a:r>
            <a:endParaRPr lang="zh-TW" sz="3200" b="1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719064" y="665272"/>
            <a:ext cx="8424936" cy="6076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000" dirty="0" smtClean="0"/>
              <a:t>01.</a:t>
            </a:r>
            <a:r>
              <a:rPr lang="zh-TW" altLang="en-US" sz="2000" dirty="0" smtClean="0"/>
              <a:t>國語</a:t>
            </a:r>
            <a:r>
              <a:rPr lang="en-US" altLang="zh-TW" sz="2000" dirty="0" smtClean="0"/>
              <a:t>-</a:t>
            </a:r>
            <a:r>
              <a:rPr lang="zh-TW" altLang="en-US" sz="2000" dirty="0" smtClean="0">
                <a:hlinkClick r:id="rId3" action="ppaction://hlinksldjump"/>
              </a:rPr>
              <a:t>投影片 </a:t>
            </a:r>
            <a:r>
              <a:rPr lang="en-US" altLang="zh-TW" sz="2000" dirty="0" smtClean="0">
                <a:hlinkClick r:id="rId3" action="ppaction://hlinksldjump"/>
              </a:rPr>
              <a:t>5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000" dirty="0" smtClean="0"/>
              <a:t>02.</a:t>
            </a:r>
            <a:r>
              <a:rPr lang="zh-TW" altLang="en-US" sz="2000" dirty="0" smtClean="0"/>
              <a:t>數學</a:t>
            </a:r>
            <a:r>
              <a:rPr lang="en-US" altLang="zh-TW" sz="2000" dirty="0" smtClean="0"/>
              <a:t>-</a:t>
            </a:r>
            <a:r>
              <a:rPr lang="zh-TW" altLang="en-US" sz="2000" dirty="0" smtClean="0">
                <a:hlinkClick r:id="rId4" action="ppaction://hlinksldjump"/>
              </a:rPr>
              <a:t>數學領域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000" dirty="0" smtClean="0"/>
              <a:t>03.</a:t>
            </a:r>
            <a:r>
              <a:rPr lang="zh-TW" altLang="en-US" sz="2000" dirty="0" smtClean="0"/>
              <a:t>社會</a:t>
            </a:r>
            <a:r>
              <a:rPr lang="en-US" altLang="zh-TW" sz="2000" dirty="0" smtClean="0"/>
              <a:t>-</a:t>
            </a:r>
            <a:r>
              <a:rPr lang="zh-TW" altLang="en-US" sz="2000" dirty="0" smtClean="0">
                <a:hlinkClick r:id="rId5" action="ppaction://hlinksldjump"/>
              </a:rPr>
              <a:t>社會領域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000" dirty="0" smtClean="0"/>
              <a:t>04.</a:t>
            </a:r>
            <a:r>
              <a:rPr lang="zh-TW" altLang="en-US" sz="2000" dirty="0" smtClean="0"/>
              <a:t>綜合</a:t>
            </a:r>
            <a:r>
              <a:rPr lang="en-US" altLang="zh-TW" sz="2000" dirty="0" smtClean="0"/>
              <a:t>-</a:t>
            </a:r>
            <a:r>
              <a:rPr lang="zh-TW" altLang="en-US" sz="2000" dirty="0" smtClean="0">
                <a:hlinkClick r:id="rId6" action="ppaction://hlinksldjump"/>
              </a:rPr>
              <a:t>綜合領域</a:t>
            </a:r>
            <a:endParaRPr lang="en-US" altLang="zh-TW" sz="2000" dirty="0" smtClean="0"/>
          </a:p>
          <a:p>
            <a:pPr marL="0" indent="0"/>
            <a:r>
              <a:rPr lang="en-US" altLang="zh-TW" sz="2000" dirty="0" smtClean="0"/>
              <a:t>05.</a:t>
            </a:r>
            <a:r>
              <a:rPr lang="zh-TW" altLang="en-US" sz="2000" dirty="0" smtClean="0"/>
              <a:t>英文</a:t>
            </a:r>
            <a:r>
              <a:rPr lang="en-US" altLang="zh-TW" sz="2000" dirty="0" smtClean="0"/>
              <a:t>4A-</a:t>
            </a:r>
            <a:r>
              <a:rPr lang="en-US" altLang="zh-TW" sz="2000" dirty="0" smtClean="0">
                <a:hlinkClick r:id="rId7" action="ppaction://hlinksldjump"/>
              </a:rPr>
              <a:t>JK English 2017</a:t>
            </a:r>
            <a:endParaRPr lang="en-US" altLang="zh-TW" sz="2000" dirty="0" smtClean="0"/>
          </a:p>
          <a:p>
            <a:pPr marL="0" indent="0"/>
            <a:r>
              <a:rPr lang="zh-TW" altLang="en-US" sz="2000" dirty="0"/>
              <a:t> </a:t>
            </a:r>
            <a:r>
              <a:rPr lang="zh-TW" altLang="en-US" sz="2000" dirty="0" smtClean="0"/>
              <a:t>             </a:t>
            </a:r>
            <a:r>
              <a:rPr lang="en-US" altLang="zh-TW" sz="2000" dirty="0" smtClean="0"/>
              <a:t>4B-</a:t>
            </a:r>
            <a:r>
              <a:rPr lang="en-US" altLang="zh-TW" sz="2000" dirty="0" smtClean="0">
                <a:hlinkClick r:id="rId8" action="ppaction://hlinksldjump"/>
              </a:rPr>
              <a:t>Grade 4 Humanities’ Class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000" dirty="0" smtClean="0"/>
              <a:t>06</a:t>
            </a:r>
            <a:r>
              <a:rPr lang="en-US" altLang="zh-TW" sz="2000" dirty="0"/>
              <a:t>.</a:t>
            </a:r>
            <a:r>
              <a:rPr lang="zh-TW" altLang="en-US" sz="2000" dirty="0" smtClean="0"/>
              <a:t>自然</a:t>
            </a:r>
            <a:r>
              <a:rPr lang="en-US" altLang="zh-TW" sz="2000" dirty="0" smtClean="0"/>
              <a:t>-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4A</a:t>
            </a:r>
            <a:r>
              <a:rPr lang="zh-TW" altLang="en-US" sz="2000" dirty="0" smtClean="0"/>
              <a:t> </a:t>
            </a:r>
            <a:r>
              <a:rPr lang="zh-TW" altLang="en-US" sz="2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4B</a:t>
            </a:r>
            <a:r>
              <a:rPr lang="zh-TW" altLang="en-US" sz="2000" dirty="0" smtClean="0"/>
              <a:t>電腦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000" dirty="0" smtClean="0"/>
              <a:t>07.</a:t>
            </a:r>
            <a:r>
              <a:rPr lang="zh-TW" altLang="en-US" sz="2000" dirty="0" smtClean="0"/>
              <a:t>資訊</a:t>
            </a:r>
            <a:r>
              <a:rPr lang="en-US" altLang="zh-TW" sz="2000" dirty="0" smtClean="0"/>
              <a:t>-</a:t>
            </a:r>
            <a:r>
              <a:rPr lang="zh-TW" altLang="en-US" sz="2000" dirty="0" smtClean="0"/>
              <a:t>朱英偉 老師</a:t>
            </a:r>
            <a:endParaRPr lang="en-US" altLang="zh-TW" sz="2000" dirty="0" smtClean="0"/>
          </a:p>
          <a:p>
            <a:pPr marL="0" indent="0"/>
            <a:r>
              <a:rPr lang="en-US" altLang="zh-TW" sz="2000" dirty="0" smtClean="0"/>
              <a:t>08</a:t>
            </a:r>
            <a:r>
              <a:rPr lang="en-US" altLang="zh-TW" sz="2000" dirty="0"/>
              <a:t>.</a:t>
            </a:r>
            <a:r>
              <a:rPr lang="zh-TW" altLang="en-US" sz="2000" dirty="0"/>
              <a:t>健體</a:t>
            </a:r>
            <a:r>
              <a:rPr lang="en-US" altLang="zh-TW" sz="2000" dirty="0" smtClean="0"/>
              <a:t>-</a:t>
            </a:r>
            <a:r>
              <a:rPr lang="zh-TW" altLang="en-US" sz="2000" dirty="0" smtClean="0">
                <a:hlinkClick r:id="rId9" action="ppaction://hlinksldjump"/>
              </a:rPr>
              <a:t>臺北市松山區健康國民小學 健康與體育領域</a:t>
            </a:r>
            <a:endParaRPr lang="en-US" altLang="zh-TW" sz="2000" dirty="0" smtClean="0"/>
          </a:p>
          <a:p>
            <a:pPr marL="0" indent="0"/>
            <a:r>
              <a:rPr lang="en-US" altLang="zh-TW" sz="2000" dirty="0" smtClean="0"/>
              <a:t>09.</a:t>
            </a:r>
            <a:r>
              <a:rPr lang="zh-TW" altLang="en-US" sz="2000" dirty="0" smtClean="0"/>
              <a:t>音樂 </a:t>
            </a:r>
            <a:r>
              <a:rPr lang="en-US" altLang="zh-TW" sz="2000" dirty="0" smtClean="0"/>
              <a:t>4</a:t>
            </a:r>
            <a:r>
              <a:rPr lang="en-US" altLang="zh-TW" sz="2000" dirty="0" smtClean="0"/>
              <a:t>A-</a:t>
            </a:r>
            <a:r>
              <a:rPr lang="zh-TW" altLang="en-US" sz="2000" dirty="0" smtClean="0">
                <a:hlinkClick r:id="rId10" action="ppaction://hlinksldjump"/>
              </a:rPr>
              <a:t>音  樂</a:t>
            </a:r>
            <a:endParaRPr lang="en-US" altLang="zh-TW" sz="2000" dirty="0" smtClean="0"/>
          </a:p>
          <a:p>
            <a:pPr marL="0" indent="0"/>
            <a:r>
              <a:rPr lang="zh-TW" altLang="en-US" sz="2000" dirty="0" smtClean="0"/>
              <a:t>               </a:t>
            </a:r>
            <a:r>
              <a:rPr lang="en-US" altLang="zh-TW" sz="2000" dirty="0" smtClean="0"/>
              <a:t>4</a:t>
            </a:r>
            <a:r>
              <a:rPr lang="en-US" altLang="zh-TW" sz="2000" dirty="0" smtClean="0"/>
              <a:t>B-</a:t>
            </a:r>
            <a:r>
              <a:rPr lang="en-US" altLang="zh-TW" sz="2000" dirty="0" smtClean="0">
                <a:hlinkClick r:id="rId11" action="ppaction://hlinksldjump"/>
              </a:rPr>
              <a:t>107</a:t>
            </a:r>
            <a:r>
              <a:rPr lang="zh-TW" altLang="en-US" sz="2000" dirty="0" smtClean="0">
                <a:hlinkClick r:id="rId11" action="ppaction://hlinksldjump"/>
              </a:rPr>
              <a:t>學年度第一學期學校日 四</a:t>
            </a:r>
            <a:r>
              <a:rPr lang="en-US" altLang="zh-TW" sz="2000" dirty="0" smtClean="0">
                <a:hlinkClick r:id="rId11" action="ppaction://hlinksldjump"/>
              </a:rPr>
              <a:t>B</a:t>
            </a:r>
            <a:r>
              <a:rPr lang="zh-TW" altLang="en-US" sz="2000" dirty="0" smtClean="0">
                <a:hlinkClick r:id="rId11" action="ppaction://hlinksldjump"/>
              </a:rPr>
              <a:t>班群音樂課程教學</a:t>
            </a:r>
            <a:endParaRPr lang="en-US" altLang="zh-TW" sz="2000" dirty="0">
              <a:solidFill>
                <a:srgbClr val="00B050"/>
              </a:solidFill>
            </a:endParaRPr>
          </a:p>
          <a:p>
            <a:pPr marL="0" indent="0"/>
            <a:r>
              <a:rPr lang="en-US" altLang="zh-TW" sz="2000" dirty="0" smtClean="0"/>
              <a:t>10.</a:t>
            </a:r>
            <a:r>
              <a:rPr lang="zh-TW" altLang="en-US" sz="2000" dirty="0" smtClean="0"/>
              <a:t>視覺藝術 </a:t>
            </a:r>
            <a:r>
              <a:rPr lang="en-US" altLang="zh-TW" sz="2000" dirty="0" smtClean="0"/>
              <a:t>4</a:t>
            </a:r>
            <a:r>
              <a:rPr lang="en-US" altLang="zh-TW" sz="2000" dirty="0" smtClean="0"/>
              <a:t>A-</a:t>
            </a:r>
            <a:r>
              <a:rPr lang="zh-TW" altLang="en-US" sz="2000" dirty="0" smtClean="0">
                <a:hlinkClick r:id="rId12" action="ppaction://hlinkfile"/>
              </a:rPr>
              <a:t>學校日</a:t>
            </a:r>
            <a:r>
              <a:rPr lang="en-US" altLang="zh-TW" sz="2000" dirty="0" smtClean="0">
                <a:hlinkClick r:id="rId12" action="ppaction://hlinkfile"/>
              </a:rPr>
              <a:t>PPT\107G4A</a:t>
            </a:r>
            <a:r>
              <a:rPr lang="zh-TW" altLang="en-US" sz="2000" dirty="0" smtClean="0">
                <a:hlinkClick r:id="rId12" action="ppaction://hlinkfile"/>
              </a:rPr>
              <a:t>學校日</a:t>
            </a:r>
            <a:r>
              <a:rPr lang="en-US" altLang="zh-TW" sz="2000" dirty="0" smtClean="0">
                <a:hlinkClick r:id="rId12" action="ppaction://hlinkfile"/>
              </a:rPr>
              <a:t>-</a:t>
            </a:r>
            <a:r>
              <a:rPr lang="zh-TW" altLang="en-US" sz="2000" dirty="0" smtClean="0">
                <a:hlinkClick r:id="rId12" action="ppaction://hlinkfile"/>
              </a:rPr>
              <a:t>視覺</a:t>
            </a:r>
            <a:r>
              <a:rPr lang="en-US" altLang="zh-TW" sz="2000" dirty="0" smtClean="0">
                <a:hlinkClick r:id="rId12" action="ppaction://hlinkfile"/>
              </a:rPr>
              <a:t>.pdf</a:t>
            </a:r>
            <a:endParaRPr lang="en-US" altLang="zh-TW" sz="2000" dirty="0" smtClean="0"/>
          </a:p>
          <a:p>
            <a:pPr marL="0" indent="0"/>
            <a:r>
              <a:rPr lang="zh-TW" altLang="en-US" sz="2000" dirty="0"/>
              <a:t> </a:t>
            </a:r>
            <a:r>
              <a:rPr lang="zh-TW" altLang="en-US" sz="2000" dirty="0" smtClean="0"/>
              <a:t>                      </a:t>
            </a:r>
            <a:r>
              <a:rPr lang="en-US" altLang="zh-TW" sz="2000" dirty="0" smtClean="0"/>
              <a:t>4</a:t>
            </a:r>
            <a:r>
              <a:rPr lang="en-US" altLang="zh-TW" sz="2000" dirty="0" smtClean="0"/>
              <a:t>B-</a:t>
            </a:r>
            <a:r>
              <a:rPr lang="en-US" altLang="zh-TW" sz="2000" dirty="0" smtClean="0">
                <a:hlinkClick r:id="rId13" action="ppaction://hlinksldjump"/>
              </a:rPr>
              <a:t>107</a:t>
            </a:r>
            <a:r>
              <a:rPr lang="zh-TW" altLang="en-US" sz="2000" dirty="0" smtClean="0">
                <a:hlinkClick r:id="rId13" action="ppaction://hlinksldjump"/>
              </a:rPr>
              <a:t>學年度四年級  視覺藝術    許仲恩老師  </a:t>
            </a:r>
            <a:r>
              <a:rPr lang="en-US" altLang="zh-TW" sz="2000" dirty="0" smtClean="0">
                <a:hlinkClick r:id="rId13" action="ppaction://hlinksldjump"/>
              </a:rPr>
              <a:t>0225282814</a:t>
            </a:r>
            <a:r>
              <a:rPr lang="zh-TW" altLang="en-US" sz="2000" dirty="0" smtClean="0">
                <a:hlinkClick r:id="rId13" action="ppaction://hlinksldjump"/>
              </a:rPr>
              <a:t>分機</a:t>
            </a:r>
            <a:r>
              <a:rPr lang="en-US" altLang="zh-TW" sz="2000" dirty="0" smtClean="0">
                <a:hlinkClick r:id="rId13" action="ppaction://hlinksldjump"/>
              </a:rPr>
              <a:t>531 </a:t>
            </a:r>
            <a:endParaRPr lang="zh-TW" altLang="en-US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zh-TW" altLang="en-US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zh-TW" altLang="en-US" sz="2000" dirty="0">
                <a:solidFill>
                  <a:srgbClr val="00B050"/>
                </a:solidFill>
              </a:rPr>
              <a:t>     </a:t>
            </a:r>
            <a:endParaRPr lang="zh-TW" sz="2000" dirty="0"/>
          </a:p>
          <a:p>
            <a:pPr marL="0" indent="0">
              <a:buNone/>
            </a:pPr>
            <a:endParaRPr lang="zh-TW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日期版面配置區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CC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CC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D16A17-C621-4615-B21A-7C19B5C4E4B3}" type="datetime1">
              <a:rPr kumimoji="1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147" name="標題 1"/>
          <p:cNvSpPr>
            <a:spLocks noGrp="1"/>
          </p:cNvSpPr>
          <p:nvPr>
            <p:ph type="title" idx="4294967295"/>
          </p:nvPr>
        </p:nvSpPr>
        <p:spPr>
          <a:xfrm>
            <a:off x="428625" y="571500"/>
            <a:ext cx="7929563" cy="487363"/>
          </a:xfrm>
        </p:spPr>
        <p:txBody>
          <a:bodyPr/>
          <a:lstStyle/>
          <a:p>
            <a:pPr eaLnBrk="1" hangingPunct="1"/>
            <a:r>
              <a:rPr lang="zh-TW" altLang="en-US" sz="400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體育課的準備與請託</a:t>
            </a:r>
          </a:p>
        </p:txBody>
      </p:sp>
      <p:sp>
        <p:nvSpPr>
          <p:cNvPr id="59395" name="內容版面配置區 2"/>
          <p:cNvSpPr>
            <a:spLocks noGrp="1"/>
          </p:cNvSpPr>
          <p:nvPr>
            <p:ph idx="4294967295"/>
          </p:nvPr>
        </p:nvSpPr>
        <p:spPr>
          <a:xfrm>
            <a:off x="500063" y="1500188"/>
            <a:ext cx="8215312" cy="4545012"/>
          </a:xfrm>
        </p:spPr>
        <p:txBody>
          <a:bodyPr/>
          <a:lstStyle/>
          <a:p>
            <a:pPr eaLnBrk="1" hangingPunct="1">
              <a:spcAft>
                <a:spcPct val="20000"/>
              </a:spcAft>
              <a:buClr>
                <a:schemeClr val="hlink"/>
              </a:buClr>
              <a:defRPr/>
            </a:pPr>
            <a:r>
              <a:rPr lang="zh-TW" altLang="en-US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穿著體育服裝上課</a:t>
            </a:r>
            <a:endParaRPr lang="en-US" altLang="zh-TW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spcAft>
                <a:spcPct val="20000"/>
              </a:spcAft>
              <a:buClr>
                <a:schemeClr val="hlink"/>
              </a:buClr>
              <a:buFontTx/>
              <a:buNone/>
              <a:defRPr/>
            </a:pPr>
            <a:r>
              <a:rPr lang="zh-TW" altLang="en-US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學校運動服</a:t>
            </a:r>
            <a:r>
              <a:rPr lang="en-US" altLang="zh-TW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.</a:t>
            </a:r>
          </a:p>
          <a:p>
            <a:pPr marL="0" indent="0" eaLnBrk="1" hangingPunct="1">
              <a:spcAft>
                <a:spcPct val="20000"/>
              </a:spcAft>
              <a:buClr>
                <a:schemeClr val="hlink"/>
              </a:buClr>
              <a:buFontTx/>
              <a:buNone/>
              <a:defRPr/>
            </a:pPr>
            <a:r>
              <a:rPr lang="zh-TW" altLang="en-US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吸汗替代服裝</a:t>
            </a:r>
            <a:endParaRPr lang="en-US" altLang="zh-TW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spcAft>
                <a:spcPct val="20000"/>
              </a:spcAft>
              <a:buClr>
                <a:schemeClr val="hlink"/>
              </a:buClr>
              <a:buFontTx/>
              <a:buNone/>
              <a:defRPr/>
            </a:pPr>
            <a:r>
              <a:rPr lang="zh-TW" altLang="en-US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包覆性的運動球鞋</a:t>
            </a:r>
            <a:endParaRPr lang="en-US" altLang="zh-TW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Aft>
                <a:spcPct val="20000"/>
              </a:spcAft>
              <a:buClr>
                <a:schemeClr val="hlink"/>
              </a:buClr>
              <a:defRPr/>
            </a:pPr>
            <a:r>
              <a:rPr lang="zh-TW" altLang="en-US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身體不舒服要主動告知老師</a:t>
            </a:r>
            <a:endParaRPr lang="en-US" altLang="zh-TW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Aft>
                <a:spcPct val="20000"/>
              </a:spcAft>
              <a:buClr>
                <a:schemeClr val="hlink"/>
              </a:buClr>
              <a:defRPr/>
            </a:pPr>
            <a:r>
              <a:rPr lang="zh-TW" altLang="en-US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如有特殊事情可透過聯絡簿、導師、或直接電話聯繫</a:t>
            </a:r>
            <a:r>
              <a:rPr lang="en-US" altLang="zh-TW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25282814#532</a:t>
            </a:r>
            <a:r>
              <a:rPr lang="zh-TW" altLang="en-US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張文遙老師</a:t>
            </a:r>
            <a:endParaRPr lang="en-US" altLang="zh-TW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Aft>
                <a:spcPct val="20000"/>
              </a:spcAft>
              <a:buClr>
                <a:schemeClr val="hlink"/>
              </a:buClr>
              <a:defRPr/>
            </a:pPr>
            <a:r>
              <a:rPr lang="zh-TW" altLang="en-US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                 </a:t>
            </a:r>
          </a:p>
        </p:txBody>
      </p:sp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327400"/>
            <a:ext cx="73025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1477963"/>
            <a:ext cx="1851025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92329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5939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日期版面配置區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CC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CC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778186-B7BE-464B-99D9-0F17D64DA03C}" type="datetime1">
              <a:rPr kumimoji="1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123" name="標題 1"/>
          <p:cNvSpPr>
            <a:spLocks noGrp="1"/>
          </p:cNvSpPr>
          <p:nvPr>
            <p:ph type="title" idx="4294967295"/>
          </p:nvPr>
        </p:nvSpPr>
        <p:spPr>
          <a:xfrm>
            <a:off x="633413" y="309563"/>
            <a:ext cx="6827837" cy="487362"/>
          </a:xfrm>
        </p:spPr>
        <p:txBody>
          <a:bodyPr/>
          <a:lstStyle/>
          <a:p>
            <a:pPr eaLnBrk="1" hangingPunct="1"/>
            <a:r>
              <a:rPr lang="zh-TW" altLang="en-US" sz="4000" b="1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健康教育課的課程介紹</a:t>
            </a:r>
          </a:p>
        </p:txBody>
      </p:sp>
      <p:sp>
        <p:nvSpPr>
          <p:cNvPr id="58371" name="內容版面配置區 2"/>
          <p:cNvSpPr>
            <a:spLocks noGrp="1"/>
          </p:cNvSpPr>
          <p:nvPr>
            <p:ph idx="4294967295"/>
          </p:nvPr>
        </p:nvSpPr>
        <p:spPr>
          <a:xfrm>
            <a:off x="166688" y="896938"/>
            <a:ext cx="8858250" cy="47132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第一至二週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健康教育介紹</a:t>
            </a:r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(8/30~9/7)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第三至五週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危機總動員</a:t>
            </a:r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(9/10~9/28)-</a:t>
            </a:r>
          </a:p>
          <a:p>
            <a:pPr marL="0" indent="0" eaLnBrk="1" hangingPunct="1">
              <a:spcBef>
                <a:spcPts val="1200"/>
              </a:spcBef>
              <a:buFontTx/>
              <a:buNone/>
              <a:defRPr/>
            </a:pPr>
            <a:r>
              <a:rPr lang="zh-TW" altLang="en-US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危險就在身邊</a:t>
            </a:r>
            <a:r>
              <a:rPr lang="en-US" altLang="zh-TW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可怕的火災</a:t>
            </a:r>
            <a:r>
              <a:rPr lang="en-US" altLang="zh-TW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救護小先鋒</a:t>
            </a:r>
            <a:endParaRPr lang="en-US" altLang="zh-TW" sz="2000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第六至九週</a:t>
            </a:r>
            <a:r>
              <a:rPr lang="zh-TW" altLang="en-US" sz="2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飲食與運動</a:t>
            </a:r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(10/10~10/26)-</a:t>
            </a:r>
            <a:r>
              <a:rPr lang="zh-TW" altLang="en-US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神奇的營養素</a:t>
            </a:r>
            <a:endParaRPr lang="en-US" altLang="zh-TW" sz="2000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zh-TW" altLang="en-US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第十週期中評量 </a:t>
            </a:r>
            <a:r>
              <a:rPr lang="en-US" altLang="zh-TW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(10/29~11/2)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第十一至十九週</a:t>
            </a:r>
            <a:r>
              <a:rPr lang="zh-TW" altLang="en-US" sz="2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口腔保衛戰</a:t>
            </a:r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(11/5~1/4)-</a:t>
            </a:r>
          </a:p>
          <a:p>
            <a:pPr marL="0" indent="0" eaLnBrk="1" hangingPunct="1">
              <a:spcBef>
                <a:spcPts val="1200"/>
              </a:spcBef>
              <a:buFontTx/>
              <a:buNone/>
              <a:defRPr/>
            </a:pPr>
            <a:r>
              <a:rPr lang="zh-TW" altLang="en-US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認識牙齒</a:t>
            </a:r>
            <a:r>
              <a:rPr lang="en-US" altLang="zh-TW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口腔疾病知多少</a:t>
            </a:r>
            <a:r>
              <a:rPr lang="en-US" altLang="zh-TW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護齒大作戰</a:t>
            </a:r>
            <a:endParaRPr lang="en-US" altLang="zh-TW" sz="2000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zh-TW" altLang="en-US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第二十週期末評量</a:t>
            </a:r>
            <a:r>
              <a:rPr lang="en-US" altLang="zh-TW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(1/7~11)</a:t>
            </a:r>
            <a:endParaRPr lang="en-US" altLang="zh-TW" sz="1800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第二十一週展望與回顧</a:t>
            </a:r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(1/14~11/18)</a:t>
            </a:r>
            <a:endParaRPr lang="zh-TW" altLang="en-US" sz="24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197" name="Picture 5" descr="C:\Documents and Settings\t1090\Local Settings\Temporary Internet Files\Content.IE5\501QX1HR\MCj0289001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5556250"/>
            <a:ext cx="12065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3444875"/>
            <a:ext cx="715963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62563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837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CC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CC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B33012-27A3-4BC4-8CDE-A323B2633F59}" type="datetime1">
              <a:rPr kumimoji="1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2018/9/7</a:t>
            </a:fld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3302000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7200" smtClean="0">
                <a:latin typeface="新細明體" panose="02020500000000000000" pitchFamily="18" charset="-120"/>
                <a:ea typeface="標楷體" panose="03000509000000000000" pitchFamily="65" charset="-120"/>
              </a:rPr>
              <a:t>謝謝大家</a:t>
            </a:r>
            <a:r>
              <a:rPr lang="zh-TW" altLang="en-US" sz="7200" smtClean="0">
                <a:ea typeface="標楷體" panose="03000509000000000000" pitchFamily="65" charset="-120"/>
              </a:rPr>
              <a:t>！</a:t>
            </a:r>
            <a:endParaRPr lang="zh-TW" altLang="en-US" sz="7200" smtClean="0"/>
          </a:p>
        </p:txBody>
      </p:sp>
      <p:pic>
        <p:nvPicPr>
          <p:cNvPr id="9220" name="Picture 5" descr="C:\Documents and Settings\t1090\Local Settings\Temporary Internet Files\Content.IE5\41WPQBW5\MCj0438227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738188"/>
            <a:ext cx="21669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Users\kuang726\AppData\Local\Microsoft\Windows\Temporary Internet Files\Content.IE5\YYPZ7DW6\1024px-Go-home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293096"/>
            <a:ext cx="638936" cy="63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325983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28750" y="1143000"/>
            <a:ext cx="6888163" cy="819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5200" b="1" dirty="0" smtClean="0">
                <a:solidFill>
                  <a:srgbClr val="0000FF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音  樂</a:t>
            </a:r>
            <a:endParaRPr lang="zh-TW" altLang="en-US" sz="5200" b="1" dirty="0">
              <a:solidFill>
                <a:srgbClr val="0000FF"/>
              </a:solidFill>
              <a:latin typeface="華康古印體" panose="03010509000000000000" pitchFamily="65" charset="-120"/>
              <a:ea typeface="華康古印體" panose="03010509000000000000" pitchFamily="65" charset="-120"/>
            </a:endParaRPr>
          </a:p>
        </p:txBody>
      </p:sp>
      <p:sp>
        <p:nvSpPr>
          <p:cNvPr id="9219" name="副標題 2"/>
          <p:cNvSpPr>
            <a:spLocks noGrp="1"/>
          </p:cNvSpPr>
          <p:nvPr>
            <p:ph type="subTitle" idx="1"/>
          </p:nvPr>
        </p:nvSpPr>
        <p:spPr>
          <a:xfrm rot="10800000" flipV="1">
            <a:off x="5292725" y="4005263"/>
            <a:ext cx="2557463" cy="110966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zh-TW" altLang="zh-TW" sz="2400" dirty="0" smtClean="0"/>
              <a:t>201</a:t>
            </a:r>
            <a:r>
              <a:rPr lang="en-US" altLang="zh-TW" sz="2400" dirty="0" smtClean="0"/>
              <a:t>8</a:t>
            </a:r>
            <a:r>
              <a:rPr lang="zh-TW" altLang="zh-TW" sz="2400" dirty="0" smtClean="0"/>
              <a:t>.</a:t>
            </a:r>
            <a:r>
              <a:rPr lang="zh-TW" altLang="zh-TW" sz="2400" dirty="0" smtClean="0"/>
              <a:t>0</a:t>
            </a:r>
            <a:r>
              <a:rPr lang="en-US" altLang="zh-TW" sz="2400" dirty="0"/>
              <a:t>9</a:t>
            </a:r>
            <a:r>
              <a:rPr lang="zh-TW" altLang="zh-TW" sz="2400" dirty="0" smtClean="0"/>
              <a:t>.</a:t>
            </a:r>
            <a:r>
              <a:rPr lang="en-US" altLang="zh-TW" sz="2400" dirty="0" smtClean="0"/>
              <a:t>07</a:t>
            </a:r>
            <a:r>
              <a:rPr lang="zh-TW" altLang="en-US" sz="2400" dirty="0" smtClean="0"/>
              <a:t> </a:t>
            </a:r>
            <a:endParaRPr altLang="zh-TW" sz="2400" dirty="0"/>
          </a:p>
          <a:p>
            <a:pPr eaLnBrk="1" hangingPunct="1">
              <a:defRPr/>
            </a:pPr>
            <a:r>
              <a:rPr lang="zh-TW" altLang="en-US" sz="2400" dirty="0"/>
              <a:t>健康國小學校日</a:t>
            </a:r>
            <a:endParaRPr altLang="zh-TW" sz="2400" dirty="0"/>
          </a:p>
          <a:p>
            <a:pPr eaLnBrk="1" hangingPunct="1">
              <a:defRPr/>
            </a:pPr>
            <a:r>
              <a:rPr lang="zh-TW" altLang="en-US" sz="2400" dirty="0" smtClean="0"/>
              <a:t>　董　芸 老師</a:t>
            </a:r>
            <a:endParaRPr lang="zh-TW" altLang="zh-TW" sz="2400" dirty="0"/>
          </a:p>
        </p:txBody>
      </p:sp>
      <p:pic>
        <p:nvPicPr>
          <p:cNvPr id="38916" name="圖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5697"/>
            <a:ext cx="5162551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495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1063" y="620713"/>
            <a:ext cx="7521575" cy="5762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/>
              <a:t>教學目標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537" y="1700212"/>
            <a:ext cx="8424936" cy="4393084"/>
          </a:xfrm>
        </p:spPr>
        <p:txBody>
          <a:bodyPr rtlCol="0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演唱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能準確以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Lu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音發聲歌唱。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演奏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能以樂器演奏中央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Do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到高音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Re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之樂曲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創作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能創作簡單的問答句樂段。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欣賞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能表達音樂感受與音樂要素關係。</a:t>
            </a:r>
          </a:p>
        </p:txBody>
      </p:sp>
    </p:spTree>
    <p:extLst>
      <p:ext uri="{BB962C8B-B14F-4D97-AF65-F5344CB8AC3E}">
        <p14:creationId xmlns:p14="http://schemas.microsoft.com/office/powerpoint/2010/main" val="12962471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0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/>
              <a:t>教學重點</a:t>
            </a:r>
            <a:endParaRPr lang="zh-TW" altLang="en-US" sz="4000" dirty="0"/>
          </a:p>
        </p:txBody>
      </p:sp>
      <p:pic>
        <p:nvPicPr>
          <p:cNvPr id="3" name="圖片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4" t="27139" r="27892" b="58800"/>
          <a:stretch/>
        </p:blipFill>
        <p:spPr bwMode="auto">
          <a:xfrm>
            <a:off x="337893" y="990600"/>
            <a:ext cx="8322019" cy="141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37893" y="2400658"/>
            <a:ext cx="83550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音感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級進與跳進、認識弱起拍子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、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認識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G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大調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認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譜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附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點音符、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升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記號與本位記號、力度記號。</a:t>
            </a:r>
            <a:endParaRPr kumimoji="0" lang="zh-TW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演唱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腹式呼吸、視唱、母音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發聲歌唱。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演奏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直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笛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Do~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高音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Re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、器樂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合奏。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創作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問句與答句。</a:t>
            </a:r>
            <a:endParaRPr kumimoji="0" lang="zh-TW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欣賞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號兵的假期、將軍令、美國巡邏兵等。</a:t>
            </a:r>
            <a:endParaRPr kumimoji="0" lang="zh-TW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084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b="1" dirty="0" smtClean="0"/>
              <a:t>評量方式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5" y="1700808"/>
            <a:ext cx="7632848" cy="43434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♥上課表現：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學習態度（上課專心、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守秩序、參與度、學用品攜帶情形）、同儕合作 </a:t>
            </a:r>
            <a:r>
              <a:rPr lang="en-US" altLang="zh-TW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Courier New" panose="02070309020205020404" pitchFamily="49" charset="0"/>
              </a:rPr>
              <a:t>20</a:t>
            </a:r>
            <a:r>
              <a:rPr lang="en-US" altLang="zh-TW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Courier New" panose="02070309020205020404" pitchFamily="49" charset="0"/>
              </a:rPr>
              <a:t>%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♥實作評量：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演唱 </a:t>
            </a:r>
            <a:r>
              <a:rPr lang="en-US" altLang="zh-TW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Courier New" panose="02070309020205020404" pitchFamily="49" charset="0"/>
              </a:rPr>
              <a:t>20%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、演奏（直笛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Courier New" panose="02070309020205020404" pitchFamily="49" charset="0"/>
              </a:rPr>
              <a:t>20</a:t>
            </a:r>
            <a:r>
              <a:rPr lang="en-US" altLang="zh-TW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Courier New" panose="02070309020205020404" pitchFamily="49" charset="0"/>
              </a:rPr>
              <a:t>%</a:t>
            </a:r>
            <a:r>
              <a:rPr lang="en-US" altLang="zh-TW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ourier New" panose="02070309020205020404" pitchFamily="49" charset="0"/>
              </a:rPr>
              <a:t>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　　　　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♥紙筆評量：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樂理筆試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認譜、節奏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、音樂常識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zh-TW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Courier New" panose="02070309020205020404" pitchFamily="49" charset="0"/>
              </a:rPr>
              <a:t>20%</a:t>
            </a:r>
          </a:p>
          <a:p>
            <a:pPr marL="0" lvl="0" indent="0">
              <a:buNone/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♥作業及發表：</a:t>
            </a:r>
            <a:r>
              <a:rPr lang="zh-TW" altLang="en-US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學習單、課堂</a:t>
            </a:r>
            <a:r>
              <a:rPr lang="zh-TW" altLang="en-US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創作及</a:t>
            </a:r>
            <a:r>
              <a:rPr lang="zh-TW" altLang="en-US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發表 </a:t>
            </a:r>
            <a:r>
              <a:rPr lang="en-US" altLang="zh-TW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Courier New" panose="02070309020205020404" pitchFamily="49" charset="0"/>
              </a:rPr>
              <a:t>20%</a:t>
            </a:r>
          </a:p>
          <a:p>
            <a:pPr marL="0" lvl="0" indent="0">
              <a:buNone/>
              <a:defRPr/>
            </a:pPr>
            <a:endParaRPr lang="en-US" altLang="zh-TW" dirty="0">
              <a:solidFill>
                <a:srgbClr val="7030A0"/>
              </a:solidFill>
              <a:latin typeface="標楷體" pitchFamily="65" charset="-120"/>
              <a:ea typeface="標楷體" pitchFamily="65" charset="-12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endParaRPr lang="en-US" altLang="zh-TW" dirty="0" smtClean="0">
              <a:solidFill>
                <a:srgbClr val="7030A0"/>
              </a:solidFill>
              <a:latin typeface="Courier New" panose="02070309020205020404" pitchFamily="49" charset="0"/>
              <a:ea typeface="+mj-ea"/>
              <a:cs typeface="Courier New" panose="02070309020205020404" pitchFamily="49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altLang="zh-TW" dirty="0">
              <a:solidFill>
                <a:srgbClr val="7030A0"/>
              </a:solidFill>
              <a:latin typeface="Courier New" panose="02070309020205020404" pitchFamily="49" charset="0"/>
              <a:ea typeface="+mj-ea"/>
              <a:cs typeface="Courier New" panose="02070309020205020404" pitchFamily="49" charset="0"/>
            </a:endParaRPr>
          </a:p>
          <a:p>
            <a:pPr marL="320040" indent="-320040" eaLnBrk="1" fontAlgn="auto" hangingPunct="1">
              <a:spcAft>
                <a:spcPts val="0"/>
              </a:spcAft>
              <a:defRPr/>
            </a:pPr>
            <a:endParaRPr lang="en-US" altLang="zh-TW" sz="2400" dirty="0">
              <a:latin typeface="+mj-ea"/>
              <a:ea typeface="+mj-ea"/>
            </a:endParaRPr>
          </a:p>
          <a:p>
            <a:pPr marL="320040" indent="-320040" eaLnBrk="1" fontAlgn="auto" hangingPunct="1">
              <a:spcAft>
                <a:spcPts val="0"/>
              </a:spcAft>
              <a:defRPr/>
            </a:pPr>
            <a:endParaRPr lang="zh-TW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51897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5780087" cy="15843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♫♪</a:t>
            </a:r>
            <a:r>
              <a:rPr lang="zh-TW" altLang="en-US" sz="6200" b="1" dirty="0">
                <a:solidFill>
                  <a:srgbClr val="7030A0"/>
                </a:solidFill>
                <a:latin typeface="+mn-ea"/>
                <a:ea typeface="+mn-ea"/>
              </a:rPr>
              <a:t>謝</a:t>
            </a:r>
            <a:r>
              <a:rPr lang="zh-TW" altLang="en-US" sz="6200" b="1" dirty="0">
                <a:solidFill>
                  <a:srgbClr val="FF0066"/>
                </a:solidFill>
                <a:latin typeface="+mn-ea"/>
                <a:ea typeface="+mn-ea"/>
              </a:rPr>
              <a:t>謝</a:t>
            </a:r>
            <a:r>
              <a:rPr lang="zh-TW" altLang="en-US" sz="6200" b="1" dirty="0">
                <a:solidFill>
                  <a:srgbClr val="009900"/>
                </a:solidFill>
                <a:latin typeface="+mn-ea"/>
                <a:ea typeface="+mn-ea"/>
              </a:rPr>
              <a:t>聆</a:t>
            </a:r>
            <a:r>
              <a:rPr lang="zh-TW" altLang="en-US" sz="6200" b="1" dirty="0">
                <a:solidFill>
                  <a:srgbClr val="0070C0"/>
                </a:solidFill>
                <a:latin typeface="+mn-ea"/>
                <a:ea typeface="+mn-ea"/>
              </a:rPr>
              <a:t>聽</a:t>
            </a:r>
            <a:r>
              <a:rPr lang="zh-TW" altLang="en-US" sz="6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♫</a:t>
            </a:r>
            <a:r>
              <a:rPr lang="zh-TW" altLang="en-US" sz="5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♫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115616" y="3501008"/>
            <a:ext cx="5903912" cy="2159000"/>
          </a:xfrm>
        </p:spPr>
        <p:txBody>
          <a:bodyPr rtlCol="0"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defRPr/>
            </a:pPr>
            <a:endParaRPr lang="en-US" altLang="zh-TW" cap="all" dirty="0" smtClean="0">
              <a:solidFill>
                <a:prstClr val="black"/>
              </a:solidFill>
              <a:latin typeface="Franklin Gothic Medium"/>
              <a:cs typeface="+mj-cs"/>
            </a:endParaRPr>
          </a:p>
          <a:p>
            <a:pPr marL="320040" indent="-320040" eaLnBrk="1" fontAlgn="auto" hangingPunct="1">
              <a:spcAft>
                <a:spcPts val="0"/>
              </a:spcAft>
              <a:defRPr/>
            </a:pPr>
            <a:r>
              <a:rPr lang="zh-TW" altLang="en-US" cap="all" dirty="0" smtClean="0">
                <a:solidFill>
                  <a:prstClr val="black"/>
                </a:solidFill>
                <a:latin typeface="Franklin Gothic Medium"/>
                <a:cs typeface="+mj-cs"/>
              </a:rPr>
              <a:t>關於</a:t>
            </a:r>
            <a:r>
              <a:rPr lang="zh-TW" altLang="en-US" cap="all" dirty="0">
                <a:solidFill>
                  <a:prstClr val="black"/>
                </a:solidFill>
                <a:latin typeface="Franklin Gothic Medium"/>
                <a:cs typeface="+mj-cs"/>
              </a:rPr>
              <a:t>課程若有任何疑問</a:t>
            </a:r>
            <a:r>
              <a:rPr lang="zh-TW" altLang="en-US" cap="all" dirty="0" smtClean="0">
                <a:solidFill>
                  <a:prstClr val="black"/>
                </a:solidFill>
                <a:latin typeface="Franklin Gothic Medium"/>
                <a:cs typeface="+mj-cs"/>
              </a:rPr>
              <a:t>，</a:t>
            </a:r>
            <a:endParaRPr lang="en-US" altLang="zh-TW" cap="all" dirty="0" smtClean="0">
              <a:solidFill>
                <a:prstClr val="black"/>
              </a:solidFill>
              <a:latin typeface="Franklin Gothic Medium"/>
              <a:cs typeface="+mj-cs"/>
            </a:endParaRPr>
          </a:p>
          <a:p>
            <a:pPr marL="320040" indent="-320040" eaLnBrk="1" fontAlgn="auto" hangingPunct="1">
              <a:spcAft>
                <a:spcPts val="0"/>
              </a:spcAft>
              <a:defRPr/>
            </a:pPr>
            <a:r>
              <a:rPr lang="zh-TW" altLang="en-US" cap="all" dirty="0" smtClean="0">
                <a:solidFill>
                  <a:prstClr val="black"/>
                </a:solidFill>
                <a:latin typeface="Franklin Gothic Medium"/>
                <a:cs typeface="+mj-cs"/>
              </a:rPr>
              <a:t>都</a:t>
            </a:r>
            <a:r>
              <a:rPr lang="zh-TW" altLang="en-US" cap="all" dirty="0">
                <a:solidFill>
                  <a:prstClr val="black"/>
                </a:solidFill>
                <a:latin typeface="Franklin Gothic Medium"/>
                <a:cs typeface="+mj-cs"/>
              </a:rPr>
              <a:t>歡迎您聯繫班級導師，或</a:t>
            </a:r>
            <a:r>
              <a:rPr lang="zh-TW" altLang="en-US" cap="all" dirty="0" smtClean="0">
                <a:solidFill>
                  <a:prstClr val="black"/>
                </a:solidFill>
                <a:latin typeface="Franklin Gothic Medium"/>
                <a:cs typeface="+mj-cs"/>
              </a:rPr>
              <a:t>直接</a:t>
            </a:r>
            <a:endParaRPr lang="en-US" altLang="zh-TW" cap="all" dirty="0" smtClean="0">
              <a:solidFill>
                <a:prstClr val="black"/>
              </a:solidFill>
              <a:latin typeface="Franklin Gothic Medium"/>
              <a:cs typeface="+mj-cs"/>
            </a:endParaRPr>
          </a:p>
          <a:p>
            <a:pPr marL="320040" indent="-320040" eaLnBrk="1" fontAlgn="auto" hangingPunct="1">
              <a:spcAft>
                <a:spcPts val="0"/>
              </a:spcAft>
              <a:defRPr/>
            </a:pPr>
            <a:r>
              <a:rPr lang="zh-TW" altLang="en-US" cap="all" dirty="0" smtClean="0">
                <a:solidFill>
                  <a:prstClr val="black"/>
                </a:solidFill>
                <a:latin typeface="Franklin Gothic Medium"/>
                <a:cs typeface="+mj-cs"/>
              </a:rPr>
              <a:t>撥</a:t>
            </a:r>
            <a:r>
              <a:rPr lang="zh-TW" altLang="en-US" cap="all" dirty="0">
                <a:solidFill>
                  <a:prstClr val="black"/>
                </a:solidFill>
                <a:latin typeface="Franklin Gothic Medium"/>
                <a:cs typeface="+mj-cs"/>
              </a:rPr>
              <a:t>打學校</a:t>
            </a:r>
            <a:r>
              <a:rPr lang="zh-TW" altLang="en-US" cap="all" dirty="0" smtClean="0">
                <a:solidFill>
                  <a:prstClr val="black"/>
                </a:solidFill>
                <a:latin typeface="Franklin Gothic Medium"/>
                <a:cs typeface="+mj-cs"/>
              </a:rPr>
              <a:t>分機</a:t>
            </a:r>
            <a:r>
              <a:rPr lang="en-US" altLang="zh-TW" cap="all" dirty="0" smtClean="0">
                <a:solidFill>
                  <a:prstClr val="black"/>
                </a:solidFill>
                <a:latin typeface="Franklin Gothic Medium"/>
                <a:cs typeface="+mj-cs"/>
              </a:rPr>
              <a:t>(543)</a:t>
            </a:r>
            <a:r>
              <a:rPr lang="zh-TW" altLang="en-US" cap="all" dirty="0" smtClean="0">
                <a:solidFill>
                  <a:prstClr val="black"/>
                </a:solidFill>
                <a:latin typeface="Franklin Gothic Medium"/>
                <a:cs typeface="+mj-cs"/>
              </a:rPr>
              <a:t>與</a:t>
            </a:r>
            <a:r>
              <a:rPr lang="zh-TW" altLang="en-US" cap="all" dirty="0">
                <a:solidFill>
                  <a:prstClr val="black"/>
                </a:solidFill>
                <a:latin typeface="Franklin Gothic Medium"/>
                <a:cs typeface="+mj-cs"/>
              </a:rPr>
              <a:t>老師聯繫！</a:t>
            </a:r>
            <a:endParaRPr lang="zh-TW" altLang="en-US" dirty="0"/>
          </a:p>
        </p:txBody>
      </p:sp>
      <p:pic>
        <p:nvPicPr>
          <p:cNvPr id="4" name="Picture 2" descr="D:\Users\kuang726\AppData\Local\Microsoft\Windows\Temporary Internet Files\Content.IE5\YYPZ7DW6\1024px-Go-home.svg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229200"/>
            <a:ext cx="638936" cy="63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5026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31640" y="548680"/>
            <a:ext cx="5648623" cy="1584176"/>
          </a:xfrm>
        </p:spPr>
        <p:txBody>
          <a:bodyPr/>
          <a:lstStyle/>
          <a:p>
            <a:r>
              <a:rPr lang="en-US" altLang="zh-TW" sz="3600" dirty="0" smtClean="0">
                <a:solidFill>
                  <a:srgbClr val="FFFF00"/>
                </a:solidFill>
                <a:latin typeface="華康特粗楷體" pitchFamily="65" charset="-120"/>
                <a:ea typeface="華康特粗楷體" pitchFamily="65" charset="-120"/>
              </a:rPr>
              <a:t>107</a:t>
            </a:r>
            <a:r>
              <a:rPr lang="zh-TW" altLang="en-US" sz="3600" dirty="0" smtClean="0">
                <a:solidFill>
                  <a:srgbClr val="FFFF00"/>
                </a:solidFill>
                <a:latin typeface="華康特粗楷體" pitchFamily="65" charset="-120"/>
                <a:ea typeface="華康特粗楷體" pitchFamily="65" charset="-120"/>
              </a:rPr>
              <a:t>學年度第一學期學校日</a:t>
            </a:r>
            <a:r>
              <a:rPr lang="en-US" altLang="zh-TW" sz="3600" dirty="0" smtClean="0">
                <a:solidFill>
                  <a:srgbClr val="FFFF00"/>
                </a:solidFill>
                <a:latin typeface="華康特粗楷體" pitchFamily="65" charset="-120"/>
                <a:ea typeface="華康特粗楷體" pitchFamily="65" charset="-120"/>
              </a:rPr>
              <a:t/>
            </a:r>
            <a:br>
              <a:rPr lang="en-US" altLang="zh-TW" sz="3600" dirty="0" smtClean="0">
                <a:solidFill>
                  <a:srgbClr val="FFFF00"/>
                </a:solidFill>
                <a:latin typeface="華康特粗楷體" pitchFamily="65" charset="-120"/>
                <a:ea typeface="華康特粗楷體" pitchFamily="65" charset="-120"/>
              </a:rPr>
            </a:br>
            <a:r>
              <a:rPr lang="zh-TW" altLang="en-US" sz="3600" dirty="0" smtClean="0">
                <a:solidFill>
                  <a:srgbClr val="FFFF00"/>
                </a:solidFill>
                <a:latin typeface="華康特粗楷體" pitchFamily="65" charset="-120"/>
                <a:ea typeface="華康特粗楷體" pitchFamily="65" charset="-120"/>
              </a:rPr>
              <a:t>四</a:t>
            </a:r>
            <a:r>
              <a:rPr lang="en-US" altLang="zh-TW" sz="3600" dirty="0" smtClean="0">
                <a:solidFill>
                  <a:srgbClr val="FFFF00"/>
                </a:solidFill>
                <a:latin typeface="華康特粗楷體" pitchFamily="65" charset="-120"/>
                <a:ea typeface="華康特粗楷體" pitchFamily="65" charset="-120"/>
              </a:rPr>
              <a:t>B</a:t>
            </a:r>
            <a:r>
              <a:rPr lang="zh-TW" altLang="en-US" sz="3600" dirty="0" smtClean="0">
                <a:solidFill>
                  <a:srgbClr val="FFFF00"/>
                </a:solidFill>
                <a:latin typeface="華康特粗楷體" pitchFamily="65" charset="-120"/>
                <a:ea typeface="華康特粗楷體" pitchFamily="65" charset="-120"/>
              </a:rPr>
              <a:t>班群音樂課程教學</a:t>
            </a:r>
            <a:endParaRPr lang="zh-TW" altLang="en-US" sz="3600" dirty="0">
              <a:solidFill>
                <a:srgbClr val="FFFF00"/>
              </a:solidFill>
              <a:latin typeface="華康特粗楷體" pitchFamily="65" charset="-120"/>
              <a:ea typeface="華康特粗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716016" y="4357694"/>
            <a:ext cx="3168352" cy="1171626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華康特粗楷體" pitchFamily="65" charset="-120"/>
                <a:ea typeface="華康特粗楷體" pitchFamily="65" charset="-120"/>
              </a:rPr>
              <a:t>任課老師</a:t>
            </a:r>
            <a:r>
              <a:rPr lang="en-US" altLang="zh-TW" sz="2400" dirty="0" smtClean="0">
                <a:latin typeface="華康特粗楷體" pitchFamily="65" charset="-120"/>
                <a:ea typeface="華康特粗楷體" pitchFamily="65" charset="-120"/>
              </a:rPr>
              <a:t>:</a:t>
            </a:r>
            <a:r>
              <a:rPr lang="zh-TW" altLang="en-US" sz="2400" dirty="0" smtClean="0">
                <a:latin typeface="華康特粗楷體" pitchFamily="65" charset="-120"/>
                <a:ea typeface="華康特粗楷體" pitchFamily="65" charset="-120"/>
              </a:rPr>
              <a:t>李祥</a:t>
            </a:r>
            <a:r>
              <a:rPr lang="zh-TW" altLang="en-US" sz="2400" dirty="0">
                <a:latin typeface="華康特粗楷體" pitchFamily="65" charset="-120"/>
                <a:ea typeface="華康特粗楷體" pitchFamily="65" charset="-120"/>
              </a:rPr>
              <a:t>菁</a:t>
            </a:r>
            <a:r>
              <a:rPr lang="zh-TW" altLang="en-US" sz="2400" dirty="0" smtClean="0">
                <a:latin typeface="華康特粗楷體" pitchFamily="65" charset="-120"/>
                <a:ea typeface="華康特粗楷體" pitchFamily="65" charset="-120"/>
              </a:rPr>
              <a:t>老師</a:t>
            </a:r>
            <a:endParaRPr lang="en-US" altLang="zh-TW" sz="2400" dirty="0" smtClean="0">
              <a:latin typeface="華康特粗楷體" pitchFamily="65" charset="-120"/>
              <a:ea typeface="華康特粗楷體" pitchFamily="65" charset="-120"/>
            </a:endParaRPr>
          </a:p>
          <a:p>
            <a:r>
              <a:rPr lang="en-US" altLang="zh-TW" sz="2400" dirty="0" smtClean="0">
                <a:latin typeface="華康特粗楷體" pitchFamily="65" charset="-120"/>
                <a:ea typeface="華康特粗楷體" pitchFamily="65" charset="-120"/>
              </a:rPr>
              <a:t>2528-2814 </a:t>
            </a:r>
            <a:r>
              <a:rPr lang="zh-TW" altLang="en-US" sz="2400" dirty="0" smtClean="0">
                <a:latin typeface="華康特粗楷體" pitchFamily="65" charset="-120"/>
                <a:ea typeface="華康特粗楷體" pitchFamily="65" charset="-120"/>
              </a:rPr>
              <a:t>分機</a:t>
            </a:r>
            <a:r>
              <a:rPr lang="en-US" altLang="zh-TW" sz="2400" dirty="0" smtClean="0">
                <a:latin typeface="華康特粗楷體" pitchFamily="65" charset="-120"/>
                <a:ea typeface="華康特粗楷體" pitchFamily="65" charset="-120"/>
              </a:rPr>
              <a:t>542</a:t>
            </a:r>
            <a:endParaRPr lang="zh-TW" altLang="en-US" sz="2400" dirty="0">
              <a:latin typeface="華康特粗楷體" pitchFamily="65" charset="-120"/>
              <a:ea typeface="華康特粗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0139">
            <a:off x="563505" y="2461679"/>
            <a:ext cx="3816424" cy="3501008"/>
          </a:xfrm>
          <a:prstGeom prst="rect">
            <a:avLst/>
          </a:prstGeom>
        </p:spPr>
      </p:pic>
      <p:pic>
        <p:nvPicPr>
          <p:cNvPr id="6" name="圖片 5" descr="1001737_10151819494711563_129212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12680">
            <a:off x="6382741" y="1888985"/>
            <a:ext cx="2308402" cy="230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5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571480"/>
            <a:ext cx="7664956" cy="92869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0070C0"/>
                </a:solidFill>
                <a:latin typeface="華康特粗楷體" pitchFamily="65" charset="-120"/>
                <a:ea typeface="華康特粗楷體" pitchFamily="65" charset="-120"/>
              </a:rPr>
              <a:t/>
            </a:r>
            <a:br>
              <a:rPr lang="en-US" altLang="zh-TW" dirty="0" smtClean="0">
                <a:solidFill>
                  <a:srgbClr val="0070C0"/>
                </a:solidFill>
                <a:latin typeface="華康特粗楷體" pitchFamily="65" charset="-120"/>
                <a:ea typeface="華康特粗楷體" pitchFamily="65" charset="-120"/>
              </a:rPr>
            </a:br>
            <a:r>
              <a:rPr lang="zh-TW" altLang="en-US" b="1" dirty="0" smtClean="0">
                <a:solidFill>
                  <a:srgbClr val="0070C0"/>
                </a:solidFill>
                <a:latin typeface="華康特粗楷體" pitchFamily="65" charset="-120"/>
                <a:ea typeface="華康特粗楷體" pitchFamily="65" charset="-120"/>
              </a:rPr>
              <a:t>教學重點</a:t>
            </a:r>
            <a:r>
              <a:rPr lang="en-US" altLang="zh-TW" dirty="0" smtClean="0">
                <a:solidFill>
                  <a:srgbClr val="0070C0"/>
                </a:solidFill>
                <a:latin typeface="華康特粗楷體" pitchFamily="65" charset="-120"/>
                <a:ea typeface="華康特粗楷體" pitchFamily="65" charset="-120"/>
              </a:rPr>
              <a:t/>
            </a:r>
            <a:br>
              <a:rPr lang="en-US" altLang="zh-TW" dirty="0" smtClean="0">
                <a:solidFill>
                  <a:srgbClr val="0070C0"/>
                </a:solidFill>
                <a:latin typeface="華康特粗楷體" pitchFamily="65" charset="-120"/>
                <a:ea typeface="華康特粗楷體" pitchFamily="65" charset="-120"/>
              </a:rPr>
            </a:br>
            <a:r>
              <a:rPr lang="zh-TW" altLang="en-US" dirty="0" smtClean="0">
                <a:solidFill>
                  <a:srgbClr val="0070C0"/>
                </a:solidFill>
                <a:latin typeface="華康特粗楷體" pitchFamily="65" charset="-120"/>
                <a:ea typeface="華康特粗楷體" pitchFamily="65" charset="-120"/>
              </a:rPr>
              <a:t>  </a:t>
            </a:r>
            <a:r>
              <a:rPr lang="en-US" altLang="zh-TW" dirty="0" smtClean="0">
                <a:solidFill>
                  <a:srgbClr val="0070C0"/>
                </a:solidFill>
                <a:latin typeface="華康特粗楷體" pitchFamily="65" charset="-120"/>
                <a:ea typeface="華康特粗楷體" pitchFamily="65" charset="-120"/>
              </a:rPr>
              <a:t/>
            </a:r>
            <a:br>
              <a:rPr lang="en-US" altLang="zh-TW" dirty="0" smtClean="0">
                <a:solidFill>
                  <a:srgbClr val="0070C0"/>
                </a:solidFill>
                <a:latin typeface="華康特粗楷體" pitchFamily="65" charset="-120"/>
                <a:ea typeface="華康特粗楷體" pitchFamily="65" charset="-120"/>
              </a:rPr>
            </a:br>
            <a:endParaRPr lang="zh-TW" altLang="en-US" sz="2000" dirty="0">
              <a:solidFill>
                <a:srgbClr val="FF0000"/>
              </a:solidFill>
              <a:latin typeface="華康特粗楷體" pitchFamily="65" charset="-120"/>
              <a:ea typeface="華康特粗楷體" pitchFamily="65" charset="-120"/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7544" y="202890"/>
            <a:ext cx="8496944" cy="4810286"/>
          </a:xfrm>
        </p:spPr>
        <p:txBody>
          <a:bodyPr vert="horz">
            <a:normAutofit/>
          </a:bodyPr>
          <a:lstStyle/>
          <a:p>
            <a:pPr>
              <a:buNone/>
            </a:pPr>
            <a:r>
              <a:rPr lang="zh-TW" altLang="zh-TW" b="1" dirty="0" smtClean="0">
                <a:solidFill>
                  <a:srgbClr val="002060"/>
                </a:solidFill>
                <a:ea typeface="標楷體"/>
                <a:cs typeface="新細明體"/>
              </a:rPr>
              <a:t>課程安排著重有層次連貫性的進行，並兼顧各類教材橫向統合</a:t>
            </a:r>
            <a:endParaRPr lang="en-US" altLang="zh-TW" b="1" dirty="0" smtClean="0">
              <a:solidFill>
                <a:srgbClr val="002060"/>
              </a:solidFill>
              <a:ea typeface="標楷體"/>
              <a:cs typeface="新細明體"/>
            </a:endParaRPr>
          </a:p>
          <a:p>
            <a:pPr>
              <a:buNone/>
            </a:pPr>
            <a:r>
              <a:rPr lang="zh-TW" altLang="zh-TW" b="1" dirty="0" smtClean="0">
                <a:solidFill>
                  <a:srgbClr val="002060"/>
                </a:solidFill>
                <a:ea typeface="標楷體"/>
                <a:cs typeface="新細明體"/>
              </a:rPr>
              <a:t>使整個課程設計更具一貫性與完整性。</a:t>
            </a:r>
            <a:endParaRPr lang="en-US" altLang="zh-TW" b="1" dirty="0" smtClean="0">
              <a:solidFill>
                <a:srgbClr val="002060"/>
              </a:solidFill>
              <a:ea typeface="標楷體"/>
              <a:cs typeface="新細明體"/>
            </a:endParaRPr>
          </a:p>
          <a:p>
            <a:pPr marL="0" indent="0">
              <a:buNone/>
            </a:pPr>
            <a:endParaRPr lang="en-US" altLang="zh-TW" sz="3600" dirty="0">
              <a:solidFill>
                <a:schemeClr val="tx1"/>
              </a:solidFill>
              <a:ea typeface="標楷體"/>
              <a:cs typeface="新細明體"/>
            </a:endParaRPr>
          </a:p>
          <a:p>
            <a:pPr marL="0" indent="0">
              <a:buNone/>
            </a:pPr>
            <a:endParaRPr lang="en-US" altLang="zh-TW" sz="3600" dirty="0" smtClean="0">
              <a:solidFill>
                <a:schemeClr val="tx1"/>
              </a:solidFill>
              <a:ea typeface="標楷體"/>
              <a:cs typeface="新細明體"/>
            </a:endParaRPr>
          </a:p>
          <a:p>
            <a:endParaRPr lang="zh-TW" altLang="en-US" dirty="0">
              <a:latin typeface="華康特粗楷體" pitchFamily="65" charset="-120"/>
              <a:ea typeface="華康特粗楷體" pitchFamily="65" charset="-120"/>
            </a:endParaRPr>
          </a:p>
        </p:txBody>
      </p:sp>
      <p:pic>
        <p:nvPicPr>
          <p:cNvPr id="4" name="圖片 3" descr="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837885"/>
            <a:ext cx="1080120" cy="151418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0" t="23712" r="22636" b="14598"/>
          <a:stretch/>
        </p:blipFill>
        <p:spPr bwMode="auto">
          <a:xfrm>
            <a:off x="467544" y="2172644"/>
            <a:ext cx="7344409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46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3568" y="1412776"/>
            <a:ext cx="7772400" cy="833884"/>
          </a:xfrm>
        </p:spPr>
        <p:txBody>
          <a:bodyPr>
            <a:noAutofit/>
          </a:bodyPr>
          <a:lstStyle/>
          <a:p>
            <a:r>
              <a:rPr lang="zh-TW" altLang="en-US" sz="5400" b="1" dirty="0">
                <a:ln w="1905">
                  <a:solidFill>
                    <a:prstClr val="white">
                      <a:lumMod val="95000"/>
                    </a:prstClr>
                  </a:solidFill>
                </a:ln>
                <a:solidFill>
                  <a:srgbClr val="00339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ahoma" pitchFamily="34" charset="0"/>
              </a:rPr>
              <a:t>國語文</a:t>
            </a:r>
            <a:r>
              <a:rPr lang="zh-TW" altLang="en-US" sz="5400" b="1" dirty="0" smtClean="0">
                <a:ln w="1905">
                  <a:solidFill>
                    <a:prstClr val="white">
                      <a:lumMod val="95000"/>
                    </a:prstClr>
                  </a:solidFill>
                </a:ln>
                <a:solidFill>
                  <a:srgbClr val="00339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ahoma" pitchFamily="34" charset="0"/>
              </a:rPr>
              <a:t>領域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400" y="2852936"/>
            <a:ext cx="4896544" cy="199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68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976213"/>
          </a:xfrm>
        </p:spPr>
        <p:txBody>
          <a:bodyPr/>
          <a:lstStyle/>
          <a:p>
            <a:r>
              <a:rPr lang="zh-TW" altLang="en-US" sz="4300" b="1" dirty="0" smtClean="0">
                <a:solidFill>
                  <a:srgbClr val="0070C0"/>
                </a:solidFill>
                <a:latin typeface="華康特粗楷體" pitchFamily="65" charset="-120"/>
                <a:ea typeface="華康特粗楷體" pitchFamily="65" charset="-120"/>
              </a:rPr>
              <a:t>具體</a:t>
            </a:r>
            <a:r>
              <a:rPr lang="zh-TW" altLang="en-US" sz="4300" b="1" dirty="0">
                <a:solidFill>
                  <a:srgbClr val="0070C0"/>
                </a:solidFill>
                <a:latin typeface="華康特粗楷體" pitchFamily="65" charset="-120"/>
                <a:ea typeface="華康特粗楷體" pitchFamily="65" charset="-120"/>
              </a:rPr>
              <a:t>指標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23528" y="1916832"/>
            <a:ext cx="8463314" cy="333983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zh-TW" altLang="zh-TW" sz="3200" kern="1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【</a:t>
            </a:r>
            <a:r>
              <a:rPr lang="zh-TW" altLang="zh-TW" sz="3200" kern="100" dirty="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演唱</a:t>
            </a:r>
            <a:r>
              <a:rPr lang="zh-TW" altLang="zh-TW" sz="3200" kern="1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】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能準確以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Lu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音發聲歌唱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zh-TW" altLang="zh-TW" sz="3200" kern="1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【</a:t>
            </a:r>
            <a:r>
              <a:rPr lang="zh-TW" altLang="zh-TW" sz="3200" kern="100" dirty="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演奏</a:t>
            </a:r>
            <a:r>
              <a:rPr lang="zh-TW" altLang="zh-TW" sz="3200" kern="1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】</a:t>
            </a:r>
            <a:r>
              <a:rPr lang="zh-TW" altLang="zh-TW" sz="3200" kern="100" dirty="0">
                <a:ea typeface="標楷體"/>
                <a:cs typeface="Times New Roman"/>
              </a:rPr>
              <a:t>能以樂器演奏中央</a:t>
            </a:r>
            <a:r>
              <a:rPr lang="en-US" altLang="zh-TW" sz="3200" kern="100" dirty="0" smtClean="0">
                <a:ea typeface="標楷體"/>
                <a:cs typeface="Times New Roman"/>
              </a:rPr>
              <a:t>Do</a:t>
            </a:r>
            <a:r>
              <a:rPr lang="zh-TW" altLang="en-US" sz="3200" kern="100" dirty="0" smtClean="0">
                <a:ea typeface="標楷體"/>
                <a:cs typeface="Times New Roman"/>
              </a:rPr>
              <a:t>到</a:t>
            </a:r>
            <a:r>
              <a:rPr lang="zh-TW" altLang="zh-TW" sz="3200" kern="100" dirty="0" smtClean="0">
                <a:ea typeface="標楷體"/>
                <a:cs typeface="Times New Roman"/>
              </a:rPr>
              <a:t>高音</a:t>
            </a:r>
            <a:r>
              <a:rPr lang="en-US" altLang="zh-TW" sz="3200" kern="100" dirty="0" smtClean="0">
                <a:ea typeface="標楷體"/>
                <a:cs typeface="Times New Roman"/>
              </a:rPr>
              <a:t>Re</a:t>
            </a:r>
            <a:r>
              <a:rPr lang="zh-TW" altLang="en-US" sz="3200" kern="100" dirty="0" smtClean="0">
                <a:ea typeface="標楷體"/>
                <a:cs typeface="Times New Roman"/>
              </a:rPr>
              <a:t>之 </a:t>
            </a:r>
            <a:endParaRPr lang="en-US" altLang="zh-TW" sz="3200" kern="100" dirty="0" smtClean="0">
              <a:ea typeface="標楷體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en-US" sz="3200" kern="100" dirty="0">
                <a:ea typeface="標楷體"/>
                <a:cs typeface="Times New Roman"/>
              </a:rPr>
              <a:t> </a:t>
            </a:r>
            <a:r>
              <a:rPr lang="zh-TW" altLang="en-US" sz="3200" kern="100" dirty="0" smtClean="0">
                <a:ea typeface="標楷體"/>
                <a:cs typeface="Times New Roman"/>
              </a:rPr>
              <a:t>                     </a:t>
            </a:r>
            <a:r>
              <a:rPr lang="zh-TW" altLang="zh-TW" sz="3200" kern="100" dirty="0" smtClean="0">
                <a:ea typeface="標楷體"/>
                <a:cs typeface="Times New Roman"/>
              </a:rPr>
              <a:t>樂曲</a:t>
            </a:r>
            <a:r>
              <a:rPr lang="zh-TW" altLang="zh-TW" sz="3200" kern="100" dirty="0">
                <a:ea typeface="標楷體"/>
                <a:cs typeface="Times New Roman"/>
              </a:rPr>
              <a:t>。</a:t>
            </a:r>
            <a:endParaRPr lang="zh-TW" altLang="zh-TW" sz="3200" kern="100" dirty="0">
              <a:latin typeface="標楷體" pitchFamily="65" charset="-120"/>
              <a:ea typeface="標楷體" pitchFamily="65" charset="-120"/>
              <a:cs typeface="Times New Roman"/>
            </a:endParaRP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zh-TW" altLang="zh-TW" sz="3200" kern="1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【</a:t>
            </a:r>
            <a:r>
              <a:rPr lang="zh-TW" altLang="zh-TW" sz="3200" kern="100" dirty="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創作</a:t>
            </a:r>
            <a:r>
              <a:rPr lang="zh-TW" altLang="zh-TW" sz="3200" kern="1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】</a:t>
            </a:r>
            <a:r>
              <a:rPr lang="zh-TW" altLang="zh-TW" sz="3200" kern="100" dirty="0">
                <a:ea typeface="標楷體"/>
                <a:cs typeface="Times New Roman"/>
              </a:rPr>
              <a:t>能創作簡單的問答句樂段</a:t>
            </a:r>
            <a:r>
              <a:rPr lang="zh-TW" altLang="zh-TW" sz="3200" kern="100" dirty="0" smtClean="0">
                <a:ea typeface="標楷體"/>
                <a:cs typeface="Times New Roman"/>
              </a:rPr>
              <a:t>。</a:t>
            </a:r>
            <a:endParaRPr lang="en-US" altLang="zh-TW" sz="3200" kern="100" dirty="0" smtClean="0">
              <a:ea typeface="標楷體"/>
              <a:cs typeface="Times New Roman"/>
            </a:endParaRP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zh-TW" altLang="zh-TW" sz="3200" kern="1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【</a:t>
            </a:r>
            <a:r>
              <a:rPr lang="zh-TW" altLang="zh-TW" sz="3200" kern="100" dirty="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欣賞</a:t>
            </a:r>
            <a:r>
              <a:rPr lang="zh-TW" altLang="zh-TW" sz="3200" kern="1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】</a:t>
            </a:r>
            <a:r>
              <a:rPr lang="zh-TW" altLang="zh-TW" sz="3200" kern="100" dirty="0">
                <a:ea typeface="標楷體"/>
                <a:cs typeface="Times New Roman"/>
              </a:rPr>
              <a:t>能表達音樂感受與音樂要素關係。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 descr="23330_10151413431816563_16805521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4929198"/>
            <a:ext cx="38385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5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6781800" cy="798984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華康特粗楷體" pitchFamily="65" charset="-120"/>
                <a:ea typeface="華康特粗楷體" pitchFamily="65" charset="-120"/>
              </a:rPr>
              <a:t>評量內容</a:t>
            </a:r>
            <a:endParaRPr lang="zh-TW" altLang="en-US" b="1" dirty="0">
              <a:solidFill>
                <a:srgbClr val="0070C0"/>
              </a:solidFill>
              <a:latin typeface="華康特粗楷體" pitchFamily="65" charset="-120"/>
              <a:ea typeface="華康特粗楷體" pitchFamily="65" charset="-120"/>
            </a:endParaRPr>
          </a:p>
        </p:txBody>
      </p:sp>
      <p:sp>
        <p:nvSpPr>
          <p:cNvPr id="6" name="內容版面配置區 3"/>
          <p:cNvSpPr>
            <a:spLocks noGrp="1"/>
          </p:cNvSpPr>
          <p:nvPr>
            <p:ph sz="quarter" idx="13"/>
          </p:nvPr>
        </p:nvSpPr>
        <p:spPr>
          <a:xfrm>
            <a:off x="500034" y="1785926"/>
            <a:ext cx="8215370" cy="365929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★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學習表現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(70</a:t>
            </a:r>
            <a:r>
              <a:rPr lang="en-US" altLang="zh-TW" sz="2800" dirty="0" smtClean="0">
                <a:solidFill>
                  <a:prstClr val="black"/>
                </a:solidFill>
                <a:latin typeface="Vivaldi"/>
                <a:ea typeface="標楷體" pitchFamily="65" charset="-120"/>
              </a:rPr>
              <a:t>%) </a:t>
            </a:r>
            <a:r>
              <a:rPr lang="zh-TW" altLang="en-US" sz="2800" b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800" b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800" b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演奏</a:t>
            </a:r>
            <a:r>
              <a:rPr lang="zh-TW" altLang="en-US" sz="2800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、演唱、表演</a:t>
            </a:r>
            <a:r>
              <a:rPr lang="zh-TW" altLang="en-US" sz="2800" b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、創作、作業</a:t>
            </a:r>
            <a:endParaRPr lang="en-US" altLang="zh-TW" sz="28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2800" b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endParaRPr lang="en-US" altLang="zh-TW" sz="2800" b="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★學習態度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(30</a:t>
            </a:r>
            <a:r>
              <a:rPr lang="en-US" altLang="zh-TW" sz="2800" dirty="0" smtClean="0">
                <a:solidFill>
                  <a:schemeClr val="tx1"/>
                </a:solidFill>
                <a:latin typeface="Vivaldi"/>
                <a:ea typeface="標楷體" pitchFamily="65" charset="-120"/>
              </a:rPr>
              <a:t>%)</a:t>
            </a:r>
            <a:r>
              <a:rPr lang="zh-TW" altLang="en-US" sz="2800" dirty="0" smtClean="0">
                <a:solidFill>
                  <a:schemeClr val="tx1"/>
                </a:solidFill>
                <a:latin typeface="Vivaldi"/>
                <a:ea typeface="標楷體" pitchFamily="65" charset="-120"/>
              </a:rPr>
              <a:t> ：</a:t>
            </a:r>
            <a:endParaRPr lang="en-US" altLang="zh-TW" sz="2800" dirty="0" smtClean="0">
              <a:solidFill>
                <a:schemeClr val="tx1"/>
              </a:solidFill>
              <a:latin typeface="Vivaldi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b="0" dirty="0" smtClean="0">
                <a:solidFill>
                  <a:schemeClr val="tx1"/>
                </a:solidFill>
                <a:latin typeface="Vivaldi"/>
                <a:ea typeface="標楷體" pitchFamily="65" charset="-120"/>
              </a:rPr>
              <a:t>   不遲到早退</a:t>
            </a:r>
            <a:r>
              <a:rPr lang="zh-TW" altLang="en-US" sz="2800" b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、守秩序、學習主動積極、能與</a:t>
            </a:r>
            <a:endParaRPr lang="en-US" altLang="zh-TW" sz="2800" b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b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人合作、用品備齊</a:t>
            </a:r>
            <a:r>
              <a:rPr lang="en-US" altLang="zh-TW" sz="2800" b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直笛、課本、譜夾、鉛筆盒</a:t>
            </a:r>
            <a:r>
              <a:rPr lang="en-US" altLang="zh-TW" sz="2800" b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zh-TW" altLang="en-US" sz="2800" dirty="0"/>
          </a:p>
        </p:txBody>
      </p:sp>
      <p:pic>
        <p:nvPicPr>
          <p:cNvPr id="4" name="圖片 3" descr="544096_10151620843136563_2044005861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54371">
            <a:off x="6000760" y="1500174"/>
            <a:ext cx="2786082" cy="224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781800" cy="9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B0F0"/>
                </a:solidFill>
                <a:latin typeface="華康特粗楷體" pitchFamily="65" charset="-120"/>
                <a:ea typeface="華康特粗楷體" pitchFamily="65" charset="-120"/>
              </a:rPr>
              <a:t>   </a:t>
            </a:r>
            <a:r>
              <a:rPr lang="zh-TW" altLang="en-US" b="1" dirty="0" smtClean="0">
                <a:solidFill>
                  <a:srgbClr val="0070C0"/>
                </a:solidFill>
                <a:latin typeface="華康特粗楷體" pitchFamily="65" charset="-120"/>
                <a:ea typeface="華康特粗楷體" pitchFamily="65" charset="-120"/>
              </a:rPr>
              <a:t>配合事項</a:t>
            </a:r>
            <a:endParaRPr lang="zh-TW" altLang="en-US" b="1" dirty="0">
              <a:solidFill>
                <a:srgbClr val="0070C0"/>
              </a:solidFill>
              <a:latin typeface="華康特粗楷體" pitchFamily="65" charset="-120"/>
              <a:ea typeface="華康特粗楷體" pitchFamily="65" charset="-120"/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42910" y="1500174"/>
            <a:ext cx="8064896" cy="3735297"/>
          </a:xfrm>
        </p:spPr>
        <p:txBody>
          <a:bodyPr vert="horz">
            <a:noAutofit/>
          </a:bodyPr>
          <a:lstStyle/>
          <a:p>
            <a:pPr marL="0" indent="0">
              <a:buNone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背課表：熟記每週上課日</a:t>
            </a:r>
            <a:r>
              <a:rPr lang="zh-TW" altLang="en-US" sz="2800" dirty="0" smtClean="0">
                <a:solidFill>
                  <a:schemeClr val="tx1"/>
                </a:solidFill>
                <a:latin typeface="標楷體"/>
                <a:ea typeface="標楷體"/>
              </a:rPr>
              <a:t>，提醒孩子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攜帶學用品。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熟能生巧：</a:t>
            </a:r>
            <a:r>
              <a:rPr lang="zh-TW" altLang="zh-TW" sz="2800" dirty="0" smtClean="0">
                <a:solidFill>
                  <a:schemeClr val="tx1"/>
                </a:solidFill>
                <a:ea typeface="標楷體"/>
                <a:cs typeface="新細明體"/>
              </a:rPr>
              <a:t>鼓勵</a:t>
            </a:r>
            <a:r>
              <a:rPr lang="zh-TW" altLang="zh-TW" sz="2800" dirty="0">
                <a:solidFill>
                  <a:schemeClr val="tx1"/>
                </a:solidFill>
                <a:ea typeface="標楷體"/>
                <a:cs typeface="新細明體"/>
              </a:rPr>
              <a:t>孩子</a:t>
            </a:r>
            <a:r>
              <a:rPr lang="zh-TW" altLang="zh-TW" sz="2800" dirty="0" smtClean="0">
                <a:solidFill>
                  <a:schemeClr val="tx1"/>
                </a:solidFill>
                <a:ea typeface="標楷體"/>
                <a:cs typeface="新細明體"/>
              </a:rPr>
              <a:t>多唱歌</a:t>
            </a:r>
            <a:r>
              <a:rPr lang="zh-TW" altLang="en-US" sz="2800" dirty="0" smtClean="0">
                <a:solidFill>
                  <a:schemeClr val="tx1"/>
                </a:solidFill>
                <a:ea typeface="標楷體"/>
                <a:cs typeface="新細明體"/>
              </a:rPr>
              <a:t>、吹</a:t>
            </a:r>
            <a:r>
              <a:rPr lang="zh-TW" altLang="zh-TW" sz="2800" dirty="0" smtClean="0">
                <a:solidFill>
                  <a:schemeClr val="tx1"/>
                </a:solidFill>
                <a:ea typeface="標楷體"/>
                <a:cs typeface="新細明體"/>
              </a:rPr>
              <a:t>直</a:t>
            </a:r>
            <a:r>
              <a:rPr lang="zh-TW" altLang="zh-TW" sz="2800" dirty="0">
                <a:solidFill>
                  <a:schemeClr val="tx1"/>
                </a:solidFill>
                <a:ea typeface="標楷體"/>
                <a:cs typeface="新細明體"/>
              </a:rPr>
              <a:t>笛及鍵盤彈奏</a:t>
            </a:r>
            <a:r>
              <a:rPr lang="zh-TW" altLang="zh-TW" sz="2800" dirty="0" smtClean="0">
                <a:solidFill>
                  <a:schemeClr val="tx1"/>
                </a:solidFill>
                <a:ea typeface="標楷體"/>
                <a:cs typeface="新細明體"/>
              </a:rPr>
              <a:t>，</a:t>
            </a:r>
            <a:endParaRPr lang="en-US" altLang="zh-TW" sz="2800" dirty="0" smtClean="0">
              <a:solidFill>
                <a:schemeClr val="tx1"/>
              </a:solidFill>
              <a:ea typeface="標楷體"/>
              <a:cs typeface="新細明體"/>
            </a:endParaRPr>
          </a:p>
          <a:p>
            <a:pPr marL="0" indent="0">
              <a:buNone/>
            </a:pPr>
            <a:r>
              <a:rPr lang="zh-TW" altLang="en-US" sz="2800" dirty="0" smtClean="0">
                <a:solidFill>
                  <a:schemeClr val="tx1"/>
                </a:solidFill>
                <a:ea typeface="標楷體"/>
                <a:cs typeface="新細明體"/>
              </a:rPr>
              <a:t>    建立</a:t>
            </a:r>
            <a:r>
              <a:rPr lang="zh-TW" altLang="zh-TW" sz="2800" dirty="0" smtClean="0">
                <a:solidFill>
                  <a:schemeClr val="tx1"/>
                </a:solidFill>
                <a:ea typeface="標楷體"/>
                <a:cs typeface="新細明體"/>
              </a:rPr>
              <a:t>表演</a:t>
            </a:r>
            <a:r>
              <a:rPr lang="zh-TW" altLang="en-US" sz="2800" dirty="0" smtClean="0">
                <a:solidFill>
                  <a:schemeClr val="tx1"/>
                </a:solidFill>
                <a:ea typeface="標楷體"/>
                <a:cs typeface="新細明體"/>
              </a:rPr>
              <a:t>的自信心</a:t>
            </a:r>
            <a:r>
              <a:rPr lang="zh-TW" altLang="zh-TW" sz="2800" dirty="0" smtClean="0">
                <a:solidFill>
                  <a:schemeClr val="tx1"/>
                </a:solidFill>
                <a:ea typeface="標楷體"/>
                <a:cs typeface="新細明體"/>
              </a:rPr>
              <a:t>。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期末觀摩會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buNone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sz="2800" dirty="0" smtClean="0">
                <a:solidFill>
                  <a:schemeClr val="tx1"/>
                </a:solidFill>
                <a:ea typeface="標楷體"/>
                <a:cs typeface="新細明體"/>
              </a:rPr>
              <a:t>鼓勵</a:t>
            </a:r>
            <a:r>
              <a:rPr lang="zh-TW" altLang="zh-TW" sz="2800" dirty="0">
                <a:solidFill>
                  <a:schemeClr val="tx1"/>
                </a:solidFill>
                <a:ea typeface="標楷體"/>
                <a:cs typeface="新細明體"/>
              </a:rPr>
              <a:t>孩子閱讀音樂</a:t>
            </a:r>
            <a:r>
              <a:rPr lang="zh-TW" altLang="zh-TW" sz="2800" dirty="0" smtClean="0">
                <a:solidFill>
                  <a:schemeClr val="tx1"/>
                </a:solidFill>
                <a:ea typeface="標楷體"/>
                <a:cs typeface="新細明體"/>
              </a:rPr>
              <a:t>圖書</a:t>
            </a:r>
            <a:r>
              <a:rPr lang="zh-TW" altLang="en-US" sz="2800" dirty="0" smtClean="0">
                <a:solidFill>
                  <a:schemeClr val="tx1"/>
                </a:solidFill>
                <a:ea typeface="標楷體"/>
                <a:cs typeface="新細明體"/>
              </a:rPr>
              <a:t>，聆聽台北愛樂電台，多</a:t>
            </a:r>
            <a:endParaRPr lang="en-US" altLang="zh-TW" sz="2800" dirty="0" smtClean="0">
              <a:solidFill>
                <a:schemeClr val="tx1"/>
              </a:solidFill>
              <a:ea typeface="標楷體"/>
              <a:cs typeface="新細明體"/>
            </a:endParaRPr>
          </a:p>
          <a:p>
            <a:pPr marL="0" indent="0">
              <a:buNone/>
            </a:pPr>
            <a:r>
              <a:rPr lang="zh-TW" altLang="en-US" sz="2800" dirty="0" smtClean="0">
                <a:solidFill>
                  <a:schemeClr val="tx1"/>
                </a:solidFill>
                <a:ea typeface="標楷體"/>
                <a:cs typeface="新細明體"/>
              </a:rPr>
              <a:t>    多接觸藝文資訊、 觀賞音樂會</a:t>
            </a:r>
            <a:r>
              <a:rPr lang="zh-TW" altLang="zh-TW" sz="2800" dirty="0" smtClean="0">
                <a:solidFill>
                  <a:schemeClr val="tx1"/>
                </a:solidFill>
                <a:ea typeface="標楷體"/>
                <a:cs typeface="新細明體"/>
              </a:rPr>
              <a:t>。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音樂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欣賞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2800" dirty="0" smtClean="0">
                <a:solidFill>
                  <a:srgbClr val="FF0000"/>
                </a:solidFill>
                <a:latin typeface="標楷體"/>
                <a:ea typeface="標楷體"/>
              </a:rPr>
              <a:t>★ 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推薦網站：台灣古典音樂網 </a:t>
            </a:r>
            <a:endPara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1006294_10151792975671563_26056215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72308">
            <a:off x="6114050" y="448228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6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206487"/>
          </a:xfrm>
        </p:spPr>
        <p:txBody>
          <a:bodyPr/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為生活注入不一樣的音樂色彩 感受生命的喜悅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387208_10151629107091563_70936121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500174"/>
            <a:ext cx="7620000" cy="4514850"/>
          </a:xfrm>
          <a:prstGeom prst="rect">
            <a:avLst/>
          </a:prstGeom>
        </p:spPr>
      </p:pic>
      <p:pic>
        <p:nvPicPr>
          <p:cNvPr id="5" name="Picture 2" descr="D:\Users\kuang726\AppData\Local\Microsoft\Windows\Temporary Internet Files\Content.IE5\YYPZ7DW6\1024px-Go-home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877272"/>
            <a:ext cx="638936" cy="63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9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3">
              <a:lumMod val="20000"/>
              <a:lumOff val="80000"/>
            </a:schemeClr>
          </a:fgClr>
          <a:bgClr>
            <a:schemeClr val="accent3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924944"/>
            <a:ext cx="7772400" cy="147002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學年度四年級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視覺藝術 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許仲恩老師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0225282814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分機</a:t>
            </a:r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531</a:t>
            </a:r>
            <a:r>
              <a:rPr lang="en-US" altLang="zh-TW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endParaRPr lang="zh-TW" altLang="en-US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40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2" t="16800" r="21251" b="6999"/>
          <a:stretch/>
        </p:blipFill>
        <p:spPr>
          <a:xfrm>
            <a:off x="2267744" y="336"/>
            <a:ext cx="4608512" cy="677944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652120" y="1628800"/>
            <a:ext cx="9639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剪指甲</a:t>
            </a:r>
            <a:endParaRPr kumimoji="0" lang="en-US" altLang="zh-TW" sz="1400" b="1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帶圍裙</a:t>
            </a:r>
            <a:endParaRPr kumimoji="0" lang="en-US" altLang="zh-TW" sz="1400" b="1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或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舊衣服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355976" y="6309320"/>
            <a:ext cx="2198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課 本    鉛筆盒   美勞袋</a:t>
            </a:r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9" name="直線接點 8"/>
          <p:cNvCxnSpPr/>
          <p:nvPr/>
        </p:nvCxnSpPr>
        <p:spPr>
          <a:xfrm>
            <a:off x="5508104" y="4149080"/>
            <a:ext cx="104591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5508104" y="4437112"/>
            <a:ext cx="104591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5508104" y="4725144"/>
            <a:ext cx="86409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5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3">
              <a:lumMod val="20000"/>
              <a:lumOff val="80000"/>
            </a:schemeClr>
          </a:fgClr>
          <a:bgClr>
            <a:schemeClr val="accent3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059" y="0"/>
            <a:ext cx="4788024" cy="355005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7"/>
          <a:stretch/>
        </p:blipFill>
        <p:spPr>
          <a:xfrm rot="540000">
            <a:off x="6124605" y="170578"/>
            <a:ext cx="2903023" cy="436675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" t="2551" r="1946" b="5125"/>
          <a:stretch/>
        </p:blipFill>
        <p:spPr>
          <a:xfrm rot="-420000">
            <a:off x="76790" y="4020162"/>
            <a:ext cx="3600400" cy="266429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273" y="4649858"/>
            <a:ext cx="3923928" cy="2208142"/>
          </a:xfrm>
          <a:prstGeom prst="rect">
            <a:avLst/>
          </a:prstGeom>
        </p:spPr>
      </p:pic>
      <p:pic>
        <p:nvPicPr>
          <p:cNvPr id="13" name="Picture 6" descr="嘉義街外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528" y="3356992"/>
            <a:ext cx="2666502" cy="333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餅盒及包裝紙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283" y="3104266"/>
            <a:ext cx="112553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150" y="962049"/>
            <a:ext cx="3979257" cy="228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2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3">
              <a:lumMod val="20000"/>
              <a:lumOff val="80000"/>
            </a:schemeClr>
          </a:fgClr>
          <a:bgClr>
            <a:schemeClr val="accent3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57200" y="182191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補充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評量標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準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上課表現 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15%</a:t>
            </a: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作品     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85%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Picture 2" descr="D:\Users\kuang726\AppData\Local\Microsoft\Windows\Temporary Internet Files\Content.IE5\YYPZ7DW6\1024px-Go-home.svg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077072"/>
            <a:ext cx="638936" cy="63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00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47664" y="2780928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TW" altLang="en-US" sz="4800" b="1" dirty="0" smtClean="0">
                <a:latin typeface="微軟正黑體" panose="020B0604030504040204" pitchFamily="34" charset="-120"/>
                <a:cs typeface="Weibei TC" charset="-120"/>
              </a:rPr>
              <a:t>謝謝您的</a:t>
            </a:r>
            <a:r>
              <a:rPr kumimoji="1" lang="zh-TW" altLang="en-US" sz="4800" b="1" dirty="0">
                <a:latin typeface="微軟正黑體" panose="020B0604030504040204" pitchFamily="34" charset="-120"/>
                <a:cs typeface="Weibei TC" charset="-120"/>
              </a:rPr>
              <a:t>聆聽與指教！</a:t>
            </a:r>
            <a:endParaRPr lang="zh-TW" altLang="en-US" sz="4800" dirty="0"/>
          </a:p>
        </p:txBody>
      </p:sp>
      <p:pic>
        <p:nvPicPr>
          <p:cNvPr id="307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589240"/>
            <a:ext cx="6397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96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6" y="499560"/>
            <a:ext cx="8568952" cy="102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內容版面配置區 4"/>
          <p:cNvSpPr txBox="1">
            <a:spLocks/>
          </p:cNvSpPr>
          <p:nvPr/>
        </p:nvSpPr>
        <p:spPr>
          <a:xfrm>
            <a:off x="539552" y="1417639"/>
            <a:ext cx="3466728" cy="4603649"/>
          </a:xfrm>
          <a:prstGeom prst="rect">
            <a:avLst/>
          </a:prstGeom>
          <a:solidFill>
            <a:srgbClr val="FFFFFF">
              <a:alpha val="65098"/>
            </a:srgbClr>
          </a:solidFill>
          <a:ln w="38100">
            <a:solidFill>
              <a:srgbClr val="3333CC"/>
            </a:solidFill>
          </a:ln>
          <a:effectLst>
            <a:glow rad="139700">
              <a:srgbClr val="6A9A9A">
                <a:satMod val="175000"/>
                <a:alpha val="40000"/>
              </a:srgb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2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600" b="0" i="0" u="none" strike="noStrike" kern="120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lvl="0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聆聽後能主動記下重點，培養做筆記的習慣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solidFill>
                <a:srgbClr val="3333CC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能整理資料，做具體、有重點的主題報告。</a:t>
            </a:r>
            <a:endParaRPr lang="zh-TW" altLang="en-US" dirty="0">
              <a:solidFill>
                <a:srgbClr val="3333CC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zh-TW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6" name="內容版面配置區 7"/>
          <p:cNvSpPr txBox="1">
            <a:spLocks/>
          </p:cNvSpPr>
          <p:nvPr/>
        </p:nvSpPr>
        <p:spPr>
          <a:xfrm>
            <a:off x="4648200" y="1417639"/>
            <a:ext cx="4038600" cy="4603650"/>
          </a:xfrm>
          <a:prstGeom prst="rect">
            <a:avLst/>
          </a:prstGeom>
          <a:solidFill>
            <a:srgbClr val="FFFFFF">
              <a:alpha val="65098"/>
            </a:srgbClr>
          </a:solidFill>
          <a:ln w="38100">
            <a:solidFill>
              <a:srgbClr val="3333CC"/>
            </a:solidFill>
          </a:ln>
          <a:effectLst>
            <a:glow rad="139700">
              <a:srgbClr val="6A9A9A">
                <a:satMod val="175000"/>
                <a:alpha val="40000"/>
              </a:srgbClr>
            </a:glow>
          </a:effectLst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2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  <a:buSzTx/>
              <a:buFont typeface="Franklin Gothic Book" pitchFamily="34" charset="0"/>
              <a:buChar char="☼"/>
              <a:tabLst/>
              <a:defRPr/>
            </a:pPr>
            <a:endParaRPr kumimoji="0" lang="en-US" altLang="zh-TW" sz="800" b="0" i="0" u="none" strike="noStrike" kern="1200" cap="none" spc="0" normalizeH="0" baseline="0" noProof="0" dirty="0" smtClean="0">
              <a:ln>
                <a:noFill/>
              </a:ln>
              <a:solidFill>
                <a:srgbClr val="91644B">
                  <a:lumMod val="50000"/>
                </a:srgbClr>
              </a:solidFill>
              <a:effectLst/>
              <a:uLnTx/>
              <a:uFillTx/>
              <a:latin typeface="Franklin Gothic Book"/>
              <a:ea typeface="微軟正黑體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  <a:buSzTx/>
              <a:buFont typeface="Franklin Gothic Book" pitchFamily="34" charset="0"/>
              <a:buChar char="☼"/>
              <a:tabLst/>
              <a:defRPr/>
            </a:pPr>
            <a:r>
              <a:rPr lang="zh-TW" altLang="en-US" b="1" dirty="0" smtClean="0">
                <a:solidFill>
                  <a:srgbClr val="0070C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摘</a:t>
            </a:r>
            <a:r>
              <a:rPr lang="zh-TW" altLang="en-US" b="1" dirty="0">
                <a:solidFill>
                  <a:srgbClr val="0070C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要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布丁體" panose="040B0C09000000000000" pitchFamily="81" charset="-120"/>
                <a:ea typeface="華康布丁體" panose="040B0C09000000000000" pitchFamily="81" charset="-120"/>
              </a:rPr>
              <a:t>重點筆記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  <a:buSzTx/>
              <a:buFont typeface="Franklin Gothic Book" pitchFamily="34" charset="0"/>
              <a:buChar char="☼"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布丁體" panose="040B0C09000000000000" pitchFamily="81" charset="-120"/>
                <a:ea typeface="華康布丁體" panose="040B0C09000000000000" pitchFamily="81" charset="-120"/>
              </a:rPr>
              <a:t>能根據主題具體報告</a:t>
            </a:r>
            <a:endParaRPr lang="zh-TW" altLang="en-US" dirty="0">
              <a:solidFill>
                <a:srgbClr val="0070C0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  <a:buSzTx/>
              <a:buFont typeface="Franklin Gothic Book" pitchFamily="34" charset="0"/>
              <a:buChar char="☼"/>
              <a:tabLst/>
              <a:defRPr/>
            </a:pP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rgbClr val="91644B">
                  <a:lumMod val="50000"/>
                </a:srgb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  <a:buSzTx/>
              <a:buFontTx/>
              <a:buNone/>
              <a:tabLst/>
              <a:defRPr/>
            </a:pP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rgbClr val="91644B">
                  <a:lumMod val="50000"/>
                </a:srgb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36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798036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內容版面配置區 4"/>
          <p:cNvSpPr txBox="1">
            <a:spLocks/>
          </p:cNvSpPr>
          <p:nvPr/>
        </p:nvSpPr>
        <p:spPr>
          <a:xfrm>
            <a:off x="539552" y="1772816"/>
            <a:ext cx="3466728" cy="4032447"/>
          </a:xfrm>
          <a:prstGeom prst="rect">
            <a:avLst/>
          </a:prstGeom>
          <a:solidFill>
            <a:srgbClr val="FFFFFF">
              <a:alpha val="65098"/>
            </a:srgbClr>
          </a:solidFill>
          <a:ln w="38100">
            <a:solidFill>
              <a:srgbClr val="3333CC"/>
            </a:solidFill>
          </a:ln>
          <a:effectLst>
            <a:glow rad="139700">
              <a:srgbClr val="6A9A9A">
                <a:satMod val="175000"/>
                <a:alpha val="40000"/>
              </a:srgbClr>
            </a:glow>
          </a:effec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2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100" b="0" i="0" u="none" strike="noStrike" kern="120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能區辨不同語境的字義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能掌握均間、主筆原則，寫好國字。</a:t>
            </a:r>
          </a:p>
          <a:p>
            <a:pPr lvl="0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能寫出符合外形原則、結構美觀的毛筆字。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zh-TW" alt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6" name="內容版面配置區 7"/>
          <p:cNvSpPr txBox="1">
            <a:spLocks/>
          </p:cNvSpPr>
          <p:nvPr/>
        </p:nvSpPr>
        <p:spPr>
          <a:xfrm>
            <a:off x="4648200" y="1600200"/>
            <a:ext cx="4100264" cy="4525963"/>
          </a:xfrm>
          <a:prstGeom prst="rect">
            <a:avLst/>
          </a:prstGeom>
          <a:solidFill>
            <a:srgbClr val="FFFFFF">
              <a:alpha val="65098"/>
            </a:srgbClr>
          </a:solidFill>
          <a:ln w="38100">
            <a:solidFill>
              <a:srgbClr val="3333CC"/>
            </a:solidFill>
          </a:ln>
          <a:effectLst>
            <a:glow rad="139700">
              <a:srgbClr val="6A9A9A">
                <a:satMod val="175000"/>
                <a:alpha val="40000"/>
              </a:srgbClr>
            </a:glow>
          </a:effectLst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2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  <a:buSzTx/>
              <a:buFont typeface="Franklin Gothic Book" pitchFamily="34" charset="0"/>
              <a:buChar char="☼"/>
              <a:tabLst/>
              <a:defRPr/>
            </a:pPr>
            <a:endParaRPr kumimoji="0" lang="en-US" altLang="zh-TW" sz="1000" b="0" i="0" u="none" strike="noStrike" kern="1200" cap="none" spc="0" normalizeH="0" baseline="0" noProof="0" dirty="0" smtClean="0">
              <a:ln>
                <a:noFill/>
              </a:ln>
              <a:solidFill>
                <a:srgbClr val="91644B">
                  <a:lumMod val="50000"/>
                </a:srgbClr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  <a:buSzTx/>
              <a:buFont typeface="Franklin Gothic Book" pitchFamily="34" charset="0"/>
              <a:buChar char="☼"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減少錯別字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1644B">
                    <a:lumMod val="50000"/>
                  </a:srgbClr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(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1644B">
                    <a:lumMod val="50000"/>
                  </a:srgbClr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平時作業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1644B">
                    <a:lumMod val="50000"/>
                  </a:srgbClr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66FF"/>
              </a:buClr>
              <a:buSzTx/>
              <a:buFont typeface="Franklin Gothic Book" pitchFamily="34" charset="0"/>
              <a:buChar char="☼"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寫好硬筆字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1644B">
                    <a:lumMod val="50000"/>
                  </a:srgbClr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(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1644B">
                    <a:lumMod val="50000"/>
                  </a:srgbClr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甲、乙本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1644B">
                    <a:lumMod val="50000"/>
                  </a:srgbClr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66FF"/>
              </a:buClr>
              <a:buSzTx/>
              <a:buFont typeface="Franklin Gothic Book" pitchFamily="34" charset="0"/>
              <a:buChar char="☼"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寫好毛筆字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  <a:buSzTx/>
              <a:buFontTx/>
              <a:buNone/>
              <a:tabLst/>
              <a:defRPr/>
            </a:pP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48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55576" y="692696"/>
            <a:ext cx="7772400" cy="1152128"/>
          </a:xfrm>
        </p:spPr>
        <p:txBody>
          <a:bodyPr/>
          <a:lstStyle/>
          <a:p>
            <a:pPr lvl="0" algn="l">
              <a:spcBef>
                <a:spcPts val="0"/>
              </a:spcBef>
              <a:spcAft>
                <a:spcPts val="0"/>
              </a:spcAft>
            </a:pPr>
            <a:r>
              <a:rPr lang="zh-TW" altLang="en-US" sz="4000" dirty="0">
                <a:solidFill>
                  <a:prstClr val="black"/>
                </a:solidFill>
                <a:effectLst/>
                <a:latin typeface="Franklin Gothic Book"/>
                <a:ea typeface="微軟正黑體"/>
              </a:rPr>
              <a:t>評量指標與學習活動</a:t>
            </a:r>
            <a:r>
              <a:rPr lang="en-US" altLang="zh-TW" sz="4000" dirty="0">
                <a:solidFill>
                  <a:prstClr val="black"/>
                </a:solidFill>
                <a:effectLst/>
                <a:latin typeface="Franklin Gothic Book"/>
                <a:ea typeface="微軟正黑體"/>
              </a:rPr>
              <a:t>(</a:t>
            </a:r>
            <a:r>
              <a:rPr lang="zh-TW" altLang="en-US" sz="4000" dirty="0">
                <a:solidFill>
                  <a:prstClr val="black"/>
                </a:solidFill>
                <a:effectLst/>
                <a:latin typeface="Franklin Gothic Book"/>
                <a:ea typeface="微軟正黑體"/>
              </a:rPr>
              <a:t>三</a:t>
            </a:r>
            <a:r>
              <a:rPr lang="en-US" altLang="zh-TW" sz="4000" dirty="0">
                <a:solidFill>
                  <a:prstClr val="black"/>
                </a:solidFill>
                <a:effectLst/>
                <a:latin typeface="Franklin Gothic Book"/>
                <a:ea typeface="微軟正黑體"/>
              </a:rPr>
              <a:t>)—</a:t>
            </a:r>
            <a:r>
              <a:rPr lang="zh-TW" altLang="en-US" sz="4000" dirty="0">
                <a:solidFill>
                  <a:prstClr val="black"/>
                </a:solidFill>
                <a:effectLst/>
                <a:latin typeface="Franklin Gothic Book"/>
                <a:ea typeface="微軟正黑體"/>
              </a:rPr>
              <a:t>閱讀</a:t>
            </a:r>
          </a:p>
          <a:p>
            <a:endParaRPr lang="zh-TW" altLang="en-US" dirty="0"/>
          </a:p>
        </p:txBody>
      </p:sp>
      <p:sp>
        <p:nvSpPr>
          <p:cNvPr id="5" name="內容版面配置區 4"/>
          <p:cNvSpPr txBox="1">
            <a:spLocks/>
          </p:cNvSpPr>
          <p:nvPr/>
        </p:nvSpPr>
        <p:spPr>
          <a:xfrm>
            <a:off x="539552" y="1514500"/>
            <a:ext cx="3466728" cy="2850604"/>
          </a:xfrm>
          <a:prstGeom prst="rect">
            <a:avLst/>
          </a:prstGeom>
          <a:solidFill>
            <a:srgbClr val="FFFFFF">
              <a:alpha val="65098"/>
            </a:srgbClr>
          </a:solidFill>
          <a:ln w="38100">
            <a:solidFill>
              <a:srgbClr val="3333CC"/>
            </a:solidFill>
          </a:ln>
          <a:effectLst>
            <a:glow rad="139700">
              <a:srgbClr val="6A9A9A">
                <a:satMod val="175000"/>
                <a:alpha val="40000"/>
              </a:srgbClr>
            </a:glow>
          </a:effectLst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600" b="0" i="0" u="none" strike="noStrike" kern="120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lvl="0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能整理文本中事件的脈絡關係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由文本中找支持的理由和證據。</a:t>
            </a:r>
          </a:p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能依照課文架構，找出關鍵詞語。</a:t>
            </a:r>
            <a:endParaRPr kumimoji="0" lang="en-US" altLang="zh-TW" sz="3400" b="0" i="0" u="none" strike="noStrike" kern="1200" cap="none" spc="0" normalizeH="0" baseline="0" noProof="0" dirty="0" smtClean="0">
              <a:ln>
                <a:noFill/>
              </a:ln>
              <a:solidFill>
                <a:srgbClr val="91644B">
                  <a:lumMod val="50000"/>
                </a:srgb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內容版面配置區 4"/>
          <p:cNvSpPr txBox="1">
            <a:spLocks/>
          </p:cNvSpPr>
          <p:nvPr/>
        </p:nvSpPr>
        <p:spPr>
          <a:xfrm>
            <a:off x="539552" y="4480148"/>
            <a:ext cx="3456384" cy="1829172"/>
          </a:xfrm>
          <a:prstGeom prst="rect">
            <a:avLst/>
          </a:prstGeom>
          <a:solidFill>
            <a:srgbClr val="FFFFFF">
              <a:alpha val="65098"/>
            </a:srgbClr>
          </a:solidFill>
          <a:ln w="38100">
            <a:solidFill>
              <a:srgbClr val="3333CC"/>
            </a:solidFill>
          </a:ln>
          <a:effectLst>
            <a:glow rad="139700">
              <a:srgbClr val="6A9A9A">
                <a:satMod val="175000"/>
                <a:alpha val="40000"/>
              </a:srgbClr>
            </a:glow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8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600" b="0" i="0" u="none" strike="noStrike" kern="120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zh-TW" altLang="en-US" sz="5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深耕閱讀書籍</a:t>
            </a:r>
            <a:endParaRPr lang="en-US" altLang="zh-TW" sz="5100" b="1" dirty="0">
              <a:solidFill>
                <a:srgbClr val="3333CC"/>
              </a:solidFill>
              <a:latin typeface="微軟正黑體"/>
              <a:ea typeface="微軟正黑體"/>
            </a:endParaRPr>
          </a:p>
          <a:p>
            <a:pPr marL="0" lvl="0">
              <a:lnSpc>
                <a:spcPct val="110000"/>
              </a:lnSpc>
              <a:spcBef>
                <a:spcPts val="0"/>
              </a:spcBef>
            </a:pPr>
            <a:r>
              <a:rPr lang="zh-TW" altLang="zh-TW" u="wavy" dirty="0">
                <a:latin typeface="標楷體" panose="03000509000000000000" pitchFamily="65" charset="-120"/>
                <a:ea typeface="標楷體" panose="03000509000000000000" pitchFamily="65" charset="-120"/>
              </a:rPr>
              <a:t>周大觀的故事</a:t>
            </a:r>
            <a:r>
              <a:rPr lang="en-US" altLang="zh-TW" u="wavy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u="wavy" dirty="0">
                <a:latin typeface="標楷體" panose="03000509000000000000" pitchFamily="65" charset="-120"/>
                <a:ea typeface="標楷體" panose="03000509000000000000" pitchFamily="65" charset="-120"/>
              </a:rPr>
              <a:t>小星星的</a:t>
            </a:r>
            <a:r>
              <a:rPr lang="zh-TW" altLang="zh-TW" u="wavy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願望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u="wavy" dirty="0">
                <a:latin typeface="標楷體" panose="03000509000000000000" pitchFamily="65" charset="-120"/>
                <a:ea typeface="標楷體" panose="03000509000000000000" pitchFamily="65" charset="-120"/>
              </a:rPr>
              <a:t>藝術大師</a:t>
            </a:r>
            <a:r>
              <a:rPr lang="en-US" altLang="zh-TW" u="wavy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u="wavy" dirty="0">
                <a:latin typeface="標楷體" panose="03000509000000000000" pitchFamily="65" charset="-120"/>
                <a:ea typeface="標楷體" panose="03000509000000000000" pitchFamily="65" charset="-120"/>
              </a:rPr>
              <a:t>朱</a:t>
            </a:r>
            <a:r>
              <a:rPr lang="zh-TW" altLang="zh-TW" u="wavy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銘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u="wavy" dirty="0">
                <a:latin typeface="標楷體" panose="03000509000000000000" pitchFamily="65" charset="-120"/>
                <a:ea typeface="標楷體" panose="03000509000000000000" pitchFamily="65" charset="-120"/>
              </a:rPr>
              <a:t>你大我</a:t>
            </a:r>
            <a:r>
              <a:rPr lang="zh-TW" altLang="zh-TW" u="wavy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u="wavy" dirty="0">
                <a:latin typeface="標楷體" panose="03000509000000000000" pitchFamily="65" charset="-120"/>
                <a:ea typeface="標楷體" panose="03000509000000000000" pitchFamily="65" charset="-120"/>
              </a:rPr>
              <a:t>夏綠蒂的網</a:t>
            </a:r>
            <a:endParaRPr lang="zh-TW" altLang="en-US" sz="5100" dirty="0">
              <a:solidFill>
                <a:srgbClr val="654A76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>
              <a:lnSpc>
                <a:spcPct val="110000"/>
              </a:lnSpc>
              <a:spcBef>
                <a:spcPts val="0"/>
              </a:spcBef>
            </a:pPr>
            <a:endParaRPr lang="zh-TW" altLang="en-US" sz="5100" dirty="0">
              <a:solidFill>
                <a:srgbClr val="654A76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>
              <a:lnSpc>
                <a:spcPct val="110000"/>
              </a:lnSpc>
              <a:spcBef>
                <a:spcPts val="0"/>
              </a:spcBef>
            </a:pPr>
            <a:endParaRPr lang="zh-TW" altLang="en-US" sz="5100" dirty="0">
              <a:solidFill>
                <a:srgbClr val="654A76"/>
              </a:solidFill>
              <a:latin typeface="標楷體" pitchFamily="65" charset="-120"/>
              <a:ea typeface="標楷體" pitchFamily="65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zh-TW" sz="5100" b="0" i="0" u="none" strike="noStrike" kern="1200" cap="none" spc="0" normalizeH="0" baseline="0" noProof="0" dirty="0">
              <a:ln>
                <a:noFill/>
              </a:ln>
              <a:solidFill>
                <a:srgbClr val="654A76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5100" b="0" i="0" u="none" strike="noStrike" kern="1200" cap="none" spc="0" normalizeH="0" baseline="0" noProof="0" dirty="0" smtClean="0">
              <a:ln>
                <a:noFill/>
              </a:ln>
              <a:solidFill>
                <a:srgbClr val="654A76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7" name="內容版面配置區 7"/>
          <p:cNvSpPr txBox="1">
            <a:spLocks/>
          </p:cNvSpPr>
          <p:nvPr/>
        </p:nvSpPr>
        <p:spPr>
          <a:xfrm>
            <a:off x="4648200" y="1485900"/>
            <a:ext cx="4038600" cy="4853136"/>
          </a:xfrm>
          <a:prstGeom prst="rect">
            <a:avLst/>
          </a:prstGeom>
          <a:solidFill>
            <a:srgbClr val="FFFFFF">
              <a:alpha val="65098"/>
            </a:srgbClr>
          </a:solidFill>
          <a:ln w="38100">
            <a:solidFill>
              <a:srgbClr val="3333CC"/>
            </a:solidFill>
          </a:ln>
          <a:effectLst>
            <a:glow rad="139700">
              <a:srgbClr val="6A9A9A">
                <a:satMod val="175000"/>
                <a:alpha val="40000"/>
              </a:srgbClr>
            </a:glow>
          </a:effectLst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  <a:buSzTx/>
              <a:buFont typeface="Franklin Gothic Book" pitchFamily="34" charset="0"/>
              <a:buChar char="☼"/>
              <a:tabLst/>
              <a:defRPr/>
            </a:pPr>
            <a:endParaRPr kumimoji="0" lang="en-US" altLang="zh-TW" sz="800" b="0" i="0" u="none" strike="noStrike" kern="1200" cap="none" spc="0" normalizeH="0" baseline="0" noProof="0" dirty="0" smtClean="0">
              <a:ln>
                <a:noFill/>
              </a:ln>
              <a:solidFill>
                <a:srgbClr val="91644B">
                  <a:lumMod val="50000"/>
                </a:srgbClr>
              </a:solidFill>
              <a:effectLst/>
              <a:uLnTx/>
              <a:uFillTx/>
              <a:latin typeface="Franklin Gothic Book"/>
              <a:ea typeface="微軟正黑體"/>
              <a:cs typeface="+mn-cs"/>
            </a:endParaRPr>
          </a:p>
          <a:p>
            <a:pPr lvl="0">
              <a:buClr>
                <a:srgbClr val="0066FF"/>
              </a:buClr>
              <a:buFont typeface="Franklin Gothic Book" pitchFamily="34" charset="0"/>
              <a:buChar char="☼"/>
            </a:pPr>
            <a:r>
              <a:rPr lang="zh-TW" altLang="en-US" sz="3000" dirty="0">
                <a:solidFill>
                  <a:srgbClr val="0070C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提升閱讀</a:t>
            </a:r>
            <a:r>
              <a:rPr lang="zh-TW" altLang="en-US" sz="3000" dirty="0" smtClean="0">
                <a:solidFill>
                  <a:srgbClr val="0070C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技巧。</a:t>
            </a:r>
            <a:endParaRPr lang="en-US" altLang="zh-TW" sz="3000" dirty="0" smtClean="0">
              <a:solidFill>
                <a:srgbClr val="0070C0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  <a:p>
            <a:pPr lvl="0" fontAlgn="base">
              <a:spcAft>
                <a:spcPct val="0"/>
              </a:spcAft>
              <a:buFontTx/>
              <a:buChar char="•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從不同的句子中找出相互對應的詞彙或概念並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相互連結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fontAlgn="base">
              <a:spcAft>
                <a:spcPct val="0"/>
              </a:spcAft>
              <a:buFontTx/>
              <a:buChar char="•"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從文章脈絡中找出造成某事件發生的原因及結果，並 整合出連貫的意義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fontAlgn="base">
              <a:spcAft>
                <a:spcPct val="0"/>
              </a:spcAft>
              <a:buFontTx/>
              <a:buChar char="•"/>
              <a:defRPr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傳記類書籍導讀，擴展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視野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1" lang="en-US" altLang="zh-TW" kern="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956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27584" y="836712"/>
            <a:ext cx="7772400" cy="882327"/>
          </a:xfrm>
        </p:spPr>
        <p:txBody>
          <a:bodyPr/>
          <a:lstStyle/>
          <a:p>
            <a:pPr lvl="0" algn="l">
              <a:spcBef>
                <a:spcPts val="0"/>
              </a:spcBef>
              <a:spcAft>
                <a:spcPts val="0"/>
              </a:spcAft>
            </a:pPr>
            <a:r>
              <a:rPr lang="zh-TW" altLang="en-US" sz="4000" dirty="0">
                <a:solidFill>
                  <a:prstClr val="black"/>
                </a:solidFill>
                <a:effectLst/>
                <a:latin typeface="Franklin Gothic Book"/>
                <a:ea typeface="微軟正黑體"/>
              </a:rPr>
              <a:t>評量指標與學習活動</a:t>
            </a:r>
            <a:r>
              <a:rPr lang="en-US" altLang="zh-TW" sz="4000" dirty="0">
                <a:solidFill>
                  <a:prstClr val="black"/>
                </a:solidFill>
                <a:effectLst/>
                <a:latin typeface="Franklin Gothic Book"/>
                <a:ea typeface="微軟正黑體"/>
              </a:rPr>
              <a:t>(</a:t>
            </a:r>
            <a:r>
              <a:rPr lang="zh-TW" altLang="en-US" sz="4000" dirty="0">
                <a:solidFill>
                  <a:prstClr val="black"/>
                </a:solidFill>
                <a:effectLst/>
                <a:latin typeface="Franklin Gothic Book"/>
                <a:ea typeface="微軟正黑體"/>
              </a:rPr>
              <a:t>四</a:t>
            </a:r>
            <a:r>
              <a:rPr lang="en-US" altLang="zh-TW" sz="4000" dirty="0">
                <a:solidFill>
                  <a:prstClr val="black"/>
                </a:solidFill>
                <a:effectLst/>
                <a:latin typeface="Franklin Gothic Book"/>
                <a:ea typeface="微軟正黑體"/>
              </a:rPr>
              <a:t>)—</a:t>
            </a:r>
            <a:r>
              <a:rPr lang="zh-TW" altLang="en-US" sz="4000" dirty="0">
                <a:solidFill>
                  <a:prstClr val="black"/>
                </a:solidFill>
                <a:effectLst/>
                <a:latin typeface="Franklin Gothic Book"/>
                <a:ea typeface="微軟正黑體"/>
              </a:rPr>
              <a:t>寫作</a:t>
            </a:r>
          </a:p>
          <a:p>
            <a:endParaRPr lang="zh-TW" altLang="en-US" dirty="0"/>
          </a:p>
        </p:txBody>
      </p:sp>
      <p:sp>
        <p:nvSpPr>
          <p:cNvPr id="4" name="內容版面配置區 4"/>
          <p:cNvSpPr txBox="1">
            <a:spLocks/>
          </p:cNvSpPr>
          <p:nvPr/>
        </p:nvSpPr>
        <p:spPr>
          <a:xfrm>
            <a:off x="251520" y="1514500"/>
            <a:ext cx="4104456" cy="4824536"/>
          </a:xfrm>
          <a:prstGeom prst="rect">
            <a:avLst/>
          </a:prstGeom>
          <a:solidFill>
            <a:srgbClr val="FFFFFF">
              <a:alpha val="65098"/>
            </a:srgbClr>
          </a:solidFill>
          <a:ln w="38100">
            <a:solidFill>
              <a:srgbClr val="3333CC"/>
            </a:solidFill>
          </a:ln>
          <a:effectLst>
            <a:glow rad="139700">
              <a:srgbClr val="6A9A9A">
                <a:satMod val="175000"/>
                <a:alpha val="40000"/>
              </a:srgb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600" b="0" i="0" u="none" strike="noStrike" kern="120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lvl="0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能蒐集資料，選擇適合的內容，完成寫作。</a:t>
            </a:r>
            <a:endParaRPr kumimoji="0" lang="zh-TW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91644B">
                  <a:lumMod val="50000"/>
                </a:srgb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7"/>
          <p:cNvSpPr txBox="1">
            <a:spLocks/>
          </p:cNvSpPr>
          <p:nvPr/>
        </p:nvSpPr>
        <p:spPr>
          <a:xfrm>
            <a:off x="4572000" y="1481332"/>
            <a:ext cx="4316288" cy="4853136"/>
          </a:xfrm>
          <a:prstGeom prst="rect">
            <a:avLst/>
          </a:prstGeom>
          <a:solidFill>
            <a:srgbClr val="FFFFFF">
              <a:alpha val="65098"/>
            </a:srgbClr>
          </a:solidFill>
          <a:ln w="38100">
            <a:solidFill>
              <a:srgbClr val="3333CC"/>
            </a:solidFill>
          </a:ln>
          <a:effectLst>
            <a:glow rad="139700">
              <a:srgbClr val="6A9A9A">
                <a:satMod val="175000"/>
                <a:alpha val="40000"/>
              </a:srgbClr>
            </a:glow>
          </a:effectLst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  <a:buSzTx/>
              <a:buFont typeface="Franklin Gothic Book" pitchFamily="34" charset="0"/>
              <a:buChar char="☼"/>
              <a:tabLst/>
              <a:defRPr/>
            </a:pPr>
            <a:endParaRPr kumimoji="0" lang="en-US" altLang="zh-TW" sz="800" b="0" i="0" u="none" strike="noStrike" kern="1200" cap="none" spc="0" normalizeH="0" baseline="0" noProof="0" dirty="0" smtClean="0">
              <a:ln>
                <a:noFill/>
              </a:ln>
              <a:solidFill>
                <a:srgbClr val="91644B">
                  <a:lumMod val="50000"/>
                </a:srgbClr>
              </a:solidFill>
              <a:effectLst/>
              <a:uLnTx/>
              <a:uFillTx/>
              <a:latin typeface="Franklin Gothic Book"/>
              <a:ea typeface="微軟正黑體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6FF"/>
              </a:buClr>
              <a:buSzTx/>
              <a:buFont typeface="Franklin Gothic Book" pitchFamily="34" charset="0"/>
              <a:buChar char="☼"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Franklin Gothic Book"/>
                <a:ea typeface="微軟正黑體"/>
                <a:cs typeface="+mn-cs"/>
              </a:rPr>
              <a:t>作文習寫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Franklin Gothic Book"/>
              <a:ea typeface="微軟正黑體"/>
              <a:cs typeface="+mn-cs"/>
            </a:endParaRPr>
          </a:p>
          <a:p>
            <a:pPr marL="0" lvl="0" indent="0">
              <a:spcBef>
                <a:spcPts val="0"/>
              </a:spcBef>
              <a:buClr>
                <a:srgbClr val="0066FF"/>
              </a:buClr>
              <a:buNone/>
            </a:pPr>
            <a:r>
              <a:rPr lang="en-US" altLang="zh-TW" sz="3000" dirty="0" smtClean="0">
                <a:solidFill>
                  <a:srgbClr val="91644B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000" dirty="0" smtClean="0">
                <a:solidFill>
                  <a:srgbClr val="91644B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指導</a:t>
            </a:r>
            <a:r>
              <a:rPr lang="zh-TW" altLang="en-US" sz="3000" dirty="0">
                <a:solidFill>
                  <a:srgbClr val="91644B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段落寫作。</a:t>
            </a:r>
            <a:endParaRPr lang="en-US" altLang="zh-TW" sz="3000" dirty="0">
              <a:solidFill>
                <a:srgbClr val="91644B">
                  <a:lumMod val="50000"/>
                </a:srgbClr>
              </a:solidFill>
              <a:latin typeface="標楷體" pitchFamily="65" charset="-120"/>
              <a:ea typeface="標楷體" pitchFamily="65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6FF"/>
              </a:buClr>
              <a:buSzTx/>
              <a:buFontTx/>
              <a:buNone/>
              <a:tabLst/>
              <a:defRPr/>
            </a:pPr>
            <a:r>
              <a:rPr lang="en-US" altLang="zh-TW" sz="3000" b="1" dirty="0">
                <a:solidFill>
                  <a:srgbClr val="3333CC"/>
                </a:solidFill>
                <a:latin typeface="Franklin Gothic Book"/>
                <a:ea typeface="微軟正黑體"/>
              </a:rPr>
              <a:t>-</a:t>
            </a:r>
            <a:r>
              <a:rPr lang="zh-TW" altLang="en-US" sz="3000" dirty="0" smtClean="0">
                <a:solidFill>
                  <a:srgbClr val="91644B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記敘文、應用文、說明文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1644B">
                    <a:lumMod val="50000"/>
                  </a:srgb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練習：</a:t>
            </a:r>
            <a:r>
              <a:rPr lang="zh-TW" altLang="en-US" sz="3000" dirty="0" smtClean="0">
                <a:solidFill>
                  <a:srgbClr val="91644B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寫人、敘事、寫景、說明事物。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Franklin Gothic Book"/>
              <a:ea typeface="微軟正黑體"/>
              <a:cs typeface="+mn-cs"/>
            </a:endParaRPr>
          </a:p>
          <a:p>
            <a:pPr lvl="0">
              <a:spcBef>
                <a:spcPts val="1200"/>
              </a:spcBef>
              <a:buClr>
                <a:srgbClr val="0066FF"/>
              </a:buClr>
              <a:buFont typeface="Franklin Gothic Book" pitchFamily="34" charset="0"/>
              <a:buChar char="☼"/>
            </a:pPr>
            <a:r>
              <a:rPr lang="en-US" altLang="zh-TW" sz="3000" dirty="0">
                <a:solidFill>
                  <a:srgbClr val="91644B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000" dirty="0">
                <a:solidFill>
                  <a:srgbClr val="91644B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日記</a:t>
            </a:r>
            <a:r>
              <a:rPr lang="zh-TW" altLang="en-US" sz="3000" dirty="0" smtClean="0">
                <a:solidFill>
                  <a:srgbClr val="91644B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：觀察力及譬喻法訓練。</a:t>
            </a:r>
            <a:endParaRPr lang="zh-TW" altLang="en-US" sz="3000" dirty="0">
              <a:solidFill>
                <a:srgbClr val="91644B">
                  <a:lumMod val="50000"/>
                </a:srgbClr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Bef>
                <a:spcPts val="1200"/>
              </a:spcBef>
              <a:buClr>
                <a:srgbClr val="0066FF"/>
              </a:buClr>
              <a:buFont typeface="Franklin Gothic Book" pitchFamily="34" charset="0"/>
              <a:buChar char="☼"/>
            </a:pPr>
            <a:r>
              <a:rPr lang="en-US" altLang="zh-TW" sz="3000" dirty="0">
                <a:solidFill>
                  <a:srgbClr val="91644B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000" dirty="0">
                <a:solidFill>
                  <a:srgbClr val="91644B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語文推理：熟練語詞的使用時機及句型、句式的變化使用。</a:t>
            </a:r>
          </a:p>
          <a:p>
            <a:pPr lvl="0">
              <a:spcBef>
                <a:spcPts val="1200"/>
              </a:spcBef>
              <a:buClr>
                <a:srgbClr val="0066FF"/>
              </a:buClr>
              <a:buFont typeface="Franklin Gothic Book" pitchFamily="34" charset="0"/>
              <a:buChar char="☼"/>
            </a:pPr>
            <a:r>
              <a:rPr lang="en-US" altLang="zh-TW" sz="3000" dirty="0" smtClean="0">
                <a:solidFill>
                  <a:srgbClr val="91644B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000" dirty="0" smtClean="0">
                <a:solidFill>
                  <a:srgbClr val="91644B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介紹學校基本資料、精神、特色。 </a:t>
            </a:r>
            <a:endParaRPr lang="zh-TW" altLang="en-US" sz="3000" dirty="0">
              <a:solidFill>
                <a:srgbClr val="91644B">
                  <a:lumMod val="50000"/>
                </a:srgbClr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Bef>
                <a:spcPts val="1200"/>
              </a:spcBef>
              <a:buClr>
                <a:srgbClr val="0066FF"/>
              </a:buClr>
              <a:buFont typeface="Franklin Gothic Book" pitchFamily="34" charset="0"/>
              <a:buChar char="☼"/>
            </a:pPr>
            <a:r>
              <a:rPr lang="en-US" altLang="zh-TW" sz="3000" dirty="0">
                <a:solidFill>
                  <a:srgbClr val="91644B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000" dirty="0">
                <a:solidFill>
                  <a:srgbClr val="91644B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習作相關造句、句型練習、四字詞語的造句與短文寫作</a:t>
            </a:r>
            <a:r>
              <a:rPr lang="zh-TW" altLang="en-US" sz="3000" dirty="0" smtClean="0">
                <a:solidFill>
                  <a:srgbClr val="91644B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solidFill>
                <a:srgbClr val="91644B">
                  <a:lumMod val="50000"/>
                </a:srgbClr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Bef>
                <a:spcPts val="1200"/>
              </a:spcBef>
              <a:buClr>
                <a:srgbClr val="0066FF"/>
              </a:buClr>
              <a:buFont typeface="Franklin Gothic Book" pitchFamily="34" charset="0"/>
              <a:buChar char="☼"/>
            </a:pPr>
            <a:r>
              <a:rPr lang="en-US" altLang="zh-TW" sz="3000" dirty="0" smtClean="0">
                <a:solidFill>
                  <a:srgbClr val="91644B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3000" dirty="0" smtClean="0">
                <a:solidFill>
                  <a:srgbClr val="91644B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讀書報告</a:t>
            </a:r>
            <a:r>
              <a:rPr lang="en-US" altLang="zh-TW" sz="3000" dirty="0" smtClean="0">
                <a:solidFill>
                  <a:srgbClr val="91644B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000" dirty="0">
                <a:solidFill>
                  <a:srgbClr val="91644B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內容簡介能根據故事的開始、經過和結果，簡單記下重點</a:t>
            </a:r>
            <a:r>
              <a:rPr lang="zh-TW" altLang="en-US" sz="3000" dirty="0" smtClean="0">
                <a:solidFill>
                  <a:srgbClr val="91644B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srgbClr val="91644B">
                  <a:lumMod val="50000"/>
                </a:srgb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2050" name="Picture 2" descr="D:\Users\kuang726\AppData\Local\Microsoft\Windows\Temporary Internet Files\Content.IE5\YYPZ7DW6\1024px-Go-home.svg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093296"/>
            <a:ext cx="638936" cy="63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26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195486"/>
            <a:ext cx="8229600" cy="857250"/>
          </a:xfrm>
        </p:spPr>
        <p:txBody>
          <a:bodyPr/>
          <a:lstStyle/>
          <a:p>
            <a:pPr algn="ctr"/>
            <a:r>
              <a:rPr lang="zh-TW" altLang="en-US" sz="44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數學領域</a:t>
            </a:r>
            <a:endParaRPr lang="zh-TW" altLang="en-US" sz="44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951731"/>
              </p:ext>
            </p:extLst>
          </p:nvPr>
        </p:nvGraphicFramePr>
        <p:xfrm>
          <a:off x="179513" y="1052736"/>
          <a:ext cx="8784976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3">
                  <a:extLst>
                    <a:ext uri="{9D8B030D-6E8A-4147-A177-3AD203B41FA5}">
                      <a16:colId xmlns:a16="http://schemas.microsoft.com/office/drawing/2014/main" val="1594622182"/>
                    </a:ext>
                  </a:extLst>
                </a:gridCol>
                <a:gridCol w="5688633">
                  <a:extLst>
                    <a:ext uri="{9D8B030D-6E8A-4147-A177-3AD203B41FA5}">
                      <a16:colId xmlns:a16="http://schemas.microsoft.com/office/drawing/2014/main" val="11136434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單元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學習重點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7153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一、精熟計算的單元：</a:t>
                      </a: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176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1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第一單元、一億以內的數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熟練一億以內數的聽說讀寫及十萬以內的計算。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68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1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第二單元、乘法，</a:t>
                      </a:r>
                      <a:endParaRPr lang="en-US" altLang="zh-TW" sz="1800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1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第五單元、除法，</a:t>
                      </a:r>
                      <a:endParaRPr lang="en-US" altLang="zh-TW" sz="1800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1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第六單元、四則運算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zh-TW" altLang="en-US" sz="1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從生活情境中，熟練四位數的直式加減乘除及四則混合計算。</a:t>
                      </a:r>
                      <a:r>
                        <a:rPr lang="en-US" altLang="zh-TW" sz="1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乘數三位數以內，除數二位數以內</a:t>
                      </a:r>
                      <a:r>
                        <a:rPr lang="en-US" altLang="zh-TW" sz="1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195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en-US" sz="1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第四單元、公里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認識「公里」，並能解決長度的複名數換算和比較及加減計算。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036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altLang="en-US" sz="1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第八單元、分數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認識帶分數，並能將假分數化成帶分數，及做分數的比較、加減、整數倍的</a:t>
                      </a:r>
                      <a:r>
                        <a:rPr lang="zh-TW" altLang="en-US" sz="1800" b="1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計算。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363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</a:t>
                      </a:r>
                      <a:r>
                        <a:rPr lang="zh-TW" altLang="en-US" sz="1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第九單元、小數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透過生活情境，進行兩位小數的橫式紀錄及直式計算。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049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71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運動設計簡報範本">
  <a:themeElements>
    <a:clrScheme name="運動設計簡報範本 15">
      <a:dk1>
        <a:srgbClr val="000000"/>
      </a:dk1>
      <a:lt1>
        <a:srgbClr val="FFFFFF"/>
      </a:lt1>
      <a:dk2>
        <a:srgbClr val="0000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運動設計簡報範本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運動設計簡報範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運動設計簡報範本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運動設計簡報範本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運動設計簡報範本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運動設計簡報範本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運動設計簡報範本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運動設計簡報範本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運動設計簡報範本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運動設計簡報範本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運動設計簡報範本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運動設計簡報範本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運動設計簡報範本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運動設計簡報範本 13">
        <a:dk1>
          <a:srgbClr val="000000"/>
        </a:dk1>
        <a:lt1>
          <a:srgbClr val="FFFFFF"/>
        </a:lt1>
        <a:dk2>
          <a:srgbClr val="FF66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運動設計簡報範本 14">
        <a:dk1>
          <a:srgbClr val="000000"/>
        </a:dk1>
        <a:lt1>
          <a:srgbClr val="FFFFFF"/>
        </a:lt1>
        <a:dk2>
          <a:srgbClr val="6666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運動設計簡報範本 15">
        <a:dk1>
          <a:srgbClr val="000000"/>
        </a:dk1>
        <a:lt1>
          <a:srgbClr val="FFFFFF"/>
        </a:lt1>
        <a:dk2>
          <a:srgbClr val="0000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運動設計簡報範本">
  <a:themeElements>
    <a:clrScheme name="運動設計簡報範本 15">
      <a:dk1>
        <a:srgbClr val="000000"/>
      </a:dk1>
      <a:lt1>
        <a:srgbClr val="FFFFFF"/>
      </a:lt1>
      <a:dk2>
        <a:srgbClr val="0000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運動設計簡報範本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運動設計簡報範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運動設計簡報範本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運動設計簡報範本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運動設計簡報範本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運動設計簡報範本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運動設計簡報範本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運動設計簡報範本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運動設計簡報範本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運動設計簡報範本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運動設計簡報範本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運動設計簡報範本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運動設計簡報範本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運動設計簡報範本 13">
        <a:dk1>
          <a:srgbClr val="000000"/>
        </a:dk1>
        <a:lt1>
          <a:srgbClr val="FFFFFF"/>
        </a:lt1>
        <a:dk2>
          <a:srgbClr val="FF66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運動設計簡報範本 14">
        <a:dk1>
          <a:srgbClr val="000000"/>
        </a:dk1>
        <a:lt1>
          <a:srgbClr val="FFFFFF"/>
        </a:lt1>
        <a:dk2>
          <a:srgbClr val="6666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運動設計簡報範本 15">
        <a:dk1>
          <a:srgbClr val="000000"/>
        </a:dk1>
        <a:lt1>
          <a:srgbClr val="FFFFFF"/>
        </a:lt1>
        <a:dk2>
          <a:srgbClr val="0000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運動設計簡報範本">
  <a:themeElements>
    <a:clrScheme name="運動設計簡報範本 15">
      <a:dk1>
        <a:srgbClr val="000000"/>
      </a:dk1>
      <a:lt1>
        <a:srgbClr val="FFFFFF"/>
      </a:lt1>
      <a:dk2>
        <a:srgbClr val="0000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運動設計簡報範本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運動設計簡報範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運動設計簡報範本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運動設計簡報範本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運動設計簡報範本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運動設計簡報範本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運動設計簡報範本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運動設計簡報範本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運動設計簡報範本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運動設計簡報範本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運動設計簡報範本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運動設計簡報範本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運動設計簡報範本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運動設計簡報範本 13">
        <a:dk1>
          <a:srgbClr val="000000"/>
        </a:dk1>
        <a:lt1>
          <a:srgbClr val="FFFFFF"/>
        </a:lt1>
        <a:dk2>
          <a:srgbClr val="FF66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運動設計簡報範本 14">
        <a:dk1>
          <a:srgbClr val="000000"/>
        </a:dk1>
        <a:lt1>
          <a:srgbClr val="FFFFFF"/>
        </a:lt1>
        <a:dk2>
          <a:srgbClr val="6666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運動設計簡報範本 15">
        <a:dk1>
          <a:srgbClr val="000000"/>
        </a:dk1>
        <a:lt1>
          <a:srgbClr val="FFFFFF"/>
        </a:lt1>
        <a:dk2>
          <a:srgbClr val="0000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_運動設計簡報範本">
  <a:themeElements>
    <a:clrScheme name="運動設計簡報範本 15">
      <a:dk1>
        <a:srgbClr val="000000"/>
      </a:dk1>
      <a:lt1>
        <a:srgbClr val="FFFFFF"/>
      </a:lt1>
      <a:dk2>
        <a:srgbClr val="0000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運動設計簡報範本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運動設計簡報範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運動設計簡報範本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運動設計簡報範本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運動設計簡報範本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運動設計簡報範本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運動設計簡報範本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運動設計簡報範本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運動設計簡報範本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運動設計簡報範本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運動設計簡報範本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運動設計簡報範本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運動設計簡報範本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運動設計簡報範本 13">
        <a:dk1>
          <a:srgbClr val="000000"/>
        </a:dk1>
        <a:lt1>
          <a:srgbClr val="FFFFFF"/>
        </a:lt1>
        <a:dk2>
          <a:srgbClr val="FF66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運動設計簡報範本 14">
        <a:dk1>
          <a:srgbClr val="000000"/>
        </a:dk1>
        <a:lt1>
          <a:srgbClr val="FFFFFF"/>
        </a:lt1>
        <a:dk2>
          <a:srgbClr val="6666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運動設計簡報範本 15">
        <a:dk1>
          <a:srgbClr val="000000"/>
        </a:dk1>
        <a:lt1>
          <a:srgbClr val="FFFFFF"/>
        </a:lt1>
        <a:dk2>
          <a:srgbClr val="0000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4_運動設計簡報範本">
  <a:themeElements>
    <a:clrScheme name="運動設計簡報範本 15">
      <a:dk1>
        <a:srgbClr val="000000"/>
      </a:dk1>
      <a:lt1>
        <a:srgbClr val="FFFFFF"/>
      </a:lt1>
      <a:dk2>
        <a:srgbClr val="0000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運動設計簡報範本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運動設計簡報範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運動設計簡報範本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運動設計簡報範本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運動設計簡報範本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運動設計簡報範本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運動設計簡報範本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運動設計簡報範本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運動設計簡報範本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運動設計簡報範本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運動設計簡報範本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運動設計簡報範本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運動設計簡報範本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運動設計簡報範本 13">
        <a:dk1>
          <a:srgbClr val="000000"/>
        </a:dk1>
        <a:lt1>
          <a:srgbClr val="FFFFFF"/>
        </a:lt1>
        <a:dk2>
          <a:srgbClr val="FF66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運動設計簡報範本 14">
        <a:dk1>
          <a:srgbClr val="000000"/>
        </a:dk1>
        <a:lt1>
          <a:srgbClr val="FFFFFF"/>
        </a:lt1>
        <a:dk2>
          <a:srgbClr val="6666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運動設計簡報範本 15">
        <a:dk1>
          <a:srgbClr val="000000"/>
        </a:dk1>
        <a:lt1>
          <a:srgbClr val="FFFFFF"/>
        </a:lt1>
        <a:dk2>
          <a:srgbClr val="0000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5_運動設計簡報範本">
  <a:themeElements>
    <a:clrScheme name="運動設計簡報範本 15">
      <a:dk1>
        <a:srgbClr val="000000"/>
      </a:dk1>
      <a:lt1>
        <a:srgbClr val="FFFFFF"/>
      </a:lt1>
      <a:dk2>
        <a:srgbClr val="0000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運動設計簡報範本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運動設計簡報範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運動設計簡報範本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運動設計簡報範本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運動設計簡報範本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運動設計簡報範本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運動設計簡報範本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運動設計簡報範本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運動設計簡報範本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運動設計簡報範本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運動設計簡報範本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運動設計簡報範本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運動設計簡報範本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運動設計簡報範本 13">
        <a:dk1>
          <a:srgbClr val="000000"/>
        </a:dk1>
        <a:lt1>
          <a:srgbClr val="FFFFFF"/>
        </a:lt1>
        <a:dk2>
          <a:srgbClr val="FF66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運動設計簡報範本 14">
        <a:dk1>
          <a:srgbClr val="000000"/>
        </a:dk1>
        <a:lt1>
          <a:srgbClr val="FFFFFF"/>
        </a:lt1>
        <a:dk2>
          <a:srgbClr val="6666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運動設計簡報範本 15">
        <a:dk1>
          <a:srgbClr val="000000"/>
        </a:dk1>
        <a:lt1>
          <a:srgbClr val="FFFFFF"/>
        </a:lt1>
        <a:dk2>
          <a:srgbClr val="0000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_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_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3_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4_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_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_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3_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4_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5_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7A3A1A-66C2-44A9-B26B-C232E3FA40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2428</Words>
  <Application>Microsoft Office PowerPoint</Application>
  <PresentationFormat>如螢幕大小 (4:3)</PresentationFormat>
  <Paragraphs>394</Paragraphs>
  <Slides>48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32</vt:i4>
      </vt:variant>
      <vt:variant>
        <vt:lpstr>佈景主題</vt:lpstr>
      </vt:variant>
      <vt:variant>
        <vt:i4>35</vt:i4>
      </vt:variant>
      <vt:variant>
        <vt:lpstr>投影片標題</vt:lpstr>
      </vt:variant>
      <vt:variant>
        <vt:i4>48</vt:i4>
      </vt:variant>
    </vt:vector>
  </HeadingPairs>
  <TitlesOfParts>
    <vt:vector size="115" baseType="lpstr">
      <vt:lpstr>Arial Unicode MS</vt:lpstr>
      <vt:lpstr>宋体</vt:lpstr>
      <vt:lpstr>Tunga</vt:lpstr>
      <vt:lpstr>Weibei TC</vt:lpstr>
      <vt:lpstr>文鼎標楷注音</vt:lpstr>
      <vt:lpstr>華康古印體</vt:lpstr>
      <vt:lpstr>華康布丁體</vt:lpstr>
      <vt:lpstr>華康特粗楷體</vt:lpstr>
      <vt:lpstr>華康標楷體</vt:lpstr>
      <vt:lpstr>微軟正黑體</vt:lpstr>
      <vt:lpstr>新細明體</vt:lpstr>
      <vt:lpstr>新細明體</vt:lpstr>
      <vt:lpstr>標楷體</vt:lpstr>
      <vt:lpstr>Algerian</vt:lpstr>
      <vt:lpstr>Arial</vt:lpstr>
      <vt:lpstr>Book Antiqua</vt:lpstr>
      <vt:lpstr>Calibri</vt:lpstr>
      <vt:lpstr>Cambria</vt:lpstr>
      <vt:lpstr>Century Schoolbook</vt:lpstr>
      <vt:lpstr>Comic Sans MS</vt:lpstr>
      <vt:lpstr>Courier New</vt:lpstr>
      <vt:lpstr>Franklin Gothic Book</vt:lpstr>
      <vt:lpstr>Franklin Gothic Medium</vt:lpstr>
      <vt:lpstr>Garamond</vt:lpstr>
      <vt:lpstr>Kristen ITC</vt:lpstr>
      <vt:lpstr>Rage Italic</vt:lpstr>
      <vt:lpstr>Tahoma</vt:lpstr>
      <vt:lpstr>Times New Roman</vt:lpstr>
      <vt:lpstr>Verdana</vt:lpstr>
      <vt:lpstr>Vivaldi</vt:lpstr>
      <vt:lpstr>Wingdings</vt:lpstr>
      <vt:lpstr>Wingdings 2</vt:lpstr>
      <vt:lpstr>角度</vt:lpstr>
      <vt:lpstr>Oriel</vt:lpstr>
      <vt:lpstr>1_Oriel</vt:lpstr>
      <vt:lpstr>2_Oriel</vt:lpstr>
      <vt:lpstr>3_Oriel</vt:lpstr>
      <vt:lpstr>4_Oriel</vt:lpstr>
      <vt:lpstr>5_Oriel</vt:lpstr>
      <vt:lpstr>6_Oriel</vt:lpstr>
      <vt:lpstr>7_Oriel</vt:lpstr>
      <vt:lpstr>8_Oriel</vt:lpstr>
      <vt:lpstr>9_Oriel</vt:lpstr>
      <vt:lpstr>10_Oriel</vt:lpstr>
      <vt:lpstr>11_Oriel</vt:lpstr>
      <vt:lpstr>12_Oriel</vt:lpstr>
      <vt:lpstr>1_運動設計簡報範本</vt:lpstr>
      <vt:lpstr>運動設計簡報範本</vt:lpstr>
      <vt:lpstr>2_運動設計簡報範本</vt:lpstr>
      <vt:lpstr>3_運動設計簡報範本</vt:lpstr>
      <vt:lpstr>4_運動設計簡報範本</vt:lpstr>
      <vt:lpstr>5_運動設計簡報範本</vt:lpstr>
      <vt:lpstr>壁窗</vt:lpstr>
      <vt:lpstr>1_壁窗</vt:lpstr>
      <vt:lpstr>2_壁窗</vt:lpstr>
      <vt:lpstr>3_壁窗</vt:lpstr>
      <vt:lpstr>4_壁窗</vt:lpstr>
      <vt:lpstr>Sketchbook</vt:lpstr>
      <vt:lpstr>1_Sketchbook</vt:lpstr>
      <vt:lpstr>2_Sketchbook</vt:lpstr>
      <vt:lpstr>3_Sketchbook</vt:lpstr>
      <vt:lpstr>4_Sketchbook</vt:lpstr>
      <vt:lpstr>5_Sketchbook</vt:lpstr>
      <vt:lpstr>Office 佈景主題</vt:lpstr>
      <vt:lpstr>1_Office 佈景主題</vt:lpstr>
      <vt:lpstr>2_Office 佈景主題</vt:lpstr>
      <vt:lpstr>3_Office 佈景主題</vt:lpstr>
      <vt:lpstr>各科課程說明</vt:lpstr>
      <vt:lpstr>上學期</vt:lpstr>
      <vt:lpstr>各科課程說明</vt:lpstr>
      <vt:lpstr>PowerPoint 簡報</vt:lpstr>
      <vt:lpstr>PowerPoint 簡報</vt:lpstr>
      <vt:lpstr>PowerPoint 簡報</vt:lpstr>
      <vt:lpstr>PowerPoint 簡報</vt:lpstr>
      <vt:lpstr>PowerPoint 簡報</vt:lpstr>
      <vt:lpstr>數學領域</vt:lpstr>
      <vt:lpstr>數學領域</vt:lpstr>
      <vt:lpstr>社會領域</vt:lpstr>
      <vt:lpstr>學習具體目標和方式</vt:lpstr>
      <vt:lpstr>綜合領域</vt:lpstr>
      <vt:lpstr>JK English 2017</vt:lpstr>
      <vt:lpstr>Teaching Staff 2018-2019</vt:lpstr>
      <vt:lpstr>PowerPoint 簡報</vt:lpstr>
      <vt:lpstr>PowerPoint 簡報</vt:lpstr>
      <vt:lpstr>PowerPoint 簡報</vt:lpstr>
      <vt:lpstr>PowerPoint 簡報</vt:lpstr>
      <vt:lpstr>學期總成績  分組課: 佔學期總成績 2/3 全班課: 佔學期總成績 1/3  第三節(全班)課: 成績以小考、作業、學習單、 上課表現為主</vt:lpstr>
      <vt:lpstr>PowerPoint 簡報</vt:lpstr>
      <vt:lpstr>Grade 4 Humanities’ Class</vt:lpstr>
      <vt:lpstr>Humanties Subject</vt:lpstr>
      <vt:lpstr>PowerPoint 簡報</vt:lpstr>
      <vt:lpstr>Assessments</vt:lpstr>
      <vt:lpstr>PowerPoint 簡報</vt:lpstr>
      <vt:lpstr>臺北市松山區健康國民小學 健康與體育領域</vt:lpstr>
      <vt:lpstr>PowerPoint 簡報</vt:lpstr>
      <vt:lpstr>體育課的課程介紹</vt:lpstr>
      <vt:lpstr>體育課的準備與請託</vt:lpstr>
      <vt:lpstr>健康教育課的課程介紹</vt:lpstr>
      <vt:lpstr>謝謝大家！</vt:lpstr>
      <vt:lpstr>音  樂</vt:lpstr>
      <vt:lpstr>教學目標</vt:lpstr>
      <vt:lpstr>教學重點</vt:lpstr>
      <vt:lpstr>評量方式</vt:lpstr>
      <vt:lpstr>♫♪謝謝聆聽♫♫</vt:lpstr>
      <vt:lpstr>107學年度第一學期學校日 四B班群音樂課程教學</vt:lpstr>
      <vt:lpstr> 教學重點    </vt:lpstr>
      <vt:lpstr>具體指標</vt:lpstr>
      <vt:lpstr>評量內容</vt:lpstr>
      <vt:lpstr>   配合事項</vt:lpstr>
      <vt:lpstr>為生活注入不一樣的音樂色彩 感受生命的喜悅</vt:lpstr>
      <vt:lpstr>107學年度四年級  視覺藝術    許仲恩老師  0225282814分機531 </vt:lpstr>
      <vt:lpstr>PowerPoint 簡報</vt:lpstr>
      <vt:lpstr>PowerPoint 簡報</vt:lpstr>
      <vt:lpstr>補充 – 評量標準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2012-09-01T04:32:47Z</dcterms:created>
  <dcterms:modified xsi:type="dcterms:W3CDTF">2018-09-07T07:01:26Z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