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FC50-3A37-4A99-AC38-D1DA0AA3FEED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85CA2-E35E-418F-8D2E-7FE9B7C14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1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zh-TW" altLang="en-US" dirty="0"/>
              <a:t>寧莉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英文</a:t>
            </a:r>
            <a:endParaRPr lang="en-US" altLang="zh-TW" dirty="0"/>
          </a:p>
          <a:p>
            <a:r>
              <a:rPr lang="en-US" altLang="zh-TW" dirty="0"/>
              <a:t>By KB and Go game data</a:t>
            </a:r>
          </a:p>
          <a:p>
            <a:r>
              <a:rPr lang="en-US" altLang="zh-TW" baseline="0" dirty="0"/>
              <a:t>This is </a:t>
            </a:r>
            <a:r>
              <a:rPr lang="en-US" altLang="zh-TW" baseline="0" dirty="0" err="1"/>
              <a:t>Blockly</a:t>
            </a:r>
            <a:r>
              <a:rPr lang="en-US" altLang="zh-TW" baseline="0" dirty="0"/>
              <a:t>, RB, KB and this is </a:t>
            </a:r>
            <a:r>
              <a:rPr lang="en-US" altLang="zh-TW" baseline="0" dirty="0" err="1"/>
              <a:t>Kebbi</a:t>
            </a:r>
            <a:r>
              <a:rPr lang="en-US" altLang="zh-TW" baseline="0" dirty="0"/>
              <a:t>.</a:t>
            </a:r>
          </a:p>
          <a:p>
            <a:endParaRPr lang="en-US" altLang="zh-TW" baseline="0" dirty="0"/>
          </a:p>
          <a:p>
            <a:r>
              <a:rPr lang="zh-TW" altLang="en-US" baseline="0" dirty="0"/>
              <a:t>中文</a:t>
            </a:r>
            <a:endParaRPr lang="en-US" altLang="zh-TW" baseline="0" dirty="0"/>
          </a:p>
          <a:p>
            <a:r>
              <a:rPr lang="zh-TW" altLang="zh-TW" sz="1300" dirty="0"/>
              <a:t>這部分是程式的大數據，上半部是描述整個程式的組合，利用</a:t>
            </a:r>
            <a:r>
              <a:rPr lang="en-US" altLang="zh-TW" sz="1300" dirty="0"/>
              <a:t>BLOCKLY</a:t>
            </a:r>
            <a:r>
              <a:rPr lang="zh-TW" altLang="zh-TW" sz="1300" dirty="0"/>
              <a:t>也就是積木方塊編排，搭配規則庫指定的邏輯，加上知識庫的梯形圖分布所做出來的程式。</a:t>
            </a:r>
          </a:p>
          <a:p>
            <a:r>
              <a:rPr lang="zh-TW" altLang="zh-TW" sz="1300" dirty="0"/>
              <a:t>下半部介紹的是讓</a:t>
            </a:r>
            <a:r>
              <a:rPr lang="en-US" altLang="zh-TW" sz="1300" dirty="0"/>
              <a:t>KEBBI(</a:t>
            </a:r>
            <a:r>
              <a:rPr lang="zh-TW" altLang="zh-TW" sz="1300" dirty="0"/>
              <a:t>凱比</a:t>
            </a:r>
            <a:r>
              <a:rPr lang="en-US" altLang="zh-TW" sz="1300" dirty="0"/>
              <a:t>)</a:t>
            </a:r>
            <a:r>
              <a:rPr lang="zh-TW" altLang="zh-TW" sz="1300" dirty="0"/>
              <a:t>機器人依照人類思考的方式搭配上半部所做出來的程式來</a:t>
            </a:r>
            <a:r>
              <a:rPr lang="zh-TW" altLang="en-US" sz="1300" dirty="0"/>
              <a:t>進行</a:t>
            </a:r>
            <a:r>
              <a:rPr lang="zh-TW" altLang="zh-TW" sz="1300" dirty="0"/>
              <a:t>學習。</a:t>
            </a:r>
            <a:endParaRPr lang="en-US" altLang="zh-TW" baseline="0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9AEC-B225-4EFD-8496-8C94823909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32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弘挹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英文</a:t>
            </a:r>
            <a:endParaRPr lang="en-US" altLang="zh-TW" dirty="0"/>
          </a:p>
          <a:p>
            <a:r>
              <a:rPr lang="en-US" altLang="zh-TW" dirty="0"/>
              <a:t>AI-FML robotic</a:t>
            </a:r>
            <a:r>
              <a:rPr lang="en-US" altLang="zh-TW" baseline="0" dirty="0"/>
              <a:t> Go KB/RB.</a:t>
            </a:r>
          </a:p>
          <a:p>
            <a:r>
              <a:rPr lang="en-US" altLang="zh-TW" baseline="0" dirty="0"/>
              <a:t>This is the </a:t>
            </a:r>
            <a:r>
              <a:rPr lang="en-US" altLang="zh-TW" baseline="0" dirty="0" err="1"/>
              <a:t>blockly</a:t>
            </a:r>
            <a:r>
              <a:rPr lang="en-US" altLang="zh-TW" baseline="0" dirty="0"/>
              <a:t> connecting with robots.</a:t>
            </a:r>
          </a:p>
          <a:p>
            <a:endParaRPr lang="en-US" altLang="zh-TW" baseline="0" dirty="0"/>
          </a:p>
          <a:p>
            <a:r>
              <a:rPr lang="zh-TW" altLang="en-US" dirty="0"/>
              <a:t>中文</a:t>
            </a:r>
            <a:endParaRPr lang="en-US" altLang="zh-TW" dirty="0"/>
          </a:p>
          <a:p>
            <a:r>
              <a:rPr lang="zh-TW" altLang="zh-TW" sz="1300" dirty="0"/>
              <a:t>這邊分兩部分</a:t>
            </a:r>
            <a:r>
              <a:rPr lang="zh-TW" altLang="en-US" sz="1300" dirty="0"/>
              <a:t>，</a:t>
            </a:r>
            <a:r>
              <a:rPr lang="zh-TW" altLang="zh-TW" sz="1300" dirty="0"/>
              <a:t>左半部是積木方塊程式，右半部則是講解</a:t>
            </a:r>
            <a:r>
              <a:rPr lang="en-US" altLang="zh-TW" sz="1300" dirty="0"/>
              <a:t>AI</a:t>
            </a:r>
            <a:r>
              <a:rPr lang="zh-TW" altLang="zh-TW" sz="1300" dirty="0"/>
              <a:t>的學習並劃分為</a:t>
            </a:r>
            <a:r>
              <a:rPr lang="en-US" altLang="zh-TW" sz="1300" dirty="0"/>
              <a:t>3</a:t>
            </a:r>
            <a:r>
              <a:rPr lang="zh-TW" altLang="en-US" sz="1300" dirty="0"/>
              <a:t>種智慧。</a:t>
            </a:r>
            <a:endParaRPr lang="zh-TW" altLang="zh-TW" sz="1300" dirty="0"/>
          </a:p>
          <a:p>
            <a:pPr marL="247620" indent="-247620">
              <a:buAutoNum type="arabicParenBoth"/>
            </a:pPr>
            <a:r>
              <a:rPr lang="zh-TW" altLang="zh-TW" sz="1300" dirty="0"/>
              <a:t>計算智慧</a:t>
            </a:r>
            <a:r>
              <a:rPr lang="en-US" altLang="zh-TW" sz="1300" dirty="0"/>
              <a:t>(Computational intelligence): </a:t>
            </a:r>
            <a:r>
              <a:rPr lang="zh-TW" altLang="zh-TW" sz="1300" dirty="0"/>
              <a:t>通常是指計算機從數據或實驗觀察中學習特定任務的能力。</a:t>
            </a:r>
            <a:endParaRPr lang="en-US" altLang="zh-TW" sz="1300" dirty="0"/>
          </a:p>
          <a:p>
            <a:pPr marL="247620" indent="-247620">
              <a:buAutoNum type="arabicParenBoth"/>
            </a:pPr>
            <a:r>
              <a:rPr lang="zh-TW" altLang="zh-TW" sz="1300" dirty="0"/>
              <a:t>感知智慧</a:t>
            </a:r>
            <a:r>
              <a:rPr lang="en-US" altLang="zh-TW" sz="1300" dirty="0"/>
              <a:t>(Perception intelligence)</a:t>
            </a:r>
            <a:r>
              <a:rPr lang="zh-TW" altLang="zh-TW" sz="1300" dirty="0"/>
              <a:t>為智慧和知覺的關係，吸收了許多來源的信息，然後在從中根據這些信息做出判斷。</a:t>
            </a:r>
            <a:endParaRPr lang="en-US" altLang="zh-TW" sz="1300" dirty="0"/>
          </a:p>
          <a:p>
            <a:pPr marL="247620" indent="-247620">
              <a:buAutoNum type="arabicParenBoth"/>
            </a:pPr>
            <a:r>
              <a:rPr lang="zh-TW" altLang="zh-TW" sz="1300" dirty="0"/>
              <a:t>認知智慧</a:t>
            </a:r>
            <a:r>
              <a:rPr lang="en-US" altLang="zh-TW" sz="1300" dirty="0"/>
              <a:t>(Cognition intelligence)</a:t>
            </a:r>
            <a:r>
              <a:rPr lang="zh-TW" altLang="zh-TW" sz="1300" dirty="0"/>
              <a:t>就是</a:t>
            </a:r>
            <a:r>
              <a:rPr lang="zh-TW" altLang="en-US" sz="1300" dirty="0"/>
              <a:t>自</a:t>
            </a:r>
            <a:r>
              <a:rPr lang="zh-TW" altLang="zh-TW" sz="1300" dirty="0"/>
              <a:t>經驗中學習和發展。</a:t>
            </a:r>
          </a:p>
          <a:p>
            <a:endParaRPr lang="en-US" altLang="zh-TW" sz="1300" dirty="0"/>
          </a:p>
          <a:p>
            <a:r>
              <a:rPr lang="zh-TW" altLang="zh-TW" sz="1300" dirty="0"/>
              <a:t>這三</a:t>
            </a:r>
            <a:r>
              <a:rPr lang="zh-TW" altLang="en-US" sz="1300" dirty="0"/>
              <a:t>種智慧</a:t>
            </a:r>
            <a:r>
              <a:rPr lang="zh-TW" altLang="zh-TW" sz="1300" dirty="0"/>
              <a:t>構成了</a:t>
            </a:r>
            <a:r>
              <a:rPr lang="en-US" altLang="zh-TW" sz="1300" dirty="0"/>
              <a:t>AI</a:t>
            </a:r>
            <a:r>
              <a:rPr lang="zh-TW" altLang="zh-TW" sz="1300" dirty="0"/>
              <a:t>的學習機制</a:t>
            </a:r>
            <a:r>
              <a:rPr lang="zh-TW" altLang="en-US" sz="1300" dirty="0"/>
              <a:t>，</a:t>
            </a:r>
            <a:r>
              <a:rPr lang="zh-TW" altLang="zh-TW" sz="1300" dirty="0"/>
              <a:t>透過</a:t>
            </a:r>
            <a:r>
              <a:rPr lang="en-US" altLang="zh-TW" sz="1300" dirty="0"/>
              <a:t>CI</a:t>
            </a:r>
            <a:r>
              <a:rPr lang="zh-TW" altLang="zh-TW" sz="1300" dirty="0"/>
              <a:t>從外部觀察對象並學習特定的能力，並將其吸收判斷，最後轉化為自己的經驗從中學習發展。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9AEC-B225-4EFD-8496-8C94823909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5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50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71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4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77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6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6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68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64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5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61C622-96F8-419B-A2C7-9B7CA0031D27}" type="datetimeFigureOut">
              <a:rPr lang="zh-TW" altLang="en-US" smtClean="0"/>
              <a:t>2020/8/23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1B2397B-8943-4CED-8335-9D5595A4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887" y="754075"/>
            <a:ext cx="8998226" cy="103415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Ｕ小站外送平台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‧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小費計算系統</a:t>
            </a:r>
            <a:endParaRPr 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SemiBold" panose="00000700000000000000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3FCEC4C-2AE2-44D4-B50E-D2CFFDF354EB}"/>
              </a:ext>
            </a:extLst>
          </p:cNvPr>
          <p:cNvSpPr txBox="1">
            <a:spLocks/>
          </p:cNvSpPr>
          <p:nvPr/>
        </p:nvSpPr>
        <p:spPr>
          <a:xfrm>
            <a:off x="1596887" y="3339005"/>
            <a:ext cx="8998226" cy="1034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德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光</a:t>
            </a:r>
            <a:r>
              <a:rPr lang="en-US" altLang="zh-TW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FML</a:t>
            </a:r>
            <a:endParaRPr lang="en-US" sz="4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SemiBold" panose="00000700000000000000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D35C058-8ED5-4D6F-AD02-E2364DE5E7F2}"/>
              </a:ext>
            </a:extLst>
          </p:cNvPr>
          <p:cNvSpPr txBox="1">
            <a:spLocks/>
          </p:cNvSpPr>
          <p:nvPr/>
        </p:nvSpPr>
        <p:spPr>
          <a:xfrm>
            <a:off x="1596887" y="4373159"/>
            <a:ext cx="8998226" cy="1034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61BC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２０２０．０８．２３</a:t>
            </a:r>
            <a:endParaRPr lang="en-US" sz="3200" b="1" dirty="0">
              <a:solidFill>
                <a:srgbClr val="61BC4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SemiBold" panose="00000700000000000000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92A7C8B-F860-42D4-B05E-70F57B5224FC}"/>
              </a:ext>
            </a:extLst>
          </p:cNvPr>
          <p:cNvSpPr txBox="1">
            <a:spLocks/>
          </p:cNvSpPr>
          <p:nvPr/>
        </p:nvSpPr>
        <p:spPr>
          <a:xfrm>
            <a:off x="1596887" y="5069771"/>
            <a:ext cx="8998226" cy="1034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61BC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SemiBold" panose="00000700000000000000" pitchFamily="50" charset="0"/>
              </a:rPr>
              <a:t>黃浩均、盧牧昕</a:t>
            </a:r>
            <a:endParaRPr lang="en-US" sz="3200" b="1" dirty="0">
              <a:solidFill>
                <a:srgbClr val="61BC4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A546F11-519A-4377-BA73-62A0F1E0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DB4B327-B0DC-418F-9944-E18F3AA0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7073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 smtClean="0"/>
              <a:t>　　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這次的活動，我們學到了如何把ＦＭＬ系統應用到生活中，藉由ＦＭＬ進行數據分析，可以從數據中找出最適合的方案，從而讓服務品質或工作效率變得更好，讓顧客在消費時覺得更方便，消費的頻率也會隨之增加，不但提升了我們消費市場，也讓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我們的生活變得更方便。</a:t>
            </a:r>
          </a:p>
        </p:txBody>
      </p:sp>
    </p:spTree>
    <p:extLst>
      <p:ext uri="{BB962C8B-B14F-4D97-AF65-F5344CB8AC3E}">
        <p14:creationId xmlns:p14="http://schemas.microsoft.com/office/powerpoint/2010/main" val="32928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03B02C2-35A5-4625-A784-D943A9F0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239" y="1145938"/>
            <a:ext cx="10058400" cy="4023360"/>
          </a:xfrm>
        </p:spPr>
        <p:txBody>
          <a:bodyPr/>
          <a:lstStyle/>
          <a:p>
            <a:r>
              <a:rPr lang="zh-TW" altLang="en-US" dirty="0"/>
              <a:t>謝謝大家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8" y="0"/>
            <a:ext cx="12210197" cy="63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67FCD2C-7F95-491B-A499-3AE19676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5E0AC5A-469B-4C6F-8874-DC5A51E1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１．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知識庫</a:t>
            </a: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２．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</a:t>
            </a: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３．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４．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５．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en-US" altLang="zh-TW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６．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6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094854-3451-470B-93CC-C034EA29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訓練前知識庫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BE02E93C-7C7A-4CF2-9D11-8C467B96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1" y="1808935"/>
            <a:ext cx="5515042" cy="21127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C9616D2-DAFE-40C1-8361-A8223300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58" y="1808935"/>
            <a:ext cx="5872076" cy="21127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09085D5-9874-4475-8CC1-A66BB6310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88" y="4387084"/>
            <a:ext cx="5480820" cy="19701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3EC12BCC-36F5-4A93-B506-B169ABB02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658" y="4387084"/>
            <a:ext cx="5872076" cy="19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29AA1D-6AFC-4EDE-A484-E357F9A2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/>
              <a:t>訓練後知識庫</a:t>
            </a:r>
            <a:r>
              <a:rPr lang="en-US" altLang="zh-TW" dirty="0"/>
              <a:t>(100</a:t>
            </a:r>
            <a:r>
              <a:rPr lang="zh-TW" altLang="en-US" dirty="0"/>
              <a:t>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F60C0116-B8E7-4322-9424-5DC8C09B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8" y="1763522"/>
            <a:ext cx="5330680" cy="191131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AA45911-5216-47D8-BE52-5814B887A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29" y="1753986"/>
            <a:ext cx="5395740" cy="189610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BAFBA3A1-7793-40C9-8264-8623DA78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7" y="4138822"/>
            <a:ext cx="5397961" cy="20903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446505F3-11B8-49E6-9CA8-71A08F984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129" y="4138822"/>
            <a:ext cx="5395740" cy="20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440D2C9-1C1C-4279-A37B-3B88BA3A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規則庫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76CAE2B-737F-4F37-AD6F-D0DED6F5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011981"/>
            <a:ext cx="9086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00" y="4151020"/>
            <a:ext cx="3073064" cy="20031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3" y="4333589"/>
            <a:ext cx="1680111" cy="16801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58" y="1964466"/>
            <a:ext cx="1558912" cy="168336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7945095" y="1955682"/>
            <a:ext cx="1793706" cy="1700928"/>
            <a:chOff x="6156176" y="1949231"/>
            <a:chExt cx="2752573" cy="214423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6176" y="1949231"/>
              <a:ext cx="2752573" cy="10184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6176" y="3023636"/>
              <a:ext cx="2752573" cy="1069834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5217" y="2129226"/>
            <a:ext cx="2453306" cy="144552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 rot="8036379">
            <a:off x="4088659" y="2607164"/>
            <a:ext cx="323730" cy="339649"/>
            <a:chOff x="539552" y="4668140"/>
            <a:chExt cx="412800" cy="412800"/>
          </a:xfrm>
        </p:grpSpPr>
        <p:sp>
          <p:nvSpPr>
            <p:cNvPr id="19" name="橢圓 18"/>
            <p:cNvSpPr/>
            <p:nvPr/>
          </p:nvSpPr>
          <p:spPr>
            <a:xfrm>
              <a:off x="539552" y="46681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691952" y="48205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844352" y="49729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 rot="8036379">
            <a:off x="7353465" y="2703892"/>
            <a:ext cx="283180" cy="266940"/>
            <a:chOff x="539552" y="4668140"/>
            <a:chExt cx="412800" cy="412800"/>
          </a:xfrm>
        </p:grpSpPr>
        <p:sp>
          <p:nvSpPr>
            <p:cNvPr id="23" name="橢圓 22"/>
            <p:cNvSpPr/>
            <p:nvPr/>
          </p:nvSpPr>
          <p:spPr>
            <a:xfrm>
              <a:off x="539552" y="46681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691952" y="48205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844352" y="49729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793434" y="5985818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Kebbi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442924" y="364782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Blockly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22328" y="365699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Domain Expert Knowledge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57841" y="5985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15375" y="350533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Logic Operation Rule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8410" y="4387974"/>
            <a:ext cx="1627719" cy="1544246"/>
          </a:xfrm>
          <a:prstGeom prst="rect">
            <a:avLst/>
          </a:prstGeom>
        </p:spPr>
      </p:pic>
      <p:sp>
        <p:nvSpPr>
          <p:cNvPr id="32" name="標題 1">
            <a:extLst>
              <a:ext uri="{FF2B5EF4-FFF2-40B4-BE49-F238E27FC236}">
                <a16:creationId xmlns="" xmlns:a16="http://schemas.microsoft.com/office/drawing/2014/main" id="{661696CC-32AA-40BC-8435-13AD2B4E49E6}"/>
              </a:ext>
            </a:extLst>
          </p:cNvPr>
          <p:cNvSpPr txBox="1">
            <a:spLocks/>
          </p:cNvSpPr>
          <p:nvPr/>
        </p:nvSpPr>
        <p:spPr>
          <a:xfrm>
            <a:off x="1066800" y="36442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知識庫 </a:t>
            </a:r>
            <a:r>
              <a:rPr lang="en-US" altLang="zh-TW" dirty="0"/>
              <a:t>&amp;</a:t>
            </a:r>
            <a:r>
              <a:rPr lang="zh-TW" altLang="en-US" dirty="0"/>
              <a:t> 規則庫</a:t>
            </a:r>
            <a:r>
              <a:rPr lang="en-US" altLang="zh-TW" dirty="0"/>
              <a:t>&amp;</a:t>
            </a:r>
            <a:r>
              <a:rPr lang="zh-TW" altLang="en-US" dirty="0"/>
              <a:t>積木</a:t>
            </a:r>
          </a:p>
        </p:txBody>
      </p:sp>
    </p:spTree>
    <p:extLst>
      <p:ext uri="{BB962C8B-B14F-4D97-AF65-F5344CB8AC3E}">
        <p14:creationId xmlns:p14="http://schemas.microsoft.com/office/powerpoint/2010/main" val="18918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4" y="1979937"/>
            <a:ext cx="51435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79937"/>
            <a:ext cx="5765917" cy="2840672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="" xmlns:a16="http://schemas.microsoft.com/office/drawing/2014/main" id="{F465C1E8-2501-41F6-BAB2-D409669A167D}"/>
              </a:ext>
            </a:extLst>
          </p:cNvPr>
          <p:cNvSpPr txBox="1">
            <a:spLocks/>
          </p:cNvSpPr>
          <p:nvPr/>
        </p:nvSpPr>
        <p:spPr>
          <a:xfrm>
            <a:off x="1066800" y="36442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AI-FML Robotic Go KB/RB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39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4E2DE35-B8BF-4616-873E-1B12B47B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訓練結果</a:t>
            </a:r>
          </a:p>
        </p:txBody>
      </p:sp>
      <p:graphicFrame>
        <p:nvGraphicFramePr>
          <p:cNvPr id="6" name="內容版面配置區 3">
            <a:extLst>
              <a:ext uri="{FF2B5EF4-FFF2-40B4-BE49-F238E27FC236}">
                <a16:creationId xmlns="" xmlns:a16="http://schemas.microsoft.com/office/drawing/2014/main" id="{6B65DC76-BF0B-464B-B76B-F7422CEC5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252645"/>
              </p:ext>
            </p:extLst>
          </p:nvPr>
        </p:nvGraphicFramePr>
        <p:xfrm>
          <a:off x="838200" y="2450776"/>
          <a:ext cx="10515600" cy="3023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48586011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704537084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065740122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917955798"/>
                    </a:ext>
                  </a:extLst>
                </a:gridCol>
              </a:tblGrid>
              <a:tr h="652088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 by human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 by machine</a:t>
                      </a:r>
                      <a:r>
                        <a:rPr lang="en-US" altLang="zh-TW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 by</a:t>
                      </a:r>
                      <a:r>
                        <a:rPr lang="en-US" altLang="zh-TW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machine 1000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26689388"/>
                  </a:ext>
                </a:extLst>
              </a:tr>
              <a:tr h="65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0.112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01386790"/>
                  </a:ext>
                </a:extLst>
              </a:tr>
              <a:tr h="65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0.396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0.725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0.757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91857468"/>
                  </a:ext>
                </a:extLst>
              </a:tr>
              <a:tr h="65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2’57”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6’1”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2892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8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60028CF-921A-416F-A541-1999EED3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推論結果</a:t>
            </a:r>
          </a:p>
        </p:txBody>
      </p:sp>
      <p:pic>
        <p:nvPicPr>
          <p:cNvPr id="4" name="內容版面配置區 6">
            <a:extLst>
              <a:ext uri="{FF2B5EF4-FFF2-40B4-BE49-F238E27FC236}">
                <a16:creationId xmlns="" xmlns:a16="http://schemas.microsoft.com/office/drawing/2014/main" id="{29640EE7-0B87-441E-BFED-01035B56C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183" y="1881609"/>
            <a:ext cx="83976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346</Words>
  <Application>Microsoft Office PowerPoint</Application>
  <PresentationFormat>自訂</PresentationFormat>
  <Paragraphs>64</Paragraphs>
  <Slides>11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回顧</vt:lpstr>
      <vt:lpstr>Ｕ小站外送平台‧小費計算系統</vt:lpstr>
      <vt:lpstr>大綱</vt:lpstr>
      <vt:lpstr>訓練前知識庫</vt:lpstr>
      <vt:lpstr>訓練後知識庫(100次)</vt:lpstr>
      <vt:lpstr>規則庫</vt:lpstr>
      <vt:lpstr>PowerPoint 簡報</vt:lpstr>
      <vt:lpstr>PowerPoint 簡報</vt:lpstr>
      <vt:lpstr>訓練結果</vt:lpstr>
      <vt:lpstr>推論結果</vt:lpstr>
      <vt:lpstr>結論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題目</dc:title>
  <dc:creator>邱?漢</dc:creator>
  <cp:lastModifiedBy>Owner</cp:lastModifiedBy>
  <cp:revision>11</cp:revision>
  <dcterms:created xsi:type="dcterms:W3CDTF">2020-08-21T01:39:36Z</dcterms:created>
  <dcterms:modified xsi:type="dcterms:W3CDTF">2020-08-23T04:57:08Z</dcterms:modified>
</cp:coreProperties>
</file>