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Aristotelica Pro" panose="02020500000000000000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nva Student Font" panose="02020500000000000000" charset="0"/>
      <p:regular r:id="rId11"/>
    </p:embeddedFont>
    <p:embeddedFont>
      <p:font typeface="Le Petit Cochon" panose="02020500000000000000" charset="0"/>
      <p:regular r:id="rId12"/>
    </p:embeddedFont>
    <p:embeddedFont>
      <p:font typeface="TAN Pearl" panose="02020500000000000000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4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Ke" userId="d2223e85b13d006b" providerId="LiveId" clId="{A79A5CA6-A368-42B9-BEB2-5D69DAE74081}"/>
    <pc:docChg chg="modSld">
      <pc:chgData name="Zoe Ke" userId="d2223e85b13d006b" providerId="LiveId" clId="{A79A5CA6-A368-42B9-BEB2-5D69DAE74081}" dt="2025-09-10T00:50:11.559" v="2" actId="1076"/>
      <pc:docMkLst>
        <pc:docMk/>
      </pc:docMkLst>
      <pc:sldChg chg="modSp mod">
        <pc:chgData name="Zoe Ke" userId="d2223e85b13d006b" providerId="LiveId" clId="{A79A5CA6-A368-42B9-BEB2-5D69DAE74081}" dt="2025-09-10T00:50:11.559" v="2" actId="1076"/>
        <pc:sldMkLst>
          <pc:docMk/>
          <pc:sldMk cId="0" sldId="256"/>
        </pc:sldMkLst>
        <pc:spChg chg="mod">
          <ac:chgData name="Zoe Ke" userId="d2223e85b13d006b" providerId="LiveId" clId="{A79A5CA6-A368-42B9-BEB2-5D69DAE74081}" dt="2025-09-10T00:50:11.559" v="2" actId="1076"/>
          <ac:spMkLst>
            <pc:docMk/>
            <pc:sldMk cId="0" sldId="256"/>
            <ac:spMk id="15" creationId="{00000000-0000-0000-0000-000000000000}"/>
          </ac:spMkLst>
        </pc:spChg>
      </pc:sldChg>
      <pc:sldChg chg="modSp mod">
        <pc:chgData name="Zoe Ke" userId="d2223e85b13d006b" providerId="LiveId" clId="{A79A5CA6-A368-42B9-BEB2-5D69DAE74081}" dt="2025-09-10T00:49:56.792" v="1" actId="14100"/>
        <pc:sldMkLst>
          <pc:docMk/>
          <pc:sldMk cId="0" sldId="257"/>
        </pc:sldMkLst>
        <pc:spChg chg="mod">
          <ac:chgData name="Zoe Ke" userId="d2223e85b13d006b" providerId="LiveId" clId="{A79A5CA6-A368-42B9-BEB2-5D69DAE74081}" dt="2025-09-10T00:49:56.792" v="1" actId="14100"/>
          <ac:spMkLst>
            <pc:docMk/>
            <pc:sldMk cId="0" sldId="257"/>
            <ac:spMk id="1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each.link/zoe-english" TargetMode="External"/><Relationship Id="rId13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sv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5194" y="-733671"/>
            <a:ext cx="5355572" cy="5877171"/>
          </a:xfrm>
          <a:custGeom>
            <a:avLst/>
            <a:gdLst/>
            <a:ahLst/>
            <a:cxnLst/>
            <a:rect l="l" t="t" r="r" b="b"/>
            <a:pathLst>
              <a:path w="5355572" h="5877171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332582" y="-1537984"/>
            <a:ext cx="6597249" cy="3075967"/>
          </a:xfrm>
          <a:custGeom>
            <a:avLst/>
            <a:gdLst/>
            <a:ahLst/>
            <a:cxnLst/>
            <a:rect l="l" t="t" r="r" b="b"/>
            <a:pathLst>
              <a:path w="6597249" h="3075967">
                <a:moveTo>
                  <a:pt x="0" y="0"/>
                </a:moveTo>
                <a:lnTo>
                  <a:pt x="6597249" y="0"/>
                </a:lnTo>
                <a:lnTo>
                  <a:pt x="6597249" y="3075968"/>
                </a:lnTo>
                <a:lnTo>
                  <a:pt x="0" y="307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29831" y="2362275"/>
            <a:ext cx="7499556" cy="4199751"/>
          </a:xfrm>
          <a:custGeom>
            <a:avLst/>
            <a:gdLst/>
            <a:ahLst/>
            <a:cxnLst/>
            <a:rect l="l" t="t" r="r" b="b"/>
            <a:pathLst>
              <a:path w="7499556" h="4199751">
                <a:moveTo>
                  <a:pt x="0" y="0"/>
                </a:moveTo>
                <a:lnTo>
                  <a:pt x="7499556" y="0"/>
                </a:lnTo>
                <a:lnTo>
                  <a:pt x="7499556" y="4199751"/>
                </a:lnTo>
                <a:lnTo>
                  <a:pt x="0" y="419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36415" y="6352306"/>
            <a:ext cx="5059689" cy="5741491"/>
          </a:xfrm>
          <a:custGeom>
            <a:avLst/>
            <a:gdLst/>
            <a:ahLst/>
            <a:cxnLst/>
            <a:rect l="l" t="t" r="r" b="b"/>
            <a:pathLst>
              <a:path w="5059689" h="5741491">
                <a:moveTo>
                  <a:pt x="0" y="0"/>
                </a:moveTo>
                <a:lnTo>
                  <a:pt x="5059688" y="0"/>
                </a:lnTo>
                <a:lnTo>
                  <a:pt x="5059688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52436" y="-1865322"/>
            <a:ext cx="6150745" cy="5766324"/>
          </a:xfrm>
          <a:custGeom>
            <a:avLst/>
            <a:gdLst/>
            <a:ahLst/>
            <a:cxnLst/>
            <a:rect l="l" t="t" r="r" b="b"/>
            <a:pathLst>
              <a:path w="6150745" h="5766324">
                <a:moveTo>
                  <a:pt x="0" y="0"/>
                </a:moveTo>
                <a:lnTo>
                  <a:pt x="6150746" y="0"/>
                </a:lnTo>
                <a:lnTo>
                  <a:pt x="6150746" y="5766323"/>
                </a:lnTo>
                <a:lnTo>
                  <a:pt x="0" y="576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511658" y="-3227374"/>
            <a:ext cx="4085368" cy="5586827"/>
          </a:xfrm>
          <a:custGeom>
            <a:avLst/>
            <a:gdLst/>
            <a:ahLst/>
            <a:cxnLst/>
            <a:rect l="l" t="t" r="r" b="b"/>
            <a:pathLst>
              <a:path w="4085368" h="5586827">
                <a:moveTo>
                  <a:pt x="0" y="0"/>
                </a:moveTo>
                <a:lnTo>
                  <a:pt x="4085367" y="0"/>
                </a:lnTo>
                <a:lnTo>
                  <a:pt x="4085367" y="5586827"/>
                </a:lnTo>
                <a:lnTo>
                  <a:pt x="0" y="5586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93830" y="5310391"/>
            <a:ext cx="4667958" cy="6941201"/>
          </a:xfrm>
          <a:custGeom>
            <a:avLst/>
            <a:gdLst/>
            <a:ahLst/>
            <a:cxnLst/>
            <a:rect l="l" t="t" r="r" b="b"/>
            <a:pathLst>
              <a:path w="4667958" h="6941201">
                <a:moveTo>
                  <a:pt x="0" y="0"/>
                </a:moveTo>
                <a:lnTo>
                  <a:pt x="4667958" y="0"/>
                </a:lnTo>
                <a:lnTo>
                  <a:pt x="4667958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36415" y="3901001"/>
            <a:ext cx="4656793" cy="5322050"/>
          </a:xfrm>
          <a:custGeom>
            <a:avLst/>
            <a:gdLst/>
            <a:ahLst/>
            <a:cxnLst/>
            <a:rect l="l" t="t" r="r" b="b"/>
            <a:pathLst>
              <a:path w="4656793" h="5322050">
                <a:moveTo>
                  <a:pt x="0" y="0"/>
                </a:moveTo>
                <a:lnTo>
                  <a:pt x="4656793" y="0"/>
                </a:lnTo>
                <a:lnTo>
                  <a:pt x="4656793" y="5322050"/>
                </a:lnTo>
                <a:lnTo>
                  <a:pt x="0" y="532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1207" y="8338429"/>
            <a:ext cx="4656793" cy="5322050"/>
          </a:xfrm>
          <a:custGeom>
            <a:avLst/>
            <a:gdLst/>
            <a:ahLst/>
            <a:cxnLst/>
            <a:rect l="l" t="t" r="r" b="b"/>
            <a:pathLst>
              <a:path w="4656793" h="5322050">
                <a:moveTo>
                  <a:pt x="0" y="0"/>
                </a:moveTo>
                <a:lnTo>
                  <a:pt x="4656793" y="0"/>
                </a:lnTo>
                <a:lnTo>
                  <a:pt x="4656793" y="5322049"/>
                </a:lnTo>
                <a:lnTo>
                  <a:pt x="0" y="53220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48023" y="-4053683"/>
            <a:ext cx="6591954" cy="5710280"/>
          </a:xfrm>
          <a:custGeom>
            <a:avLst/>
            <a:gdLst/>
            <a:ahLst/>
            <a:cxnLst/>
            <a:rect l="l" t="t" r="r" b="b"/>
            <a:pathLst>
              <a:path w="6591954" h="5710280">
                <a:moveTo>
                  <a:pt x="0" y="0"/>
                </a:moveTo>
                <a:lnTo>
                  <a:pt x="6591954" y="0"/>
                </a:lnTo>
                <a:lnTo>
                  <a:pt x="6591954" y="5710280"/>
                </a:lnTo>
                <a:lnTo>
                  <a:pt x="0" y="5710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194310">
            <a:off x="8409323" y="7829528"/>
            <a:ext cx="6128048" cy="5913567"/>
          </a:xfrm>
          <a:custGeom>
            <a:avLst/>
            <a:gdLst/>
            <a:ahLst/>
            <a:cxnLst/>
            <a:rect l="l" t="t" r="r" b="b"/>
            <a:pathLst>
              <a:path w="6128048" h="5913567">
                <a:moveTo>
                  <a:pt x="0" y="0"/>
                </a:moveTo>
                <a:lnTo>
                  <a:pt x="6128049" y="0"/>
                </a:lnTo>
                <a:lnTo>
                  <a:pt x="6128049" y="5913566"/>
                </a:lnTo>
                <a:lnTo>
                  <a:pt x="0" y="5913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202696" y="9223051"/>
            <a:ext cx="7941304" cy="4030212"/>
          </a:xfrm>
          <a:custGeom>
            <a:avLst/>
            <a:gdLst/>
            <a:ahLst/>
            <a:cxnLst/>
            <a:rect l="l" t="t" r="r" b="b"/>
            <a:pathLst>
              <a:path w="7941304" h="4030212">
                <a:moveTo>
                  <a:pt x="0" y="0"/>
                </a:moveTo>
                <a:lnTo>
                  <a:pt x="7941304" y="0"/>
                </a:lnTo>
                <a:lnTo>
                  <a:pt x="7941304" y="4030212"/>
                </a:lnTo>
                <a:lnTo>
                  <a:pt x="0" y="40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5058632" y="8780991"/>
            <a:ext cx="4085368" cy="5586827"/>
          </a:xfrm>
          <a:custGeom>
            <a:avLst/>
            <a:gdLst/>
            <a:ahLst/>
            <a:cxnLst/>
            <a:rect l="l" t="t" r="r" b="b"/>
            <a:pathLst>
              <a:path w="4085368" h="5586827">
                <a:moveTo>
                  <a:pt x="0" y="0"/>
                </a:moveTo>
                <a:lnTo>
                  <a:pt x="4085368" y="0"/>
                </a:lnTo>
                <a:lnTo>
                  <a:pt x="4085368" y="5586828"/>
                </a:lnTo>
                <a:lnTo>
                  <a:pt x="0" y="5586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31369" y="1613409"/>
            <a:ext cx="13891683" cy="1734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3rd Grade English Class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038148" y="3484832"/>
            <a:ext cx="5353676" cy="5479401"/>
            <a:chOff x="0" y="0"/>
            <a:chExt cx="829424" cy="8489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9424" cy="848903"/>
            </a:xfrm>
            <a:custGeom>
              <a:avLst/>
              <a:gdLst/>
              <a:ahLst/>
              <a:cxnLst/>
              <a:rect l="l" t="t" r="r" b="b"/>
              <a:pathLst>
                <a:path w="829424" h="848903">
                  <a:moveTo>
                    <a:pt x="28922" y="0"/>
                  </a:moveTo>
                  <a:lnTo>
                    <a:pt x="800503" y="0"/>
                  </a:lnTo>
                  <a:cubicBezTo>
                    <a:pt x="816476" y="0"/>
                    <a:pt x="829424" y="12949"/>
                    <a:pt x="829424" y="28922"/>
                  </a:cubicBezTo>
                  <a:lnTo>
                    <a:pt x="829424" y="819981"/>
                  </a:lnTo>
                  <a:cubicBezTo>
                    <a:pt x="829424" y="835954"/>
                    <a:pt x="816476" y="848903"/>
                    <a:pt x="800503" y="848903"/>
                  </a:cubicBezTo>
                  <a:lnTo>
                    <a:pt x="28922" y="848903"/>
                  </a:lnTo>
                  <a:cubicBezTo>
                    <a:pt x="12949" y="848903"/>
                    <a:pt x="0" y="835954"/>
                    <a:pt x="0" y="819981"/>
                  </a:cubicBezTo>
                  <a:lnTo>
                    <a:pt x="0" y="28922"/>
                  </a:lnTo>
                  <a:cubicBezTo>
                    <a:pt x="0" y="12949"/>
                    <a:pt x="12949" y="0"/>
                    <a:pt x="28922" y="0"/>
                  </a:cubicBezTo>
                  <a:close/>
                </a:path>
              </a:pathLst>
            </a:custGeom>
            <a:blipFill>
              <a:blip r:embed="rId13"/>
              <a:stretch>
                <a:fillRect t="-187" b="-187"/>
              </a:stretch>
            </a:blipFill>
            <a:ln w="4762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8" name="TextBox 18"/>
          <p:cNvSpPr txBox="1"/>
          <p:nvPr/>
        </p:nvSpPr>
        <p:spPr>
          <a:xfrm>
            <a:off x="8688639" y="5828910"/>
            <a:ext cx="7502677" cy="250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0"/>
              </a:lnSpc>
            </a:pPr>
            <a:r>
              <a:rPr lang="en-US" sz="830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with</a:t>
            </a:r>
          </a:p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Zoe 柯玳伊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163" y="468933"/>
            <a:ext cx="17748802" cy="9349134"/>
            <a:chOff x="0" y="0"/>
            <a:chExt cx="1579757" cy="832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9757" cy="832133"/>
            </a:xfrm>
            <a:custGeom>
              <a:avLst/>
              <a:gdLst/>
              <a:ahLst/>
              <a:cxnLst/>
              <a:rect l="l" t="t" r="r" b="b"/>
              <a:pathLst>
                <a:path w="1579757" h="832133">
                  <a:moveTo>
                    <a:pt x="0" y="0"/>
                  </a:moveTo>
                  <a:lnTo>
                    <a:pt x="1579757" y="0"/>
                  </a:lnTo>
                  <a:lnTo>
                    <a:pt x="1579757" y="832133"/>
                  </a:lnTo>
                  <a:lnTo>
                    <a:pt x="0" y="832133"/>
                  </a:lnTo>
                  <a:close/>
                </a:path>
              </a:pathLst>
            </a:custGeom>
            <a:solidFill>
              <a:srgbClr val="F7CEB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79757" cy="870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2924" y="2214998"/>
            <a:ext cx="6021980" cy="7043302"/>
            <a:chOff x="0" y="0"/>
            <a:chExt cx="878961" cy="1028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8961" cy="1028032"/>
            </a:xfrm>
            <a:custGeom>
              <a:avLst/>
              <a:gdLst/>
              <a:ahLst/>
              <a:cxnLst/>
              <a:rect l="l" t="t" r="r" b="b"/>
              <a:pathLst>
                <a:path w="878961" h="1028032">
                  <a:moveTo>
                    <a:pt x="0" y="0"/>
                  </a:moveTo>
                  <a:lnTo>
                    <a:pt x="878961" y="0"/>
                  </a:lnTo>
                  <a:lnTo>
                    <a:pt x="878961" y="1028032"/>
                  </a:lnTo>
                  <a:lnTo>
                    <a:pt x="0" y="1028032"/>
                  </a:lnTo>
                  <a:close/>
                </a:path>
              </a:pathLst>
            </a:custGeom>
            <a:solidFill>
              <a:srgbClr val="F5ED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78961" cy="1056607"/>
            </a:xfrm>
            <a:prstGeom prst="rect">
              <a:avLst/>
            </a:prstGeom>
          </p:spPr>
          <p:txBody>
            <a:bodyPr lIns="15688" tIns="15688" rIns="15688" bIns="15688" rtlCol="0" anchor="ctr"/>
            <a:lstStyle/>
            <a:p>
              <a:pPr algn="ctr">
                <a:lnSpc>
                  <a:spcPts val="25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0292" y="2214998"/>
            <a:ext cx="6021980" cy="7043302"/>
            <a:chOff x="0" y="0"/>
            <a:chExt cx="878961" cy="10280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8961" cy="1028032"/>
            </a:xfrm>
            <a:custGeom>
              <a:avLst/>
              <a:gdLst/>
              <a:ahLst/>
              <a:cxnLst/>
              <a:rect l="l" t="t" r="r" b="b"/>
              <a:pathLst>
                <a:path w="878961" h="1028032">
                  <a:moveTo>
                    <a:pt x="0" y="0"/>
                  </a:moveTo>
                  <a:lnTo>
                    <a:pt x="878961" y="0"/>
                  </a:lnTo>
                  <a:lnTo>
                    <a:pt x="878961" y="1028032"/>
                  </a:lnTo>
                  <a:lnTo>
                    <a:pt x="0" y="1028032"/>
                  </a:lnTo>
                  <a:close/>
                </a:path>
              </a:pathLst>
            </a:custGeom>
            <a:solidFill>
              <a:srgbClr val="F5EDE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78961" cy="1056607"/>
            </a:xfrm>
            <a:prstGeom prst="rect">
              <a:avLst/>
            </a:prstGeom>
          </p:spPr>
          <p:txBody>
            <a:bodyPr lIns="15688" tIns="15688" rIns="15688" bIns="15688" rtlCol="0" anchor="ctr"/>
            <a:lstStyle/>
            <a:p>
              <a:pPr algn="ctr">
                <a:lnSpc>
                  <a:spcPts val="25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38261" y="2214998"/>
            <a:ext cx="6664055" cy="7043302"/>
            <a:chOff x="0" y="0"/>
            <a:chExt cx="11403479" cy="120524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03479" cy="12052444"/>
            </a:xfrm>
            <a:custGeom>
              <a:avLst/>
              <a:gdLst/>
              <a:ahLst/>
              <a:cxnLst/>
              <a:rect l="l" t="t" r="r" b="b"/>
              <a:pathLst>
                <a:path w="11403479" h="12052444">
                  <a:moveTo>
                    <a:pt x="0" y="0"/>
                  </a:moveTo>
                  <a:lnTo>
                    <a:pt x="11403479" y="0"/>
                  </a:lnTo>
                  <a:lnTo>
                    <a:pt x="11403479" y="12052444"/>
                  </a:lnTo>
                  <a:lnTo>
                    <a:pt x="0" y="12052444"/>
                  </a:lnTo>
                  <a:close/>
                </a:path>
              </a:pathLst>
            </a:custGeom>
            <a:blipFill>
              <a:blip r:embed="rId2"/>
              <a:stretch>
                <a:fillRect l="-5408" r="-5408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-2073393">
            <a:off x="3881675" y="6267990"/>
            <a:ext cx="2213657" cy="1093599"/>
          </a:xfrm>
          <a:custGeom>
            <a:avLst/>
            <a:gdLst/>
            <a:ahLst/>
            <a:cxnLst/>
            <a:rect l="l" t="t" r="r" b="b"/>
            <a:pathLst>
              <a:path w="2213657" h="1093599">
                <a:moveTo>
                  <a:pt x="0" y="0"/>
                </a:moveTo>
                <a:lnTo>
                  <a:pt x="2213656" y="0"/>
                </a:lnTo>
                <a:lnTo>
                  <a:pt x="2213656" y="1093599"/>
                </a:lnTo>
                <a:lnTo>
                  <a:pt x="0" y="1093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70853">
            <a:off x="666522" y="7748886"/>
            <a:ext cx="4541555" cy="1271636"/>
          </a:xfrm>
          <a:custGeom>
            <a:avLst/>
            <a:gdLst/>
            <a:ahLst/>
            <a:cxnLst/>
            <a:rect l="l" t="t" r="r" b="b"/>
            <a:pathLst>
              <a:path w="4541555" h="1271636">
                <a:moveTo>
                  <a:pt x="0" y="0"/>
                </a:moveTo>
                <a:lnTo>
                  <a:pt x="4541555" y="0"/>
                </a:lnTo>
                <a:lnTo>
                  <a:pt x="4541555" y="1271636"/>
                </a:lnTo>
                <a:lnTo>
                  <a:pt x="0" y="127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19915" y="715000"/>
            <a:ext cx="9912008" cy="1214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8"/>
              </a:lnSpc>
            </a:pPr>
            <a:r>
              <a:rPr lang="en-US" sz="7099" spc="-404">
                <a:solidFill>
                  <a:srgbClr val="004AAD"/>
                </a:solidFill>
                <a:latin typeface="TAN Pearl"/>
                <a:ea typeface="TAN Pearl"/>
                <a:cs typeface="TAN Pearl"/>
                <a:sym typeface="TAN Pearl"/>
              </a:rPr>
              <a:t>英語課程內容</a:t>
            </a:r>
          </a:p>
        </p:txBody>
      </p:sp>
      <p:sp>
        <p:nvSpPr>
          <p:cNvPr id="16" name="TextBox 16"/>
          <p:cNvSpPr txBox="1"/>
          <p:nvPr/>
        </p:nvSpPr>
        <p:spPr>
          <a:xfrm rot="-481357">
            <a:off x="1318932" y="7683310"/>
            <a:ext cx="3444159" cy="143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4954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掃QR code可在家跟讀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7853" y="3798240"/>
            <a:ext cx="3928248" cy="3318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79501" lvl="1" indent="-539750" algn="l">
              <a:lnSpc>
                <a:spcPts val="6500"/>
              </a:lnSpc>
              <a:buAutoNum type="arabicPeriod"/>
            </a:pPr>
            <a:r>
              <a:rPr lang="en-US" sz="5000" dirty="0" err="1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年齡</a:t>
            </a:r>
            <a:r>
              <a:rPr lang="en-US" sz="5000" dirty="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 </a:t>
            </a:r>
          </a:p>
          <a:p>
            <a:pPr marL="1079501" lvl="1" indent="-539750" algn="l">
              <a:lnSpc>
                <a:spcPts val="6500"/>
              </a:lnSpc>
              <a:buAutoNum type="arabicPeriod"/>
            </a:pPr>
            <a:r>
              <a:rPr lang="en-US" sz="5000" dirty="0" err="1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情緒感覺</a:t>
            </a:r>
            <a:endParaRPr lang="en-US" sz="5000" dirty="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  <a:p>
            <a:pPr marL="1079501" lvl="1" indent="-539750" algn="l">
              <a:lnSpc>
                <a:spcPts val="6500"/>
              </a:lnSpc>
              <a:buAutoNum type="arabicPeriod"/>
            </a:pPr>
            <a:r>
              <a:rPr lang="en-US" sz="5000" dirty="0" err="1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常見玩具</a:t>
            </a:r>
            <a:endParaRPr lang="en-US" sz="5000" dirty="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  <a:p>
            <a:pPr marL="1079501" lvl="1" indent="-539750" algn="l">
              <a:lnSpc>
                <a:spcPts val="6500"/>
              </a:lnSpc>
              <a:spcBef>
                <a:spcPct val="0"/>
              </a:spcBef>
              <a:buAutoNum type="arabicPeriod"/>
            </a:pPr>
            <a:r>
              <a:rPr lang="en-US" sz="5000" dirty="0" err="1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顏色</a:t>
            </a:r>
            <a:endParaRPr lang="en-US" sz="5000" dirty="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244670" y="2413848"/>
            <a:ext cx="30480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 u="sng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評分方式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16891" y="3798240"/>
            <a:ext cx="5903558" cy="572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500"/>
              </a:lnSpc>
              <a:buAutoNum type="arabicPeriod"/>
            </a:pPr>
            <a:r>
              <a:rPr lang="en-US" sz="500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平時評量50%: </a:t>
            </a:r>
          </a:p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      上課參與度、</a:t>
            </a:r>
          </a:p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      習作、小考</a:t>
            </a:r>
          </a:p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   2. 定期評量50%：</a:t>
            </a:r>
          </a:p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      期中、期末評</a:t>
            </a:r>
          </a:p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       量，口語評量</a:t>
            </a:r>
          </a:p>
          <a:p>
            <a:pPr algn="l">
              <a:lnSpc>
                <a:spcPts val="6500"/>
              </a:lnSpc>
            </a:pPr>
            <a:endParaRPr lang="en-US" sz="5000">
              <a:solidFill>
                <a:srgbClr val="000000"/>
              </a:solidFill>
              <a:latin typeface="Aristotelica Pro"/>
              <a:ea typeface="Aristotelica Pro"/>
              <a:cs typeface="Aristotelica Pro"/>
              <a:sym typeface="Aristotelica Pr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395915" y="2413848"/>
            <a:ext cx="15240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 u="sng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主題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A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9200" y="7731677"/>
            <a:ext cx="3025887" cy="3107458"/>
          </a:xfrm>
          <a:custGeom>
            <a:avLst/>
            <a:gdLst/>
            <a:ahLst/>
            <a:cxnLst/>
            <a:rect l="l" t="t" r="r" b="b"/>
            <a:pathLst>
              <a:path w="3025887" h="3107458">
                <a:moveTo>
                  <a:pt x="0" y="0"/>
                </a:moveTo>
                <a:lnTo>
                  <a:pt x="3025887" y="0"/>
                </a:lnTo>
                <a:lnTo>
                  <a:pt x="3025887" y="3107458"/>
                </a:lnTo>
                <a:lnTo>
                  <a:pt x="0" y="31074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92051">
            <a:off x="-1138600" y="-1166129"/>
            <a:ext cx="3904687" cy="3494695"/>
          </a:xfrm>
          <a:custGeom>
            <a:avLst/>
            <a:gdLst/>
            <a:ahLst/>
            <a:cxnLst/>
            <a:rect l="l" t="t" r="r" b="b"/>
            <a:pathLst>
              <a:path w="3904687" h="3494695">
                <a:moveTo>
                  <a:pt x="0" y="0"/>
                </a:moveTo>
                <a:lnTo>
                  <a:pt x="3904687" y="0"/>
                </a:lnTo>
                <a:lnTo>
                  <a:pt x="3904687" y="3494695"/>
                </a:lnTo>
                <a:lnTo>
                  <a:pt x="0" y="3494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556760">
            <a:off x="14347424" y="-489812"/>
            <a:ext cx="5730545" cy="2858109"/>
          </a:xfrm>
          <a:custGeom>
            <a:avLst/>
            <a:gdLst/>
            <a:ahLst/>
            <a:cxnLst/>
            <a:rect l="l" t="t" r="r" b="b"/>
            <a:pathLst>
              <a:path w="5730545" h="2858109">
                <a:moveTo>
                  <a:pt x="0" y="0"/>
                </a:moveTo>
                <a:lnTo>
                  <a:pt x="5730544" y="0"/>
                </a:lnTo>
                <a:lnTo>
                  <a:pt x="5730544" y="2858109"/>
                </a:lnTo>
                <a:lnTo>
                  <a:pt x="0" y="285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49160">
            <a:off x="16361447" y="6901731"/>
            <a:ext cx="1702499" cy="4114800"/>
          </a:xfrm>
          <a:custGeom>
            <a:avLst/>
            <a:gdLst/>
            <a:ahLst/>
            <a:cxnLst/>
            <a:rect l="l" t="t" r="r" b="b"/>
            <a:pathLst>
              <a:path w="1702499" h="4114800">
                <a:moveTo>
                  <a:pt x="0" y="0"/>
                </a:moveTo>
                <a:lnTo>
                  <a:pt x="1702498" y="0"/>
                </a:lnTo>
                <a:lnTo>
                  <a:pt x="17024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-318236" y="-294883"/>
            <a:ext cx="3786919" cy="3422428"/>
          </a:xfrm>
          <a:custGeom>
            <a:avLst/>
            <a:gdLst/>
            <a:ahLst/>
            <a:cxnLst/>
            <a:rect l="l" t="t" r="r" b="b"/>
            <a:pathLst>
              <a:path w="3786919" h="3422428">
                <a:moveTo>
                  <a:pt x="3786919" y="3422428"/>
                </a:moveTo>
                <a:lnTo>
                  <a:pt x="0" y="3422428"/>
                </a:lnTo>
                <a:lnTo>
                  <a:pt x="0" y="0"/>
                </a:lnTo>
                <a:lnTo>
                  <a:pt x="3786919" y="0"/>
                </a:lnTo>
                <a:lnTo>
                  <a:pt x="3786919" y="34224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73426" y="2691191"/>
            <a:ext cx="5485199" cy="6594215"/>
          </a:xfrm>
          <a:custGeom>
            <a:avLst/>
            <a:gdLst/>
            <a:ahLst/>
            <a:cxnLst/>
            <a:rect l="l" t="t" r="r" b="b"/>
            <a:pathLst>
              <a:path w="5485199" h="6594215">
                <a:moveTo>
                  <a:pt x="0" y="0"/>
                </a:moveTo>
                <a:lnTo>
                  <a:pt x="5485199" y="0"/>
                </a:lnTo>
                <a:lnTo>
                  <a:pt x="5485199" y="6594215"/>
                </a:lnTo>
                <a:lnTo>
                  <a:pt x="0" y="6594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640" r="-5577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258625" y="2664085"/>
            <a:ext cx="5390131" cy="6594215"/>
            <a:chOff x="0" y="0"/>
            <a:chExt cx="9851704" cy="120524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51704" cy="12052444"/>
            </a:xfrm>
            <a:custGeom>
              <a:avLst/>
              <a:gdLst/>
              <a:ahLst/>
              <a:cxnLst/>
              <a:rect l="l" t="t" r="r" b="b"/>
              <a:pathLst>
                <a:path w="9851704" h="12052444">
                  <a:moveTo>
                    <a:pt x="0" y="0"/>
                  </a:moveTo>
                  <a:lnTo>
                    <a:pt x="9851704" y="0"/>
                  </a:lnTo>
                  <a:lnTo>
                    <a:pt x="9851704" y="12052444"/>
                  </a:lnTo>
                  <a:lnTo>
                    <a:pt x="0" y="12052444"/>
                  </a:lnTo>
                  <a:close/>
                </a:path>
              </a:pathLst>
            </a:custGeom>
            <a:blipFill>
              <a:blip r:embed="rId13"/>
              <a:stretch>
                <a:fillRect t="-2635" b="-263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302622" y="742532"/>
            <a:ext cx="9912008" cy="1214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8"/>
              </a:lnSpc>
            </a:pPr>
            <a:r>
              <a:rPr lang="en-US" sz="7099" spc="-404">
                <a:solidFill>
                  <a:srgbClr val="004AAD"/>
                </a:solidFill>
                <a:latin typeface="TAN Pearl"/>
                <a:ea typeface="TAN Pearl"/>
                <a:cs typeface="TAN Pearl"/>
                <a:sym typeface="TAN Pearl"/>
              </a:rPr>
              <a:t>國際文心課程內容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0683" y="5007224"/>
            <a:ext cx="30480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 u="sng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節慶文化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953556" y="4772695"/>
            <a:ext cx="30480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 u="sng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繪本故事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3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14788" y="8088784"/>
            <a:ext cx="3086977" cy="2573767"/>
          </a:xfrm>
          <a:custGeom>
            <a:avLst/>
            <a:gdLst/>
            <a:ahLst/>
            <a:cxnLst/>
            <a:rect l="l" t="t" r="r" b="b"/>
            <a:pathLst>
              <a:path w="3086977" h="2573767">
                <a:moveTo>
                  <a:pt x="3086976" y="0"/>
                </a:moveTo>
                <a:lnTo>
                  <a:pt x="0" y="0"/>
                </a:lnTo>
                <a:lnTo>
                  <a:pt x="0" y="2573766"/>
                </a:lnTo>
                <a:lnTo>
                  <a:pt x="3086976" y="2573766"/>
                </a:lnTo>
                <a:lnTo>
                  <a:pt x="308697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254932">
            <a:off x="13630597" y="-609824"/>
            <a:ext cx="6235122" cy="3959302"/>
          </a:xfrm>
          <a:custGeom>
            <a:avLst/>
            <a:gdLst/>
            <a:ahLst/>
            <a:cxnLst/>
            <a:rect l="l" t="t" r="r" b="b"/>
            <a:pathLst>
              <a:path w="6235122" h="3959302">
                <a:moveTo>
                  <a:pt x="0" y="0"/>
                </a:moveTo>
                <a:lnTo>
                  <a:pt x="6235122" y="0"/>
                </a:lnTo>
                <a:lnTo>
                  <a:pt x="6235122" y="3959302"/>
                </a:lnTo>
                <a:lnTo>
                  <a:pt x="0" y="3959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928739"/>
            <a:ext cx="677672" cy="937954"/>
          </a:xfrm>
          <a:custGeom>
            <a:avLst/>
            <a:gdLst/>
            <a:ahLst/>
            <a:cxnLst/>
            <a:rect l="l" t="t" r="r" b="b"/>
            <a:pathLst>
              <a:path w="677672" h="937954">
                <a:moveTo>
                  <a:pt x="0" y="0"/>
                </a:moveTo>
                <a:lnTo>
                  <a:pt x="677672" y="0"/>
                </a:lnTo>
                <a:lnTo>
                  <a:pt x="677672" y="937954"/>
                </a:lnTo>
                <a:lnTo>
                  <a:pt x="0" y="937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9141" y="8722873"/>
            <a:ext cx="386846" cy="535427"/>
          </a:xfrm>
          <a:custGeom>
            <a:avLst/>
            <a:gdLst/>
            <a:ahLst/>
            <a:cxnLst/>
            <a:rect l="l" t="t" r="r" b="b"/>
            <a:pathLst>
              <a:path w="386846" h="535427">
                <a:moveTo>
                  <a:pt x="0" y="0"/>
                </a:moveTo>
                <a:lnTo>
                  <a:pt x="386846" y="0"/>
                </a:lnTo>
                <a:lnTo>
                  <a:pt x="386846" y="535427"/>
                </a:lnTo>
                <a:lnTo>
                  <a:pt x="0" y="535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hlinkClick r:id="rId8" tooltip="https://teach.link/zoe-english"/>
          </p:cNvPr>
          <p:cNvSpPr/>
          <p:nvPr/>
        </p:nvSpPr>
        <p:spPr>
          <a:xfrm rot="-5400000">
            <a:off x="2096038" y="-29132"/>
            <a:ext cx="7816256" cy="9687754"/>
          </a:xfrm>
          <a:custGeom>
            <a:avLst/>
            <a:gdLst/>
            <a:ahLst/>
            <a:cxnLst/>
            <a:rect l="l" t="t" r="r" b="b"/>
            <a:pathLst>
              <a:path w="7816256" h="9687754">
                <a:moveTo>
                  <a:pt x="0" y="0"/>
                </a:moveTo>
                <a:lnTo>
                  <a:pt x="7816256" y="0"/>
                </a:lnTo>
                <a:lnTo>
                  <a:pt x="7816256" y="9687754"/>
                </a:lnTo>
                <a:lnTo>
                  <a:pt x="0" y="96877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13800" y="1369827"/>
            <a:ext cx="5734358" cy="5440472"/>
          </a:xfrm>
          <a:custGeom>
            <a:avLst/>
            <a:gdLst/>
            <a:ahLst/>
            <a:cxnLst/>
            <a:rect l="l" t="t" r="r" b="b"/>
            <a:pathLst>
              <a:path w="5734358" h="5440472">
                <a:moveTo>
                  <a:pt x="0" y="0"/>
                </a:moveTo>
                <a:lnTo>
                  <a:pt x="5734358" y="0"/>
                </a:lnTo>
                <a:lnTo>
                  <a:pt x="5734358" y="5440472"/>
                </a:lnTo>
                <a:lnTo>
                  <a:pt x="0" y="54404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86960" y="8229600"/>
            <a:ext cx="4736460" cy="4114800"/>
          </a:xfrm>
          <a:custGeom>
            <a:avLst/>
            <a:gdLst/>
            <a:ahLst/>
            <a:cxnLst/>
            <a:rect l="l" t="t" r="r" b="b"/>
            <a:pathLst>
              <a:path w="4736460" h="4114800">
                <a:moveTo>
                  <a:pt x="0" y="0"/>
                </a:moveTo>
                <a:lnTo>
                  <a:pt x="4736460" y="0"/>
                </a:lnTo>
                <a:lnTo>
                  <a:pt x="47364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76566" y="2550863"/>
            <a:ext cx="4345171" cy="4345171"/>
          </a:xfrm>
          <a:custGeom>
            <a:avLst/>
            <a:gdLst/>
            <a:ahLst/>
            <a:cxnLst/>
            <a:rect l="l" t="t" r="r" b="b"/>
            <a:pathLst>
              <a:path w="4345171" h="4345171">
                <a:moveTo>
                  <a:pt x="0" y="0"/>
                </a:moveTo>
                <a:lnTo>
                  <a:pt x="4345171" y="0"/>
                </a:lnTo>
                <a:lnTo>
                  <a:pt x="4345171" y="4345171"/>
                </a:lnTo>
                <a:lnTo>
                  <a:pt x="0" y="43451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10306" y="7277801"/>
            <a:ext cx="6948994" cy="171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8"/>
              </a:lnSpc>
            </a:pPr>
            <a:r>
              <a:rPr lang="en-US" sz="12418">
                <a:solidFill>
                  <a:srgbClr val="FFFFFF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Thank You!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6680" y="6838884"/>
            <a:ext cx="9912008" cy="87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6"/>
              </a:lnSpc>
            </a:pPr>
            <a:r>
              <a:rPr lang="en-US" sz="5400" spc="-307">
                <a:solidFill>
                  <a:srgbClr val="000000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http://teach.link/zoe-english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14309" y="1755232"/>
            <a:ext cx="8676750" cy="95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5"/>
              </a:lnSpc>
            </a:pPr>
            <a:r>
              <a:rPr lang="en-US" sz="5865" spc="-334">
                <a:solidFill>
                  <a:srgbClr val="004AAD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Zoe老師教學網頁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自訂</PresentationFormat>
  <Paragraphs>23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Le Petit Cochon</vt:lpstr>
      <vt:lpstr>Arial</vt:lpstr>
      <vt:lpstr>Aristotelica Pro</vt:lpstr>
      <vt:lpstr>Calibri</vt:lpstr>
      <vt:lpstr>Canva Student Font</vt:lpstr>
      <vt:lpstr>TAN Pearl</vt:lpstr>
      <vt:lpstr>Office Theme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Parents Day- 3rd Grade English Class</dc:title>
  <cp:lastModifiedBy>Zoe Ke</cp:lastModifiedBy>
  <cp:revision>1</cp:revision>
  <dcterms:created xsi:type="dcterms:W3CDTF">2006-08-16T00:00:00Z</dcterms:created>
  <dcterms:modified xsi:type="dcterms:W3CDTF">2025-09-10T00:50:21Z</dcterms:modified>
  <dc:identifier>DAGyZuLYLOY</dc:identifier>
</cp:coreProperties>
</file>