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177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059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462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66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063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07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94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629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59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957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309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27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10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5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218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70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482E06-5B64-4007-90A5-E69A17B6A3F2}" type="datetimeFigureOut">
              <a:rPr lang="zh-TW" altLang="en-US" smtClean="0"/>
              <a:t>2019/6/5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976ADE2-62E3-4A5F-9020-E819C56388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42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環保生活</a:t>
            </a:r>
            <a:r>
              <a:rPr lang="zh-TW" altLang="en-US" dirty="0"/>
              <a:t>出發</a:t>
            </a:r>
          </a:p>
        </p:txBody>
      </p:sp>
    </p:spTree>
    <p:extLst>
      <p:ext uri="{BB962C8B-B14F-4D97-AF65-F5344CB8AC3E}">
        <p14:creationId xmlns:p14="http://schemas.microsoft.com/office/powerpoint/2010/main" val="349239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0" y="0"/>
            <a:ext cx="588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0"/>
            <a:ext cx="581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3" y="0"/>
            <a:ext cx="591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38" y="0"/>
            <a:ext cx="595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88" y="0"/>
            <a:ext cx="604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4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63" y="0"/>
            <a:ext cx="5932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5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0"/>
            <a:ext cx="592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38" y="0"/>
            <a:ext cx="585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63" y="0"/>
            <a:ext cx="5805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7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38" y="0"/>
            <a:ext cx="582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9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8" y="0"/>
            <a:ext cx="5761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1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63" y="0"/>
            <a:ext cx="578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5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0"/>
            <a:ext cx="6951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3" y="0"/>
            <a:ext cx="5819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88" y="0"/>
            <a:ext cx="5635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63" y="0"/>
            <a:ext cx="5729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75" y="0"/>
            <a:ext cx="5757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4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0"/>
            <a:ext cx="570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7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25" y="0"/>
            <a:ext cx="584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2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5" y="0"/>
            <a:ext cx="5681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8" y="0"/>
            <a:ext cx="5926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3" y="0"/>
            <a:ext cx="565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38" y="0"/>
            <a:ext cx="6029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5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13" y="0"/>
            <a:ext cx="5818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9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88" y="0"/>
            <a:ext cx="583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5" y="0"/>
            <a:ext cx="582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6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00" y="0"/>
            <a:ext cx="574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63" y="0"/>
            <a:ext cx="598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62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63" y="0"/>
            <a:ext cx="583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23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5" y="0"/>
            <a:ext cx="560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0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3" y="0"/>
            <a:ext cx="5919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0"/>
            <a:ext cx="5969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9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38" y="0"/>
            <a:ext cx="5926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2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75" y="0"/>
            <a:ext cx="596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2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5" y="0"/>
            <a:ext cx="583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30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938" y="0"/>
            <a:ext cx="5824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0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</TotalTime>
  <Words>3</Words>
  <Application>Microsoft Office PowerPoint</Application>
  <PresentationFormat>寬螢幕</PresentationFormat>
  <Paragraphs>1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3" baseType="lpstr">
      <vt:lpstr>微軟正黑體</vt:lpstr>
      <vt:lpstr>新細明體</vt:lpstr>
      <vt:lpstr>Arial</vt:lpstr>
      <vt:lpstr>Garamond</vt:lpstr>
      <vt:lpstr>有機</vt:lpstr>
      <vt:lpstr>環保生活出發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環保生活出發</dc:title>
  <dc:creator>A202</dc:creator>
  <cp:lastModifiedBy>A202</cp:lastModifiedBy>
  <cp:revision>2</cp:revision>
  <dcterms:created xsi:type="dcterms:W3CDTF">2019-06-04T06:54:33Z</dcterms:created>
  <dcterms:modified xsi:type="dcterms:W3CDTF">2019-06-05T01:32:47Z</dcterms:modified>
</cp:coreProperties>
</file>