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90EAB-74A8-4697-818B-E5BC9F2B8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9600" dirty="0"/>
              <a:t>102</a:t>
            </a:r>
            <a:r>
              <a:rPr lang="zh-TW" altLang="en-US" sz="9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幹部名單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F2C092C-D416-4760-951A-A2A011A26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感謝有你  </a:t>
            </a:r>
            <a:r>
              <a:rPr lang="en-US" altLang="zh-TW" sz="4400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102</a:t>
            </a:r>
            <a:r>
              <a:rPr lang="zh-TW" altLang="en-US" sz="4400" dirty="0">
                <a:solidFill>
                  <a:srgbClr val="00206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會更好</a:t>
            </a:r>
          </a:p>
        </p:txBody>
      </p:sp>
    </p:spTree>
    <p:extLst>
      <p:ext uri="{BB962C8B-B14F-4D97-AF65-F5344CB8AC3E}">
        <p14:creationId xmlns:p14="http://schemas.microsoft.com/office/powerpoint/2010/main" val="128079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DB4C563-3116-444C-9837-CA883729B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614855"/>
            <a:ext cx="10396882" cy="4759731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班長</a:t>
            </a:r>
            <a:r>
              <a:rPr lang="en-US" altLang="zh-TW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林展逸</a:t>
            </a:r>
            <a:endParaRPr lang="en-US" altLang="zh-TW" sz="5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54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副班長</a:t>
            </a:r>
            <a:r>
              <a:rPr lang="en-US" altLang="zh-TW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戴菖佑  陳淮沛</a:t>
            </a:r>
            <a:endParaRPr lang="en-US" altLang="zh-TW" sz="5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54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學藝</a:t>
            </a:r>
            <a:r>
              <a:rPr lang="en-US" altLang="zh-TW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施欣妤  陳泳慈</a:t>
            </a:r>
            <a:endParaRPr lang="en-US" altLang="zh-TW" sz="5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54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衛生</a:t>
            </a:r>
            <a:r>
              <a:rPr lang="en-US" altLang="zh-TW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黃建惟  李禕茜</a:t>
            </a:r>
            <a:endParaRPr lang="en-US" altLang="zh-TW" sz="5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21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B4E1D21-9D5E-4D99-A79D-92BE034F4B79}"/>
              </a:ext>
            </a:extLst>
          </p:cNvPr>
          <p:cNvSpPr/>
          <p:nvPr/>
        </p:nvSpPr>
        <p:spPr>
          <a:xfrm>
            <a:off x="788275" y="867104"/>
            <a:ext cx="9963807" cy="455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zh-TW" altLang="en-US" sz="4400" cap="all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潔牙</a:t>
            </a:r>
            <a:r>
              <a:rPr lang="en-US" altLang="zh-TW" sz="4400" cap="all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r>
              <a:rPr lang="zh-TW" altLang="en-US" sz="4400" cap="all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林鈺恒  劉宣妤</a:t>
            </a:r>
            <a:endParaRPr lang="en-US" altLang="zh-TW" sz="4400" cap="all" dirty="0">
              <a:solidFill>
                <a:prstClr val="black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zh-TW" altLang="en-US" sz="4400" cap="all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防疫股長</a:t>
            </a:r>
            <a:r>
              <a:rPr lang="en-US" altLang="zh-TW" sz="4400" cap="all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r>
              <a:rPr lang="zh-TW" altLang="en-US" sz="4400" cap="all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許宸漢  黃群皓</a:t>
            </a:r>
            <a:endParaRPr lang="en-US" altLang="zh-TW" sz="4400" cap="all" dirty="0">
              <a:solidFill>
                <a:prstClr val="black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zh-TW" altLang="en-US" sz="4400" cap="all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檢察長</a:t>
            </a:r>
            <a:r>
              <a:rPr lang="zh-TW" altLang="en-US" sz="4400" cap="all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莊盛鈞   黃珮綺</a:t>
            </a:r>
            <a:endParaRPr lang="en-US" altLang="zh-TW" sz="4400" cap="all" dirty="0">
              <a:solidFill>
                <a:prstClr val="black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zh-TW" altLang="en-US" sz="4400" cap="all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牛奶長</a:t>
            </a:r>
            <a:r>
              <a:rPr lang="en-US" altLang="zh-TW" sz="4400" cap="all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r>
              <a:rPr lang="zh-TW" altLang="en-US" sz="4400" cap="all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黃思雅  劉宥辰</a:t>
            </a:r>
            <a:endParaRPr lang="en-US" altLang="zh-TW" sz="4400" cap="all" dirty="0">
              <a:solidFill>
                <a:prstClr val="black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zh-TW" altLang="en-US" sz="4400" cap="all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資訊長</a:t>
            </a:r>
            <a:r>
              <a:rPr lang="en-US" altLang="zh-TW" sz="4400" cap="all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:</a:t>
            </a:r>
            <a:r>
              <a:rPr lang="zh-TW" altLang="en-US" sz="4400" cap="all" dirty="0">
                <a:solidFill>
                  <a:prstClr val="black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張晉軒 陳栩瑩</a:t>
            </a:r>
          </a:p>
        </p:txBody>
      </p:sp>
    </p:spTree>
    <p:extLst>
      <p:ext uri="{BB962C8B-B14F-4D97-AF65-F5344CB8AC3E}">
        <p14:creationId xmlns:p14="http://schemas.microsoft.com/office/powerpoint/2010/main" val="39108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9</TotalTime>
  <Words>79</Words>
  <Application>Microsoft Office PowerPoint</Application>
  <PresentationFormat>寬螢幕</PresentationFormat>
  <Paragraphs>11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文鼎標楷注音</vt:lpstr>
      <vt:lpstr>新細明體</vt:lpstr>
      <vt:lpstr>Arial</vt:lpstr>
      <vt:lpstr>Impact</vt:lpstr>
      <vt:lpstr>主要賽事</vt:lpstr>
      <vt:lpstr>102幹部名單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102幹部名單</dc:title>
  <dc:creator>導師 蘇芳儀</dc:creator>
  <cp:lastModifiedBy>導師 蘇芳儀</cp:lastModifiedBy>
  <cp:revision>2</cp:revision>
  <dcterms:created xsi:type="dcterms:W3CDTF">2020-06-19T01:53:08Z</dcterms:created>
  <dcterms:modified xsi:type="dcterms:W3CDTF">2020-06-19T02:02:22Z</dcterms:modified>
</cp:coreProperties>
</file>