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B2C9-04B4-452D-B4EE-A2AACC170A15}" type="datetimeFigureOut">
              <a:rPr lang="zh-TW" altLang="en-US" smtClean="0"/>
              <a:t>2021/5/26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7E8C8-B0E8-4849-AFFF-EF90AEC78B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數課</a:t>
            </a:r>
            <a:r>
              <a:rPr lang="en-US" altLang="zh-TW" dirty="0" smtClean="0"/>
              <a:t>P116~P117</a:t>
            </a:r>
            <a:r>
              <a:rPr lang="zh-TW" altLang="en-US" dirty="0" smtClean="0"/>
              <a:t>解答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38349A96-165A-49C2-9D5E-489060D79A8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r="2093" b="15350"/>
          <a:stretch>
            <a:fillRect/>
          </a:stretch>
        </p:blipFill>
        <p:spPr>
          <a:xfrm>
            <a:off x="0" y="332656"/>
            <a:ext cx="8952656" cy="58052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如螢幕大小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數課P116~P117解答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數課P116~P117解答</dc:title>
  <dc:creator>三吉</dc:creator>
  <cp:lastModifiedBy>三吉</cp:lastModifiedBy>
  <cp:revision>1</cp:revision>
  <dcterms:created xsi:type="dcterms:W3CDTF">2021-05-26T06:11:11Z</dcterms:created>
  <dcterms:modified xsi:type="dcterms:W3CDTF">2021-05-26T06:12:32Z</dcterms:modified>
</cp:coreProperties>
</file>