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373" r:id="rId3"/>
    <p:sldId id="374" r:id="rId4"/>
    <p:sldId id="375" r:id="rId5"/>
    <p:sldId id="377" r:id="rId6"/>
    <p:sldId id="379" r:id="rId7"/>
    <p:sldId id="383" r:id="rId8"/>
    <p:sldId id="386" r:id="rId9"/>
    <p:sldId id="385" r:id="rId10"/>
    <p:sldId id="388" r:id="rId11"/>
    <p:sldId id="384" r:id="rId12"/>
    <p:sldId id="361" r:id="rId13"/>
    <p:sldId id="339" r:id="rId14"/>
    <p:sldId id="389" r:id="rId15"/>
    <p:sldId id="360" r:id="rId16"/>
    <p:sldId id="336" r:id="rId17"/>
    <p:sldId id="337" r:id="rId18"/>
    <p:sldId id="350" r:id="rId19"/>
    <p:sldId id="345" r:id="rId20"/>
    <p:sldId id="358" r:id="rId21"/>
    <p:sldId id="346" r:id="rId22"/>
    <p:sldId id="359" r:id="rId23"/>
    <p:sldId id="344" r:id="rId24"/>
    <p:sldId id="347" r:id="rId25"/>
    <p:sldId id="341" r:id="rId26"/>
    <p:sldId id="371" r:id="rId27"/>
  </p:sldIdLst>
  <p:sldSz cx="9144000" cy="6858000" type="screen4x3"/>
  <p:notesSz cx="6858000" cy="9144000"/>
  <p:custShowLst>
    <p:custShow name="自訂放映 1" id="0">
      <p:sldLst>
        <p:sld r:id="rId2"/>
        <p:sld r:id="rId13"/>
        <p:sld r:id="rId16"/>
        <p:sld r:id="rId17"/>
        <p:sld r:id="rId18"/>
        <p:sld r:id="rId20"/>
        <p:sld r:id="rId21"/>
        <p:sld r:id="rId23"/>
        <p:sld r:id="rId14"/>
        <p:sld r:id="rId24"/>
        <p:sld r:id="rId26"/>
        <p:sld r:id="rId19"/>
        <p:sld r:id="rId25"/>
        <p:sld r:id="rId22"/>
        <p:sld r:id="rId2"/>
        <p:sld r:id="rId13"/>
        <p:sld r:id="rId16"/>
        <p:sld r:id="rId17"/>
        <p:sld r:id="rId18"/>
        <p:sld r:id="rId20"/>
        <p:sld r:id="rId21"/>
        <p:sld r:id="rId23"/>
        <p:sld r:id="rId14"/>
        <p:sld r:id="rId24"/>
        <p:sld r:id="rId26"/>
        <p:sld r:id="rId19"/>
        <p:sld r:id="rId25"/>
        <p:sld r:id="rId22"/>
        <p:sld r:id="rId2"/>
        <p:sld r:id="rId13"/>
        <p:sld r:id="rId16"/>
        <p:sld r:id="rId17"/>
        <p:sld r:id="rId18"/>
        <p:sld r:id="rId20"/>
        <p:sld r:id="rId21"/>
        <p:sld r:id="rId23"/>
        <p:sld r:id="rId14"/>
        <p:sld r:id="rId24"/>
        <p:sld r:id="rId26"/>
        <p:sld r:id="rId19"/>
        <p:sld r:id="rId25"/>
        <p:sld r:id="rId22"/>
      </p:sldLst>
    </p:custShow>
    <p:custShow name="自訂放映 2" id="1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B9"/>
    <a:srgbClr val="936230"/>
    <a:srgbClr val="339933"/>
    <a:srgbClr val="F793F7"/>
    <a:srgbClr val="AFCFFF"/>
    <a:srgbClr val="FF00FF"/>
    <a:srgbClr val="005000"/>
    <a:srgbClr val="009300"/>
    <a:srgbClr val="D5E6FF"/>
    <a:srgbClr val="B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562" autoAdjust="0"/>
  </p:normalViewPr>
  <p:slideViewPr>
    <p:cSldViewPr>
      <p:cViewPr varScale="1">
        <p:scale>
          <a:sx n="65" d="100"/>
          <a:sy n="65" d="100"/>
        </p:scale>
        <p:origin x="127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20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F1A9867-9372-4836-9FFF-F15ADCE588B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0481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27BFA73-486A-4652-9CA4-9C8EDC55F3B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04655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A172-68A7-4EE8-B909-09675B93A528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437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FD3EB-64A0-4DFD-A568-B975C52B1DB8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756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4675-2AF8-4E59-A70A-438B004B1DC2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197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225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086B-BCD7-4056-9254-AEF0056E16E1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729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182C-7607-4FA1-9848-B67FA1C1263A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2669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9026-4F90-48E1-98BE-6EF44CFCC2E7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767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E691A-6DD0-42FC-BE38-2BE6E145E719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191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FE06A-2786-4862-928D-1C5717E96416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575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363E-2072-435E-A330-AE71FF4B4D56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545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E0FF-5EEC-47E1-AFFC-6293001A7076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573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9F201-33CA-430F-92BE-9D7C5CBD4B50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585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960" y="0"/>
            <a:ext cx="9217024" cy="6862345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91584" y="188640"/>
            <a:ext cx="6881936" cy="1532068"/>
          </a:xfrm>
        </p:spPr>
        <p:txBody>
          <a:bodyPr/>
          <a:lstStyle/>
          <a:p>
            <a:r>
              <a:rPr lang="zh-TW" altLang="en-US" sz="9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路要自己走</a:t>
            </a:r>
            <a:endParaRPr lang="zh-TW" altLang="en-US" sz="9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FCFDCEEF-05B3-477D-9101-95CB7F9E5482}" type="slidenum">
              <a:rPr lang="en-US" altLang="zh-TW"/>
              <a:pPr/>
              <a:t>1</a:t>
            </a:fld>
            <a:endParaRPr lang="en-US" altLang="zh-TW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416259" y="5114317"/>
            <a:ext cx="3713584" cy="1729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3800" b="1" dirty="0" smtClean="0">
                <a:ln w="22225">
                  <a:solidFill>
                    <a:srgbClr val="006CB9"/>
                  </a:solidFill>
                  <a:prstDash val="solid"/>
                </a:ln>
                <a:solidFill>
                  <a:schemeClr val="bg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604</a:t>
            </a:r>
            <a:endParaRPr lang="zh-TW" altLang="en-US" sz="13800" b="1" dirty="0">
              <a:ln w="22225">
                <a:solidFill>
                  <a:srgbClr val="006CB9"/>
                </a:solidFill>
                <a:prstDash val="solid"/>
              </a:ln>
              <a:solidFill>
                <a:schemeClr val="bg1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pic>
        <p:nvPicPr>
          <p:cNvPr id="3" name="路要自己走  手语教学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5979156"/>
            <a:ext cx="792088" cy="792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10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104" y="3433982"/>
            <a:ext cx="4382392" cy="3049368"/>
          </a:xfrm>
          <a:prstGeom prst="rect">
            <a:avLst/>
          </a:prstGeom>
          <a:ln w="76200">
            <a:solidFill>
              <a:srgbClr val="AFCFFF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5689" y="277036"/>
            <a:ext cx="4300270" cy="3095208"/>
          </a:xfrm>
          <a:prstGeom prst="rect">
            <a:avLst/>
          </a:prstGeom>
          <a:ln w="76200">
            <a:solidFill>
              <a:srgbClr val="AFCFFF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07" y="3271667"/>
            <a:ext cx="4643717" cy="3095811"/>
          </a:xfrm>
          <a:prstGeom prst="rect">
            <a:avLst/>
          </a:prstGeom>
          <a:ln w="57150">
            <a:solidFill>
              <a:srgbClr val="FFCCFF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83301">
            <a:off x="425842" y="400317"/>
            <a:ext cx="4283968" cy="2855978"/>
          </a:xfrm>
          <a:prstGeom prst="rect">
            <a:avLst/>
          </a:prstGeom>
          <a:ln w="76200">
            <a:solidFill>
              <a:srgbClr val="FFCCFF"/>
            </a:solidFill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37921" y="2224064"/>
            <a:ext cx="8888390" cy="1679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感謝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可帆和祐勳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，</a:t>
            </a:r>
            <a:endParaRPr lang="en-US" altLang="zh-TW" sz="3600" dirty="0" smtClean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因為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你們不管我心情如何，都會一直陪在我身旁，謝謝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你們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哲宇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233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11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50617"/>
            <a:ext cx="4249561" cy="2539097"/>
          </a:xfrm>
          <a:prstGeom prst="roundRect">
            <a:avLst>
              <a:gd name="adj" fmla="val 795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4805">
            <a:off x="4534927" y="426979"/>
            <a:ext cx="4139952" cy="3104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4637">
            <a:off x="525222" y="2423482"/>
            <a:ext cx="3343645" cy="4193302"/>
          </a:xfrm>
          <a:prstGeom prst="roundRect">
            <a:avLst>
              <a:gd name="adj" fmla="val 1265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124" y="3209897"/>
            <a:ext cx="4570928" cy="3428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2276872"/>
            <a:ext cx="8463068" cy="1932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謝謝可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帆這六年都願意和我一起分享喜悅，我們之後還要再聯絡喔，祝你畢業快樂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。       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咨穎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014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548680"/>
            <a:ext cx="4272250" cy="2919368"/>
          </a:xfrm>
          <a:prstGeom prst="round2DiagRect">
            <a:avLst>
              <a:gd name="adj1" fmla="val 25422"/>
              <a:gd name="adj2" fmla="val 603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>
                <a:solidFill>
                  <a:srgbClr val="000000"/>
                </a:solidFill>
              </a:rPr>
              <a:pPr/>
              <a:t>12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4234" y="3929012"/>
            <a:ext cx="4066088" cy="2596332"/>
          </a:xfrm>
          <a:prstGeom prst="round2DiagRect">
            <a:avLst>
              <a:gd name="adj1" fmla="val 16667"/>
              <a:gd name="adj2" fmla="val 3603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640" y="476672"/>
            <a:ext cx="4135477" cy="3072341"/>
          </a:xfrm>
          <a:prstGeom prst="round2DiagRect">
            <a:avLst>
              <a:gd name="adj1" fmla="val 8965"/>
              <a:gd name="adj2" fmla="val 3004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640" y="3958438"/>
            <a:ext cx="4064422" cy="2566906"/>
          </a:xfrm>
          <a:prstGeom prst="round2DiagRect">
            <a:avLst>
              <a:gd name="adj1" fmla="val 34673"/>
              <a:gd name="adj2" fmla="val 1596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2700" y="2780928"/>
            <a:ext cx="8463068" cy="1679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謝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謝文君老師幫我打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下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寫程式的札實基礎，我原本電腦知識不多，但在老師細心的指導下，越來越厲害了，謝謝您。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沛怡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02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13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600" y="3645024"/>
            <a:ext cx="4092930" cy="27286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02" y="534741"/>
            <a:ext cx="4128458" cy="27523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44" y="3573016"/>
            <a:ext cx="4092930" cy="27286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296" y="527918"/>
            <a:ext cx="4001159" cy="28897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91144" y="2450772"/>
            <a:ext cx="8505727" cy="24903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親愛的雅惠老師，在您教導我們的這幾年內，我們學到了很多，而您總是用幽默風趣的方式指導我們，讓英文不知不覺中變有趣了，真是謝謝您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雋威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98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9000">
        <p:random/>
      </p:transition>
    </mc:Choice>
    <mc:Fallback xmlns="">
      <p:transition spd="slow" advTm="9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14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44896">
            <a:off x="176688" y="3299652"/>
            <a:ext cx="4873495" cy="302498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9" y="3284985"/>
            <a:ext cx="4294293" cy="2952328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5315">
            <a:off x="4493996" y="387629"/>
            <a:ext cx="4221967" cy="2814645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75" y="475673"/>
            <a:ext cx="4067117" cy="2711411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77974" y="2216747"/>
            <a:ext cx="8463068" cy="1679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感謝學修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，在這兩年中陪伴我，讓我不孤單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寂寞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庭宇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123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>
                <a:solidFill>
                  <a:srgbClr val="000000"/>
                </a:solidFill>
              </a:rPr>
              <a:pPr/>
              <a:t>15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20" y="622324"/>
            <a:ext cx="4204272" cy="2802848"/>
          </a:xfrm>
          <a:prstGeom prst="round2DiagRect">
            <a:avLst>
              <a:gd name="adj1" fmla="val 5655"/>
              <a:gd name="adj2" fmla="val 3964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3680938"/>
            <a:ext cx="4003970" cy="2669313"/>
          </a:xfrm>
          <a:prstGeom prst="round2DiagRect">
            <a:avLst>
              <a:gd name="adj1" fmla="val 4975"/>
              <a:gd name="adj2" fmla="val 3542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32" y="3701317"/>
            <a:ext cx="4031110" cy="2687407"/>
          </a:xfrm>
          <a:prstGeom prst="round2DiagRect">
            <a:avLst>
              <a:gd name="adj1" fmla="val 38511"/>
              <a:gd name="adj2" fmla="val 1651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9386" y="650192"/>
            <a:ext cx="3988591" cy="2880648"/>
          </a:xfrm>
          <a:prstGeom prst="round2DiagRect">
            <a:avLst>
              <a:gd name="adj1" fmla="val 35435"/>
              <a:gd name="adj2" fmla="val 331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99813" y="2132856"/>
            <a:ext cx="8888390" cy="23026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佳怡老師，謝謝您</a:t>
            </a:r>
            <a:endParaRPr lang="en-US" altLang="zh-TW" sz="3600" dirty="0" smtClean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您有趣的上課方式，令我每天都期待上英文課，謝謝老師讓我度過了一段有趣的國小生涯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哲宇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082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877" y="2990862"/>
            <a:ext cx="4782737" cy="318849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AFC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16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-353983"/>
            <a:ext cx="5179600" cy="345306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AFCFFF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2115">
            <a:off x="4143898" y="3595481"/>
            <a:ext cx="4355976" cy="2903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FC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241" y="276361"/>
            <a:ext cx="4464496" cy="297672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AFC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90169" y="2206506"/>
            <a:ext cx="8888390" cy="1679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咨穎，謝謝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妳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，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每當我不開心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時</a:t>
            </a:r>
            <a:endParaRPr lang="en-US" altLang="zh-TW" sz="3600" dirty="0" smtClean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妳是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第一個安慰我的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人。</a:t>
            </a:r>
            <a:endParaRPr lang="en-US" altLang="zh-TW" sz="3600" dirty="0" smtClean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我們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一定能繼續當朋友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的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歆甯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395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5315">
            <a:off x="4682993" y="343925"/>
            <a:ext cx="3995936" cy="2996952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17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317" y="3422918"/>
            <a:ext cx="4353073" cy="2902048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6155">
            <a:off x="494261" y="3519710"/>
            <a:ext cx="3846998" cy="2885249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95" y="400102"/>
            <a:ext cx="4230552" cy="3172914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13122" y="2204864"/>
            <a:ext cx="8888390" cy="19425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感謝明雄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老師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，老師為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學生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付出總是最多，我定將老師教導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的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人生道理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永遠銘記於心，老師，感謝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您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愉婷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99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71" y="3501008"/>
            <a:ext cx="4088805" cy="2725870"/>
          </a:xfrm>
          <a:prstGeom prst="round2DiagRect">
            <a:avLst>
              <a:gd name="adj1" fmla="val 50000"/>
              <a:gd name="adj2" fmla="val 603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18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6292">
            <a:off x="4501353" y="3541717"/>
            <a:ext cx="4283968" cy="2855978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59894">
            <a:off x="99129" y="509019"/>
            <a:ext cx="4496958" cy="2997972"/>
          </a:xfrm>
          <a:prstGeom prst="round2DiagRect">
            <a:avLst>
              <a:gd name="adj1" fmla="val 8965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30104">
            <a:off x="4580092" y="443997"/>
            <a:ext cx="3893724" cy="2938483"/>
          </a:xfrm>
          <a:prstGeom prst="round2DiagRect">
            <a:avLst>
              <a:gd name="adj1" fmla="val 2967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60512" y="2318625"/>
            <a:ext cx="8505727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感謝房新老師這一年來的教導，讓我學會了更多有關美術的東西，我的畫畫功力也有進步了。謝謝，老師您辛苦了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庭榕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859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19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59" y="3645484"/>
            <a:ext cx="4211959" cy="280797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0476">
            <a:off x="347126" y="580805"/>
            <a:ext cx="4437561" cy="2958374"/>
          </a:xfrm>
          <a:prstGeom prst="rect">
            <a:avLst/>
          </a:prstGeom>
          <a:ln w="76200" cap="sq">
            <a:solidFill>
              <a:srgbClr val="AFC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368" y="506256"/>
            <a:ext cx="3888432" cy="2592288"/>
          </a:xfrm>
          <a:prstGeom prst="round2DiagRect">
            <a:avLst>
              <a:gd name="adj1" fmla="val 16667"/>
              <a:gd name="adj2" fmla="val 13395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0332" y="3358721"/>
            <a:ext cx="4665736" cy="311049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accent1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90169" y="2206506"/>
            <a:ext cx="8888390" cy="1679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感謝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苡真，在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我難過時陪在我身邊安慰我，我開心時與我一起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歡樂。</a:t>
            </a:r>
            <a:endParaRPr lang="en-US" altLang="zh-TW" sz="3600" dirty="0" smtClean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感謝你，祝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你畢業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快樂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恩祈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051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2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1659">
            <a:off x="4656517" y="3708583"/>
            <a:ext cx="4091947" cy="2727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29" y="236487"/>
            <a:ext cx="4178631" cy="3133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26" y="3453494"/>
            <a:ext cx="4259470" cy="3194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7578">
            <a:off x="4572000" y="270030"/>
            <a:ext cx="4211960" cy="315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45790" y="2353186"/>
            <a:ext cx="8505727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就要畢業了，心中有許多的不捨和感謝。我要感謝這兩年陪我ㄧ起哭過、笑過的同學。謝謝你們陪伴我度過了這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兩年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慧雯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3968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20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4353">
            <a:off x="647773" y="376520"/>
            <a:ext cx="4567491" cy="304499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53" y="3795635"/>
            <a:ext cx="3959424" cy="263961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3361" y="507784"/>
            <a:ext cx="3861969" cy="2937284"/>
          </a:xfrm>
          <a:prstGeom prst="ellipse">
            <a:avLst/>
          </a:prstGeom>
          <a:ln w="63500" cap="rnd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587" y="3824756"/>
            <a:ext cx="3911796" cy="2607864"/>
          </a:xfrm>
          <a:prstGeom prst="round2DiagRect">
            <a:avLst>
              <a:gd name="adj1" fmla="val 16667"/>
              <a:gd name="adj2" fmla="val 2047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76723" y="2204864"/>
            <a:ext cx="8505727" cy="2141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感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謝素芳老師：</a:t>
            </a:r>
            <a:endParaRPr lang="en-US" altLang="zh-TW" sz="3600" dirty="0" smtClean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即將要離開長安以及老師，我要感謝您這兩年的教導，您不厭其煩地教我單字，真的是一位很認真的老師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歆甯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500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21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4896">
            <a:off x="323375" y="3200876"/>
            <a:ext cx="4537483" cy="302498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300" y="3281939"/>
            <a:ext cx="4294293" cy="2862862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5315">
            <a:off x="4638464" y="469128"/>
            <a:ext cx="4221967" cy="2814644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626" y="404664"/>
            <a:ext cx="4067116" cy="2711411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91144" y="2450772"/>
            <a:ext cx="8505727" cy="1679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感謝昱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慈，因為我傷心的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時候，妳永遠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在我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身邊。以後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還是一起當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朋友吧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翊岑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660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22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74" y="424432"/>
            <a:ext cx="4230216" cy="282014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7" y="3356992"/>
            <a:ext cx="4617868" cy="307857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508" y="3429000"/>
            <a:ext cx="4520556" cy="301370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508" y="382195"/>
            <a:ext cx="4520557" cy="3013704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55610" y="2433684"/>
            <a:ext cx="8888390" cy="167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感謝哲宇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，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因為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你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在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這兩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年內陪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我一起玩耍，讓我每一天都過得很開心，希望以後還可以繼續當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同學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祐熏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528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23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00" y="266277"/>
            <a:ext cx="4578443" cy="2749376"/>
          </a:xfrm>
          <a:prstGeom prst="roundRect">
            <a:avLst>
              <a:gd name="adj" fmla="val 795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813">
            <a:off x="4779486" y="419933"/>
            <a:ext cx="4139952" cy="2759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4637">
            <a:off x="525325" y="3272517"/>
            <a:ext cx="3849701" cy="3029516"/>
          </a:xfrm>
          <a:prstGeom prst="roundRect">
            <a:avLst>
              <a:gd name="adj" fmla="val 1265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486" y="3526557"/>
            <a:ext cx="4570928" cy="3047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91500" y="1990674"/>
            <a:ext cx="8928992" cy="25459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愛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您們，雖然心裡有很多不捨，但就像*我是光芒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*的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故事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一樣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，友誼長存，至死不渝。</a:t>
            </a:r>
          </a:p>
          <a:p>
            <a:pPr>
              <a:lnSpc>
                <a:spcPct val="110000"/>
              </a:lnSpc>
            </a:pP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對老師的感謝，我要用行動來做報答，做個品學兼優的孩子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茂森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49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24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567" y="3419799"/>
            <a:ext cx="4382392" cy="2921594"/>
          </a:xfrm>
          <a:prstGeom prst="rect">
            <a:avLst/>
          </a:prstGeom>
          <a:ln w="76200">
            <a:solidFill>
              <a:srgbClr val="339933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689" y="391217"/>
            <a:ext cx="4300270" cy="2866846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563136"/>
            <a:ext cx="4403788" cy="2935859"/>
          </a:xfrm>
          <a:prstGeom prst="rect">
            <a:avLst/>
          </a:prstGeom>
          <a:ln w="57150">
            <a:solidFill>
              <a:srgbClr val="936230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0651">
            <a:off x="429929" y="536802"/>
            <a:ext cx="4283967" cy="2855978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7504" y="2564904"/>
            <a:ext cx="8888390" cy="167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感謝哲宇，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不管我是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開心或難過，你都會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在我身邊，帶給我歡樂，我會永遠記得你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的</a:t>
            </a:r>
            <a:endParaRPr lang="en-US" altLang="zh-TW" sz="3600" dirty="0" smtClean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  <a:p>
            <a:pPr>
              <a:lnSpc>
                <a:spcPct val="110000"/>
              </a:lnSpc>
            </a:pPr>
            <a:r>
              <a:rPr lang="en-US" altLang="zh-TW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 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                              ～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可帆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701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76859">
            <a:off x="5062523" y="659552"/>
            <a:ext cx="3469033" cy="23126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25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633" y="3643067"/>
            <a:ext cx="3916343" cy="2999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22181"/>
            <a:ext cx="4706857" cy="31379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64659">
            <a:off x="4342556" y="3514744"/>
            <a:ext cx="4452977" cy="289924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AFCFFF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95745" y="1991133"/>
            <a:ext cx="8505727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親愛的晴萍老師，感謝您教我許多歷史，讓我知道了許多有關社會的知識，能被你教到是我的榮幸，感謝您的指導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翊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岑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41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17951" cy="7269355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26</a:t>
            </a:fld>
            <a:endParaRPr lang="en-US" altLang="zh-TW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9512" y="-99392"/>
            <a:ext cx="8964488" cy="26229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畢業驪歌響起，轉眼間，我們即將破蛹而出，飛向人生中的另一個階段。心中雖然有百般的不捨，不過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，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604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的友誼是永不消逝的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！天下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沒有不散的筵席，珍重再見。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89706" y="5569348"/>
            <a:ext cx="8894423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有你，路我將更有勇氣走</a:t>
            </a:r>
            <a:endParaRPr lang="zh-TW" altLang="en-US" sz="60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833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91" y="3629172"/>
            <a:ext cx="4088805" cy="2725870"/>
          </a:xfrm>
          <a:prstGeom prst="round2DiagRect">
            <a:avLst>
              <a:gd name="adj1" fmla="val 50000"/>
              <a:gd name="adj2" fmla="val 603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>
                <a:solidFill>
                  <a:srgbClr val="000000"/>
                </a:solidFill>
              </a:rPr>
              <a:pPr/>
              <a:t>3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6292">
            <a:off x="4704886" y="3399867"/>
            <a:ext cx="4283968" cy="3212976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6917">
            <a:off x="388603" y="377193"/>
            <a:ext cx="4608512" cy="3072341"/>
          </a:xfrm>
          <a:prstGeom prst="round2DiagRect">
            <a:avLst>
              <a:gd name="adj1" fmla="val 8965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779">
            <a:off x="4678142" y="364301"/>
            <a:ext cx="4291170" cy="3073407"/>
          </a:xfrm>
          <a:prstGeom prst="round2DiagRect">
            <a:avLst>
              <a:gd name="adj1" fmla="val 33239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45790" y="2353186"/>
            <a:ext cx="8505727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謝謝玄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玉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老師多年來的教導，帶給我許多關於音樂的事，上課時更是非常的認真和有趣，謝謝您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昱慈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753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>
                <a:solidFill>
                  <a:srgbClr val="000000"/>
                </a:solidFill>
              </a:rPr>
              <a:pPr/>
              <a:t>4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20" y="474480"/>
            <a:ext cx="4204272" cy="3098536"/>
          </a:xfrm>
          <a:prstGeom prst="round2DiagRect">
            <a:avLst>
              <a:gd name="adj1" fmla="val 5655"/>
              <a:gd name="adj2" fmla="val 3964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3607741"/>
            <a:ext cx="4003970" cy="2815708"/>
          </a:xfrm>
          <a:prstGeom prst="round2DiagRect">
            <a:avLst>
              <a:gd name="adj1" fmla="val 4975"/>
              <a:gd name="adj2" fmla="val 3542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2" y="3701317"/>
            <a:ext cx="4056810" cy="2687407"/>
          </a:xfrm>
          <a:prstGeom prst="round2DiagRect">
            <a:avLst>
              <a:gd name="adj1" fmla="val 38511"/>
              <a:gd name="adj2" fmla="val 1651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823" y="629381"/>
            <a:ext cx="4158649" cy="2860052"/>
          </a:xfrm>
          <a:prstGeom prst="round2DiagRect">
            <a:avLst>
              <a:gd name="adj1" fmla="val 35435"/>
              <a:gd name="adj2" fmla="val 331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43182" y="2287166"/>
            <a:ext cx="8505727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感謝芷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琳這六年來陪伴著我，讓我不孤單，也希望我們畢業的時候要常聯絡 </a:t>
            </a:r>
            <a:r>
              <a:rPr lang="en-US" altLang="zh-TW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! 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謝謝妳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庭榕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23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5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3602831"/>
            <a:ext cx="4304111" cy="2869407"/>
          </a:xfrm>
          <a:prstGeom prst="round2DiagRect">
            <a:avLst>
              <a:gd name="adj1" fmla="val 30651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45" y="548680"/>
            <a:ext cx="4385444" cy="2923629"/>
          </a:xfrm>
          <a:prstGeom prst="round2DiagRect">
            <a:avLst>
              <a:gd name="adj1" fmla="val 25113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576" y="559593"/>
            <a:ext cx="4304111" cy="2869407"/>
          </a:xfrm>
          <a:prstGeom prst="round2DiagRect">
            <a:avLst>
              <a:gd name="adj1" fmla="val 0"/>
              <a:gd name="adj2" fmla="val 3012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45" y="3539719"/>
            <a:ext cx="4385444" cy="2923629"/>
          </a:xfrm>
          <a:prstGeom prst="round2DiagRect">
            <a:avLst>
              <a:gd name="adj1" fmla="val 0"/>
              <a:gd name="adj2" fmla="val 3483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91144" y="2450772"/>
            <a:ext cx="8505727" cy="1679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感謝昱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慈，因為我傷心的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時候，妳永遠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在我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身邊。以後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還是一起當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朋友吧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翊岑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387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6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59" y="3645484"/>
            <a:ext cx="4211960" cy="280797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10476">
            <a:off x="369689" y="587454"/>
            <a:ext cx="4402980" cy="2995056"/>
          </a:xfrm>
          <a:prstGeom prst="rect">
            <a:avLst/>
          </a:prstGeom>
          <a:ln w="76200" cap="sq">
            <a:solidFill>
              <a:srgbClr val="AFC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3092" y="443692"/>
            <a:ext cx="4309719" cy="3037516"/>
          </a:xfrm>
          <a:prstGeom prst="round2DiagRect">
            <a:avLst>
              <a:gd name="adj1" fmla="val 16667"/>
              <a:gd name="adj2" fmla="val 13395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0332" y="3344582"/>
            <a:ext cx="4665736" cy="313876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accent1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43182" y="2287166"/>
            <a:ext cx="8505727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感謝隆昌老師用幽默有趣的上課方式來教我們自然和閩南語，讓我們不覺得枯燥無趣，而是一堂很有趣又好玩的課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苡真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2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7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20" y="231206"/>
            <a:ext cx="4204272" cy="3153204"/>
          </a:xfrm>
          <a:prstGeom prst="round2DiagRect">
            <a:avLst>
              <a:gd name="adj1" fmla="val 5655"/>
              <a:gd name="adj2" fmla="val 3964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3429000"/>
            <a:ext cx="4003970" cy="3160033"/>
          </a:xfrm>
          <a:prstGeom prst="round2DiagRect">
            <a:avLst>
              <a:gd name="adj1" fmla="val 4975"/>
              <a:gd name="adj2" fmla="val 3542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182" y="3501008"/>
            <a:ext cx="4056810" cy="3088025"/>
          </a:xfrm>
          <a:prstGeom prst="round2DiagRect">
            <a:avLst>
              <a:gd name="adj1" fmla="val 38511"/>
              <a:gd name="adj2" fmla="val 1651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1823" y="202778"/>
            <a:ext cx="4158649" cy="3145213"/>
          </a:xfrm>
          <a:prstGeom prst="round2DiagRect">
            <a:avLst>
              <a:gd name="adj1" fmla="val 35435"/>
              <a:gd name="adj2" fmla="val 331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79512" y="2450772"/>
            <a:ext cx="8717359" cy="1679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感謝英凱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當我這兩年的朋友，希望我們畢業的時候要常聯絡 </a:t>
            </a:r>
            <a:r>
              <a:rPr lang="en-US" altLang="zh-TW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! 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謝謝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你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威碩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869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8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07" y="3454491"/>
            <a:ext cx="4355976" cy="3266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419" y="170612"/>
            <a:ext cx="4235108" cy="31763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4659">
            <a:off x="4290259" y="3272684"/>
            <a:ext cx="4840796" cy="363059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AFCFFF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10807" y="33699"/>
            <a:ext cx="8888390" cy="3450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40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是妳在</a:t>
            </a:r>
            <a:r>
              <a:rPr lang="zh-TW" altLang="en-US" sz="40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我哭泣時陪我、安慰我</a:t>
            </a:r>
            <a:r>
              <a:rPr lang="zh-TW" altLang="en-US" sz="40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，</a:t>
            </a:r>
            <a:endParaRPr lang="en-US" altLang="zh-TW" sz="4000" dirty="0" smtClean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40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能</a:t>
            </a:r>
            <a:r>
              <a:rPr lang="zh-TW" altLang="en-US" sz="40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跟我一起分享快樂等情緒</a:t>
            </a:r>
            <a:r>
              <a:rPr lang="zh-TW" altLang="en-US" sz="40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。</a:t>
            </a:r>
            <a:endParaRPr lang="en-US" altLang="zh-TW" sz="4000" dirty="0" smtClean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40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謝謝</a:t>
            </a:r>
            <a:r>
              <a:rPr lang="zh-TW" altLang="en-US" sz="40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你！我最好的</a:t>
            </a:r>
            <a:r>
              <a:rPr lang="zh-TW" altLang="en-US" sz="40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朋友，慧</a:t>
            </a:r>
            <a:r>
              <a:rPr lang="zh-TW" altLang="en-US" sz="40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雯！</a:t>
            </a:r>
          </a:p>
          <a:p>
            <a:pPr>
              <a:lnSpc>
                <a:spcPct val="110000"/>
              </a:lnSpc>
            </a:pPr>
            <a:r>
              <a:rPr lang="zh-TW" altLang="en-US" sz="40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祝妳畢業</a:t>
            </a:r>
            <a:r>
              <a:rPr lang="zh-TW" altLang="en-US" sz="40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快樂</a:t>
            </a:r>
            <a:r>
              <a:rPr lang="zh-TW" altLang="en-US" sz="40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！</a:t>
            </a:r>
            <a:endParaRPr lang="en-US" altLang="zh-TW" sz="4000" dirty="0" smtClean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40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我們</a:t>
            </a:r>
            <a:r>
              <a:rPr lang="zh-TW" altLang="en-US" sz="40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之後還要聯絡呦</a:t>
            </a:r>
            <a:r>
              <a:rPr lang="en-US" altLang="zh-TW" sz="40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40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妍菱</a:t>
            </a:r>
            <a:endParaRPr lang="zh-TW" altLang="en-US" sz="40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810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9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095" y="3454314"/>
            <a:ext cx="4284984" cy="3213738"/>
          </a:xfrm>
          <a:prstGeom prst="rect">
            <a:avLst/>
          </a:prstGeom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25" y="368828"/>
            <a:ext cx="4032448" cy="3024336"/>
          </a:xfrm>
          <a:prstGeom prst="rect">
            <a:avLst/>
          </a:prstGeom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377" y="368828"/>
            <a:ext cx="4528702" cy="3396526"/>
          </a:xfrm>
          <a:prstGeom prst="rect">
            <a:avLst/>
          </a:prstGeom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393164"/>
            <a:ext cx="4355976" cy="3266982"/>
          </a:xfrm>
          <a:prstGeom prst="rect">
            <a:avLst/>
          </a:prstGeom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1689" y="2420888"/>
            <a:ext cx="8888390" cy="1679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感謝愉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婷，每當有數學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題目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不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會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時，都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是妳細心</a:t>
            </a:r>
            <a:r>
              <a:rPr lang="zh-TW" altLang="en-US" sz="3600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的教我如何計算，謝謝愉婷，就算分隔兩地，我還是會持續連絡你的！</a:t>
            </a:r>
            <a:r>
              <a:rPr lang="en-US" altLang="zh-TW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～</a:t>
            </a:r>
            <a:r>
              <a:rPr lang="zh-TW" altLang="en-US" sz="360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latin typeface="華康新綜藝體W9" panose="040B0909000000000000" pitchFamily="81" charset="-120"/>
                <a:ea typeface="華康新綜藝體W9" panose="040B0909000000000000" pitchFamily="81" charset="-120"/>
              </a:rPr>
              <a:t>沛怡</a:t>
            </a:r>
            <a:endParaRPr lang="zh-TW" altLang="en-US" sz="3600" dirty="0">
              <a:ln w="22225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latin typeface="華康新綜藝體W9" panose="040B0909000000000000" pitchFamily="81" charset="-120"/>
              <a:ea typeface="華康新綜藝體W9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36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5086</TotalTime>
  <Words>897</Words>
  <Application>Microsoft Office PowerPoint</Application>
  <PresentationFormat>如螢幕大小 (4:3)</PresentationFormat>
  <Paragraphs>66</Paragraphs>
  <Slides>26</Slides>
  <Notes>0</Notes>
  <HiddenSlides>0</HiddenSlides>
  <MMClips>1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  <vt:variant>
        <vt:lpstr>自訂放映</vt:lpstr>
      </vt:variant>
      <vt:variant>
        <vt:i4>2</vt:i4>
      </vt:variant>
    </vt:vector>
  </HeadingPairs>
  <TitlesOfParts>
    <vt:vector size="35" baseType="lpstr">
      <vt:lpstr>華康POP1體W5</vt:lpstr>
      <vt:lpstr>華康新綜藝體W9</vt:lpstr>
      <vt:lpstr>新細明體</vt:lpstr>
      <vt:lpstr>Arial</vt:lpstr>
      <vt:lpstr>Calibri</vt:lpstr>
      <vt:lpstr>Calibri Light</vt:lpstr>
      <vt:lpstr>Office Theme</vt:lpstr>
      <vt:lpstr>路要自己走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自訂放映 1</vt:lpstr>
      <vt:lpstr>自訂放映 2</vt:lpstr>
    </vt:vector>
  </TitlesOfParts>
  <Manager/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質性研究設計</dc:title>
  <dc:subject/>
  <dc:creator>user</dc:creator>
  <cp:keywords/>
  <dc:description/>
  <cp:lastModifiedBy>Windows 使用者</cp:lastModifiedBy>
  <cp:revision>362</cp:revision>
  <dcterms:created xsi:type="dcterms:W3CDTF">2008-07-21T08:51:49Z</dcterms:created>
  <dcterms:modified xsi:type="dcterms:W3CDTF">2018-05-20T16:28:37Z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TC011271011028</vt:lpwstr>
  </property>
</Properties>
</file>