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6" r:id="rId6"/>
    <p:sldId id="268" r:id="rId7"/>
    <p:sldId id="272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EFC"/>
    <a:srgbClr val="E6B81E"/>
    <a:srgbClr val="E76617"/>
    <a:srgbClr val="A589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FBBA3-D7A8-41BD-8C86-6A1A7F4A0C08}" type="datetimeFigureOut">
              <a:rPr lang="zh-TW" altLang="en-US" smtClean="0"/>
              <a:t>2024/9/13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91E07-6F0C-49BA-B6C7-2491E87A79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9386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025E-641E-47D3-BDC6-C67A7DB69377}" type="datetimeFigureOut">
              <a:rPr lang="zh-TW" altLang="en-US" smtClean="0"/>
              <a:t>2024/9/13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2D9A-9FFF-4423-9691-8247C23F96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047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025E-641E-47D3-BDC6-C67A7DB69377}" type="datetimeFigureOut">
              <a:rPr lang="zh-TW" altLang="en-US" smtClean="0"/>
              <a:t>2024/9/13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2D9A-9FFF-4423-9691-8247C23F96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478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025E-641E-47D3-BDC6-C67A7DB69377}" type="datetimeFigureOut">
              <a:rPr lang="zh-TW" altLang="en-US" smtClean="0"/>
              <a:t>2024/9/13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2D9A-9FFF-4423-9691-8247C23F96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834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025E-641E-47D3-BDC6-C67A7DB69377}" type="datetimeFigureOut">
              <a:rPr lang="zh-TW" altLang="en-US" smtClean="0"/>
              <a:t>2024/9/13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2D9A-9FFF-4423-9691-8247C23F96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977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025E-641E-47D3-BDC6-C67A7DB69377}" type="datetimeFigureOut">
              <a:rPr lang="zh-TW" altLang="en-US" smtClean="0"/>
              <a:t>2024/9/13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2D9A-9FFF-4423-9691-8247C23F96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896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025E-641E-47D3-BDC6-C67A7DB69377}" type="datetimeFigureOut">
              <a:rPr lang="zh-TW" altLang="en-US" smtClean="0"/>
              <a:t>2024/9/13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2D9A-9FFF-4423-9691-8247C23F96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937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025E-641E-47D3-BDC6-C67A7DB69377}" type="datetimeFigureOut">
              <a:rPr lang="zh-TW" altLang="en-US" smtClean="0"/>
              <a:t>2024/9/13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2D9A-9FFF-4423-9691-8247C23F96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0473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025E-641E-47D3-BDC6-C67A7DB69377}" type="datetimeFigureOut">
              <a:rPr lang="zh-TW" altLang="en-US" smtClean="0"/>
              <a:t>2024/9/13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2D9A-9FFF-4423-9691-8247C23F96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088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025E-641E-47D3-BDC6-C67A7DB69377}" type="datetimeFigureOut">
              <a:rPr lang="zh-TW" altLang="en-US" smtClean="0"/>
              <a:t>2024/9/13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2D9A-9FFF-4423-9691-8247C23F96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233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025E-641E-47D3-BDC6-C67A7DB69377}" type="datetimeFigureOut">
              <a:rPr lang="zh-TW" altLang="en-US" smtClean="0"/>
              <a:t>2024/9/13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2D9A-9FFF-4423-9691-8247C23F96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7455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025E-641E-47D3-BDC6-C67A7DB69377}" type="datetimeFigureOut">
              <a:rPr lang="zh-TW" altLang="en-US" smtClean="0"/>
              <a:t>2024/9/13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2D9A-9FFF-4423-9691-8247C23F96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9855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6025E-641E-47D3-BDC6-C67A7DB69377}" type="datetimeFigureOut">
              <a:rPr lang="zh-TW" altLang="en-US" smtClean="0"/>
              <a:t>2024/9/13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82D9A-9FFF-4423-9691-8247C23F96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089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011170" y="0"/>
            <a:ext cx="9180830" cy="688530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37492" y="527538"/>
            <a:ext cx="9630508" cy="3701561"/>
          </a:xfrm>
        </p:spPr>
        <p:txBody>
          <a:bodyPr>
            <a:noAutofit/>
          </a:bodyPr>
          <a:lstStyle/>
          <a:p>
            <a:r>
              <a:rPr lang="en-US" altLang="zh-TW" sz="7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113學年度</a:t>
            </a:r>
            <a:r>
              <a:rPr lang="zh-TW" altLang="zh-TW" sz="7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TW" sz="7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7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親師</a:t>
            </a:r>
            <a:r>
              <a:rPr lang="en-US" altLang="zh-TW" sz="7800" b="1" dirty="0" err="1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座談會</a:t>
            </a:r>
            <a:r>
              <a:rPr lang="zh-TW" altLang="zh-TW" sz="7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TW" sz="7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7800" b="1" dirty="0" err="1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輔導室簡報</a:t>
            </a:r>
            <a:endParaRPr lang="zh-TW" altLang="en-US" sz="7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457700"/>
            <a:ext cx="9144000" cy="1090246"/>
          </a:xfrm>
        </p:spPr>
        <p:txBody>
          <a:bodyPr>
            <a:noAutofit/>
          </a:bodyPr>
          <a:lstStyle/>
          <a:p>
            <a:r>
              <a:rPr lang="en-US" altLang="zh-TW" sz="6000" b="1" dirty="0" err="1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報告人：</a:t>
            </a:r>
            <a:r>
              <a:rPr lang="en-US" altLang="zh-TW" sz="6000" b="1" dirty="0" err="1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輔導主任</a:t>
            </a:r>
            <a:r>
              <a:rPr lang="zh-TW" altLang="en-US" sz="60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王乙財</a:t>
            </a:r>
            <a:endParaRPr lang="zh-TW" altLang="en-US" sz="6000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7597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3"/>
          <p:cNvGrpSpPr/>
          <p:nvPr/>
        </p:nvGrpSpPr>
        <p:grpSpPr>
          <a:xfrm>
            <a:off x="3376295" y="5589"/>
            <a:ext cx="9143999" cy="6857998"/>
            <a:chOff x="3048001" y="-1"/>
            <a:chExt cx="9143999" cy="6857998"/>
          </a:xfrm>
        </p:grpSpPr>
        <p:pic>
          <p:nvPicPr>
            <p:cNvPr id="5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1" y="-1"/>
              <a:ext cx="9143999" cy="6857998"/>
            </a:xfrm>
            <a:prstGeom prst="rect">
              <a:avLst/>
            </a:prstGeom>
          </p:spPr>
        </p:pic>
        <p:pic>
          <p:nvPicPr>
            <p:cNvPr id="6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2144" y="3325418"/>
              <a:ext cx="4181855" cy="3532579"/>
            </a:xfrm>
            <a:prstGeom prst="rect">
              <a:avLst/>
            </a:prstGeom>
          </p:spPr>
        </p:pic>
      </p:grpSp>
      <p:grpSp>
        <p:nvGrpSpPr>
          <p:cNvPr id="29" name="object 10"/>
          <p:cNvGrpSpPr/>
          <p:nvPr/>
        </p:nvGrpSpPr>
        <p:grpSpPr>
          <a:xfrm>
            <a:off x="3518852" y="3751643"/>
            <a:ext cx="2488565" cy="2450465"/>
            <a:chOff x="2404427" y="4104068"/>
            <a:chExt cx="2488565" cy="2450465"/>
          </a:xfrm>
        </p:grpSpPr>
        <p:sp>
          <p:nvSpPr>
            <p:cNvPr id="30" name="object 11"/>
            <p:cNvSpPr/>
            <p:nvPr/>
          </p:nvSpPr>
          <p:spPr>
            <a:xfrm>
              <a:off x="2413634" y="4113275"/>
              <a:ext cx="2470150" cy="2432050"/>
            </a:xfrm>
            <a:custGeom>
              <a:avLst/>
              <a:gdLst/>
              <a:ahLst/>
              <a:cxnLst/>
              <a:rect l="l" t="t" r="r" b="b"/>
              <a:pathLst>
                <a:path w="2470150" h="2432050">
                  <a:moveTo>
                    <a:pt x="1335913" y="0"/>
                  </a:moveTo>
                  <a:lnTo>
                    <a:pt x="1133728" y="0"/>
                  </a:lnTo>
                  <a:lnTo>
                    <a:pt x="1089787" y="249300"/>
                  </a:lnTo>
                  <a:lnTo>
                    <a:pt x="1039766" y="257950"/>
                  </a:lnTo>
                  <a:lnTo>
                    <a:pt x="990349" y="269113"/>
                  </a:lnTo>
                  <a:lnTo>
                    <a:pt x="941630" y="282751"/>
                  </a:lnTo>
                  <a:lnTo>
                    <a:pt x="893699" y="298831"/>
                  </a:lnTo>
                  <a:lnTo>
                    <a:pt x="846648" y="317315"/>
                  </a:lnTo>
                  <a:lnTo>
                    <a:pt x="800572" y="338169"/>
                  </a:lnTo>
                  <a:lnTo>
                    <a:pt x="755561" y="361356"/>
                  </a:lnTo>
                  <a:lnTo>
                    <a:pt x="711707" y="386842"/>
                  </a:lnTo>
                  <a:lnTo>
                    <a:pt x="517778" y="224155"/>
                  </a:lnTo>
                  <a:lnTo>
                    <a:pt x="362838" y="354075"/>
                  </a:lnTo>
                  <a:lnTo>
                    <a:pt x="489457" y="573405"/>
                  </a:lnTo>
                  <a:lnTo>
                    <a:pt x="456712" y="612157"/>
                  </a:lnTo>
                  <a:lnTo>
                    <a:pt x="426039" y="652446"/>
                  </a:lnTo>
                  <a:lnTo>
                    <a:pt x="397488" y="694187"/>
                  </a:lnTo>
                  <a:lnTo>
                    <a:pt x="371109" y="737298"/>
                  </a:lnTo>
                  <a:lnTo>
                    <a:pt x="346951" y="781694"/>
                  </a:lnTo>
                  <a:lnTo>
                    <a:pt x="325062" y="827293"/>
                  </a:lnTo>
                  <a:lnTo>
                    <a:pt x="305492" y="874012"/>
                  </a:lnTo>
                  <a:lnTo>
                    <a:pt x="288289" y="921766"/>
                  </a:lnTo>
                  <a:lnTo>
                    <a:pt x="35178" y="921766"/>
                  </a:lnTo>
                  <a:lnTo>
                    <a:pt x="0" y="1120902"/>
                  </a:lnTo>
                  <a:lnTo>
                    <a:pt x="237870" y="1207516"/>
                  </a:lnTo>
                  <a:lnTo>
                    <a:pt x="237731" y="1258242"/>
                  </a:lnTo>
                  <a:lnTo>
                    <a:pt x="240158" y="1308819"/>
                  </a:lnTo>
                  <a:lnTo>
                    <a:pt x="245137" y="1359149"/>
                  </a:lnTo>
                  <a:lnTo>
                    <a:pt x="252650" y="1409134"/>
                  </a:lnTo>
                  <a:lnTo>
                    <a:pt x="262681" y="1458677"/>
                  </a:lnTo>
                  <a:lnTo>
                    <a:pt x="275214" y="1507678"/>
                  </a:lnTo>
                  <a:lnTo>
                    <a:pt x="290233" y="1556041"/>
                  </a:lnTo>
                  <a:lnTo>
                    <a:pt x="307720" y="1603667"/>
                  </a:lnTo>
                  <a:lnTo>
                    <a:pt x="113791" y="1766392"/>
                  </a:lnTo>
                  <a:lnTo>
                    <a:pt x="215010" y="1941550"/>
                  </a:lnTo>
                  <a:lnTo>
                    <a:pt x="452881" y="1854949"/>
                  </a:lnTo>
                  <a:lnTo>
                    <a:pt x="485373" y="1893921"/>
                  </a:lnTo>
                  <a:lnTo>
                    <a:pt x="519739" y="1931120"/>
                  </a:lnTo>
                  <a:lnTo>
                    <a:pt x="555903" y="1966481"/>
                  </a:lnTo>
                  <a:lnTo>
                    <a:pt x="593788" y="1999943"/>
                  </a:lnTo>
                  <a:lnTo>
                    <a:pt x="633316" y="2031442"/>
                  </a:lnTo>
                  <a:lnTo>
                    <a:pt x="674409" y="2060916"/>
                  </a:lnTo>
                  <a:lnTo>
                    <a:pt x="716991" y="2088300"/>
                  </a:lnTo>
                  <a:lnTo>
                    <a:pt x="760983" y="2113534"/>
                  </a:lnTo>
                  <a:lnTo>
                    <a:pt x="717041" y="2362860"/>
                  </a:lnTo>
                  <a:lnTo>
                    <a:pt x="907161" y="2432037"/>
                  </a:lnTo>
                  <a:lnTo>
                    <a:pt x="1033652" y="2212771"/>
                  </a:lnTo>
                  <a:lnTo>
                    <a:pt x="1083601" y="2221739"/>
                  </a:lnTo>
                  <a:lnTo>
                    <a:pt x="1133844" y="2228145"/>
                  </a:lnTo>
                  <a:lnTo>
                    <a:pt x="1184283" y="2231988"/>
                  </a:lnTo>
                  <a:lnTo>
                    <a:pt x="1234820" y="2233269"/>
                  </a:lnTo>
                  <a:lnTo>
                    <a:pt x="1285358" y="2231988"/>
                  </a:lnTo>
                  <a:lnTo>
                    <a:pt x="1335797" y="2228145"/>
                  </a:lnTo>
                  <a:lnTo>
                    <a:pt x="1386040" y="2221739"/>
                  </a:lnTo>
                  <a:lnTo>
                    <a:pt x="1435989" y="2212771"/>
                  </a:lnTo>
                  <a:lnTo>
                    <a:pt x="1562480" y="2432037"/>
                  </a:lnTo>
                  <a:lnTo>
                    <a:pt x="1752600" y="2362860"/>
                  </a:lnTo>
                  <a:lnTo>
                    <a:pt x="1708657" y="2113534"/>
                  </a:lnTo>
                  <a:lnTo>
                    <a:pt x="1752650" y="2088300"/>
                  </a:lnTo>
                  <a:lnTo>
                    <a:pt x="1795232" y="2060916"/>
                  </a:lnTo>
                  <a:lnTo>
                    <a:pt x="1836325" y="2031442"/>
                  </a:lnTo>
                  <a:lnTo>
                    <a:pt x="1875853" y="1999943"/>
                  </a:lnTo>
                  <a:lnTo>
                    <a:pt x="1913738" y="1966481"/>
                  </a:lnTo>
                  <a:lnTo>
                    <a:pt x="1949902" y="1931120"/>
                  </a:lnTo>
                  <a:lnTo>
                    <a:pt x="1984268" y="1893921"/>
                  </a:lnTo>
                  <a:lnTo>
                    <a:pt x="2016760" y="1854949"/>
                  </a:lnTo>
                  <a:lnTo>
                    <a:pt x="2254630" y="1941550"/>
                  </a:lnTo>
                  <a:lnTo>
                    <a:pt x="2355850" y="1766392"/>
                  </a:lnTo>
                  <a:lnTo>
                    <a:pt x="2161920" y="1603667"/>
                  </a:lnTo>
                  <a:lnTo>
                    <a:pt x="2179408" y="1556041"/>
                  </a:lnTo>
                  <a:lnTo>
                    <a:pt x="2194427" y="1507678"/>
                  </a:lnTo>
                  <a:lnTo>
                    <a:pt x="2206960" y="1458677"/>
                  </a:lnTo>
                  <a:lnTo>
                    <a:pt x="2216991" y="1409134"/>
                  </a:lnTo>
                  <a:lnTo>
                    <a:pt x="2224504" y="1359149"/>
                  </a:lnTo>
                  <a:lnTo>
                    <a:pt x="2229483" y="1308819"/>
                  </a:lnTo>
                  <a:lnTo>
                    <a:pt x="2231910" y="1258242"/>
                  </a:lnTo>
                  <a:lnTo>
                    <a:pt x="2231770" y="1207516"/>
                  </a:lnTo>
                  <a:lnTo>
                    <a:pt x="2469641" y="1120902"/>
                  </a:lnTo>
                  <a:lnTo>
                    <a:pt x="2434463" y="921766"/>
                  </a:lnTo>
                  <a:lnTo>
                    <a:pt x="2181352" y="921766"/>
                  </a:lnTo>
                  <a:lnTo>
                    <a:pt x="2164149" y="874012"/>
                  </a:lnTo>
                  <a:lnTo>
                    <a:pt x="2144579" y="827293"/>
                  </a:lnTo>
                  <a:lnTo>
                    <a:pt x="2122690" y="781694"/>
                  </a:lnTo>
                  <a:lnTo>
                    <a:pt x="2098532" y="737298"/>
                  </a:lnTo>
                  <a:lnTo>
                    <a:pt x="2072153" y="694187"/>
                  </a:lnTo>
                  <a:lnTo>
                    <a:pt x="2043602" y="652446"/>
                  </a:lnTo>
                  <a:lnTo>
                    <a:pt x="2012929" y="612157"/>
                  </a:lnTo>
                  <a:lnTo>
                    <a:pt x="1980184" y="573405"/>
                  </a:lnTo>
                  <a:lnTo>
                    <a:pt x="2106803" y="354075"/>
                  </a:lnTo>
                  <a:lnTo>
                    <a:pt x="1951863" y="224155"/>
                  </a:lnTo>
                  <a:lnTo>
                    <a:pt x="1757934" y="386842"/>
                  </a:lnTo>
                  <a:lnTo>
                    <a:pt x="1714080" y="361356"/>
                  </a:lnTo>
                  <a:lnTo>
                    <a:pt x="1669069" y="338169"/>
                  </a:lnTo>
                  <a:lnTo>
                    <a:pt x="1622993" y="317315"/>
                  </a:lnTo>
                  <a:lnTo>
                    <a:pt x="1575942" y="298831"/>
                  </a:lnTo>
                  <a:lnTo>
                    <a:pt x="1528011" y="282751"/>
                  </a:lnTo>
                  <a:lnTo>
                    <a:pt x="1479292" y="269113"/>
                  </a:lnTo>
                  <a:lnTo>
                    <a:pt x="1429875" y="257950"/>
                  </a:lnTo>
                  <a:lnTo>
                    <a:pt x="1379854" y="249300"/>
                  </a:lnTo>
                  <a:lnTo>
                    <a:pt x="1335913" y="0"/>
                  </a:lnTo>
                  <a:close/>
                </a:path>
              </a:pathLst>
            </a:custGeom>
            <a:solidFill>
              <a:srgbClr val="539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2413634" y="4113275"/>
              <a:ext cx="2470150" cy="2432050"/>
            </a:xfrm>
            <a:custGeom>
              <a:avLst/>
              <a:gdLst/>
              <a:ahLst/>
              <a:cxnLst/>
              <a:rect l="l" t="t" r="r" b="b"/>
              <a:pathLst>
                <a:path w="2470150" h="2432050">
                  <a:moveTo>
                    <a:pt x="1757934" y="386842"/>
                  </a:moveTo>
                  <a:lnTo>
                    <a:pt x="1951863" y="224155"/>
                  </a:lnTo>
                  <a:lnTo>
                    <a:pt x="2106803" y="354075"/>
                  </a:lnTo>
                  <a:lnTo>
                    <a:pt x="1980184" y="573405"/>
                  </a:lnTo>
                  <a:lnTo>
                    <a:pt x="2012929" y="612157"/>
                  </a:lnTo>
                  <a:lnTo>
                    <a:pt x="2043602" y="652446"/>
                  </a:lnTo>
                  <a:lnTo>
                    <a:pt x="2072153" y="694187"/>
                  </a:lnTo>
                  <a:lnTo>
                    <a:pt x="2098532" y="737298"/>
                  </a:lnTo>
                  <a:lnTo>
                    <a:pt x="2122690" y="781694"/>
                  </a:lnTo>
                  <a:lnTo>
                    <a:pt x="2144579" y="827293"/>
                  </a:lnTo>
                  <a:lnTo>
                    <a:pt x="2164149" y="874012"/>
                  </a:lnTo>
                  <a:lnTo>
                    <a:pt x="2181352" y="921766"/>
                  </a:lnTo>
                  <a:lnTo>
                    <a:pt x="2434463" y="921766"/>
                  </a:lnTo>
                  <a:lnTo>
                    <a:pt x="2469641" y="1120902"/>
                  </a:lnTo>
                  <a:lnTo>
                    <a:pt x="2231770" y="1207516"/>
                  </a:lnTo>
                  <a:lnTo>
                    <a:pt x="2231910" y="1258242"/>
                  </a:lnTo>
                  <a:lnTo>
                    <a:pt x="2229483" y="1308819"/>
                  </a:lnTo>
                  <a:lnTo>
                    <a:pt x="2224504" y="1359149"/>
                  </a:lnTo>
                  <a:lnTo>
                    <a:pt x="2216991" y="1409134"/>
                  </a:lnTo>
                  <a:lnTo>
                    <a:pt x="2206960" y="1458677"/>
                  </a:lnTo>
                  <a:lnTo>
                    <a:pt x="2194427" y="1507678"/>
                  </a:lnTo>
                  <a:lnTo>
                    <a:pt x="2179408" y="1556041"/>
                  </a:lnTo>
                  <a:lnTo>
                    <a:pt x="2161920" y="1603667"/>
                  </a:lnTo>
                  <a:lnTo>
                    <a:pt x="2355850" y="1766392"/>
                  </a:lnTo>
                  <a:lnTo>
                    <a:pt x="2254630" y="1941550"/>
                  </a:lnTo>
                  <a:lnTo>
                    <a:pt x="2016760" y="1854949"/>
                  </a:lnTo>
                  <a:lnTo>
                    <a:pt x="1984268" y="1893921"/>
                  </a:lnTo>
                  <a:lnTo>
                    <a:pt x="1949902" y="1931120"/>
                  </a:lnTo>
                  <a:lnTo>
                    <a:pt x="1913738" y="1966481"/>
                  </a:lnTo>
                  <a:lnTo>
                    <a:pt x="1875853" y="1999943"/>
                  </a:lnTo>
                  <a:lnTo>
                    <a:pt x="1836325" y="2031442"/>
                  </a:lnTo>
                  <a:lnTo>
                    <a:pt x="1795232" y="2060916"/>
                  </a:lnTo>
                  <a:lnTo>
                    <a:pt x="1752650" y="2088300"/>
                  </a:lnTo>
                  <a:lnTo>
                    <a:pt x="1708657" y="2113534"/>
                  </a:lnTo>
                  <a:lnTo>
                    <a:pt x="1752600" y="2362860"/>
                  </a:lnTo>
                  <a:lnTo>
                    <a:pt x="1562480" y="2432037"/>
                  </a:lnTo>
                  <a:lnTo>
                    <a:pt x="1435989" y="2212771"/>
                  </a:lnTo>
                  <a:lnTo>
                    <a:pt x="1386040" y="2221739"/>
                  </a:lnTo>
                  <a:lnTo>
                    <a:pt x="1335797" y="2228145"/>
                  </a:lnTo>
                  <a:lnTo>
                    <a:pt x="1285358" y="2231988"/>
                  </a:lnTo>
                  <a:lnTo>
                    <a:pt x="1234820" y="2233269"/>
                  </a:lnTo>
                  <a:lnTo>
                    <a:pt x="1184283" y="2231988"/>
                  </a:lnTo>
                  <a:lnTo>
                    <a:pt x="1133844" y="2228145"/>
                  </a:lnTo>
                  <a:lnTo>
                    <a:pt x="1083601" y="2221739"/>
                  </a:lnTo>
                  <a:lnTo>
                    <a:pt x="1033652" y="2212771"/>
                  </a:lnTo>
                  <a:lnTo>
                    <a:pt x="907161" y="2432037"/>
                  </a:lnTo>
                  <a:lnTo>
                    <a:pt x="717041" y="2362860"/>
                  </a:lnTo>
                  <a:lnTo>
                    <a:pt x="760983" y="2113534"/>
                  </a:lnTo>
                  <a:lnTo>
                    <a:pt x="716991" y="2088300"/>
                  </a:lnTo>
                  <a:lnTo>
                    <a:pt x="674409" y="2060916"/>
                  </a:lnTo>
                  <a:lnTo>
                    <a:pt x="633316" y="2031442"/>
                  </a:lnTo>
                  <a:lnTo>
                    <a:pt x="593788" y="1999943"/>
                  </a:lnTo>
                  <a:lnTo>
                    <a:pt x="555903" y="1966481"/>
                  </a:lnTo>
                  <a:lnTo>
                    <a:pt x="519739" y="1931120"/>
                  </a:lnTo>
                  <a:lnTo>
                    <a:pt x="485373" y="1893921"/>
                  </a:lnTo>
                  <a:lnTo>
                    <a:pt x="452881" y="1854949"/>
                  </a:lnTo>
                  <a:lnTo>
                    <a:pt x="215010" y="1941550"/>
                  </a:lnTo>
                  <a:lnTo>
                    <a:pt x="113791" y="1766392"/>
                  </a:lnTo>
                  <a:lnTo>
                    <a:pt x="307720" y="1603667"/>
                  </a:lnTo>
                  <a:lnTo>
                    <a:pt x="290233" y="1556041"/>
                  </a:lnTo>
                  <a:lnTo>
                    <a:pt x="275214" y="1507678"/>
                  </a:lnTo>
                  <a:lnTo>
                    <a:pt x="262681" y="1458677"/>
                  </a:lnTo>
                  <a:lnTo>
                    <a:pt x="252650" y="1409134"/>
                  </a:lnTo>
                  <a:lnTo>
                    <a:pt x="245137" y="1359149"/>
                  </a:lnTo>
                  <a:lnTo>
                    <a:pt x="240158" y="1308819"/>
                  </a:lnTo>
                  <a:lnTo>
                    <a:pt x="237731" y="1258242"/>
                  </a:lnTo>
                  <a:lnTo>
                    <a:pt x="237870" y="1207516"/>
                  </a:lnTo>
                  <a:lnTo>
                    <a:pt x="0" y="1120902"/>
                  </a:lnTo>
                  <a:lnTo>
                    <a:pt x="35178" y="921766"/>
                  </a:lnTo>
                  <a:lnTo>
                    <a:pt x="288289" y="921766"/>
                  </a:lnTo>
                  <a:lnTo>
                    <a:pt x="305492" y="874012"/>
                  </a:lnTo>
                  <a:lnTo>
                    <a:pt x="325062" y="827293"/>
                  </a:lnTo>
                  <a:lnTo>
                    <a:pt x="346951" y="781694"/>
                  </a:lnTo>
                  <a:lnTo>
                    <a:pt x="371109" y="737298"/>
                  </a:lnTo>
                  <a:lnTo>
                    <a:pt x="397488" y="694187"/>
                  </a:lnTo>
                  <a:lnTo>
                    <a:pt x="426039" y="652446"/>
                  </a:lnTo>
                  <a:lnTo>
                    <a:pt x="456712" y="612157"/>
                  </a:lnTo>
                  <a:lnTo>
                    <a:pt x="489457" y="573405"/>
                  </a:lnTo>
                  <a:lnTo>
                    <a:pt x="362838" y="354075"/>
                  </a:lnTo>
                  <a:lnTo>
                    <a:pt x="517778" y="224155"/>
                  </a:lnTo>
                  <a:lnTo>
                    <a:pt x="711707" y="386842"/>
                  </a:lnTo>
                  <a:lnTo>
                    <a:pt x="755561" y="361356"/>
                  </a:lnTo>
                  <a:lnTo>
                    <a:pt x="800572" y="338169"/>
                  </a:lnTo>
                  <a:lnTo>
                    <a:pt x="846648" y="317315"/>
                  </a:lnTo>
                  <a:lnTo>
                    <a:pt x="893699" y="298831"/>
                  </a:lnTo>
                  <a:lnTo>
                    <a:pt x="941630" y="282751"/>
                  </a:lnTo>
                  <a:lnTo>
                    <a:pt x="990349" y="269113"/>
                  </a:lnTo>
                  <a:lnTo>
                    <a:pt x="1039766" y="257950"/>
                  </a:lnTo>
                  <a:lnTo>
                    <a:pt x="1089787" y="249300"/>
                  </a:lnTo>
                  <a:lnTo>
                    <a:pt x="1133728" y="0"/>
                  </a:lnTo>
                  <a:lnTo>
                    <a:pt x="1335913" y="0"/>
                  </a:lnTo>
                  <a:lnTo>
                    <a:pt x="1379854" y="249300"/>
                  </a:lnTo>
                  <a:lnTo>
                    <a:pt x="1429875" y="257950"/>
                  </a:lnTo>
                  <a:lnTo>
                    <a:pt x="1479292" y="269113"/>
                  </a:lnTo>
                  <a:lnTo>
                    <a:pt x="1528011" y="282751"/>
                  </a:lnTo>
                  <a:lnTo>
                    <a:pt x="1575942" y="298831"/>
                  </a:lnTo>
                  <a:lnTo>
                    <a:pt x="1622993" y="317315"/>
                  </a:lnTo>
                  <a:lnTo>
                    <a:pt x="1669069" y="338169"/>
                  </a:lnTo>
                  <a:lnTo>
                    <a:pt x="1714080" y="361356"/>
                  </a:lnTo>
                  <a:lnTo>
                    <a:pt x="1757934" y="386842"/>
                  </a:lnTo>
                  <a:close/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3"/>
          <p:cNvSpPr txBox="1"/>
          <p:nvPr/>
        </p:nvSpPr>
        <p:spPr>
          <a:xfrm>
            <a:off x="4423828" y="4348864"/>
            <a:ext cx="836294" cy="1288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400"/>
              </a:lnSpc>
              <a:spcBef>
                <a:spcPts val="100"/>
              </a:spcBef>
            </a:pPr>
            <a:r>
              <a:rPr sz="3200" b="1" spc="-45" dirty="0">
                <a:solidFill>
                  <a:srgbClr val="FFFFFF"/>
                </a:solidFill>
                <a:latin typeface="Noto Sans CJK HK"/>
                <a:cs typeface="Noto Sans CJK HK"/>
              </a:rPr>
              <a:t>關懷協助</a:t>
            </a:r>
            <a:endParaRPr sz="3200" dirty="0">
              <a:latin typeface="Noto Sans CJK HK"/>
              <a:cs typeface="Noto Sans CJK HK"/>
            </a:endParaRPr>
          </a:p>
        </p:txBody>
      </p:sp>
      <p:grpSp>
        <p:nvGrpSpPr>
          <p:cNvPr id="33" name="object 14"/>
          <p:cNvGrpSpPr/>
          <p:nvPr/>
        </p:nvGrpSpPr>
        <p:grpSpPr>
          <a:xfrm>
            <a:off x="1995893" y="3100641"/>
            <a:ext cx="1952625" cy="2040255"/>
            <a:chOff x="881468" y="3453066"/>
            <a:chExt cx="1952625" cy="2040255"/>
          </a:xfrm>
        </p:grpSpPr>
        <p:sp>
          <p:nvSpPr>
            <p:cNvPr id="34" name="object 15"/>
            <p:cNvSpPr/>
            <p:nvPr/>
          </p:nvSpPr>
          <p:spPr>
            <a:xfrm>
              <a:off x="890676" y="3462273"/>
              <a:ext cx="1934210" cy="2021839"/>
            </a:xfrm>
            <a:custGeom>
              <a:avLst/>
              <a:gdLst/>
              <a:ahLst/>
              <a:cxnLst/>
              <a:rect l="l" t="t" r="r" b="b"/>
              <a:pathLst>
                <a:path w="1934210" h="2021839">
                  <a:moveTo>
                    <a:pt x="1090396" y="0"/>
                  </a:moveTo>
                  <a:lnTo>
                    <a:pt x="843762" y="0"/>
                  </a:lnTo>
                  <a:lnTo>
                    <a:pt x="770864" y="310388"/>
                  </a:lnTo>
                  <a:lnTo>
                    <a:pt x="722043" y="324239"/>
                  </a:lnTo>
                  <a:lnTo>
                    <a:pt x="674453" y="341068"/>
                  </a:lnTo>
                  <a:lnTo>
                    <a:pt x="628241" y="360793"/>
                  </a:lnTo>
                  <a:lnTo>
                    <a:pt x="583555" y="383333"/>
                  </a:lnTo>
                  <a:lnTo>
                    <a:pt x="540541" y="408605"/>
                  </a:lnTo>
                  <a:lnTo>
                    <a:pt x="499348" y="436528"/>
                  </a:lnTo>
                  <a:lnTo>
                    <a:pt x="460122" y="467020"/>
                  </a:lnTo>
                  <a:lnTo>
                    <a:pt x="423011" y="499999"/>
                  </a:lnTo>
                  <a:lnTo>
                    <a:pt x="120116" y="400431"/>
                  </a:lnTo>
                  <a:lnTo>
                    <a:pt x="0" y="596900"/>
                  </a:lnTo>
                  <a:lnTo>
                    <a:pt x="226796" y="821055"/>
                  </a:lnTo>
                  <a:lnTo>
                    <a:pt x="215095" y="867916"/>
                  </a:lnTo>
                  <a:lnTo>
                    <a:pt x="206736" y="915241"/>
                  </a:lnTo>
                  <a:lnTo>
                    <a:pt x="201722" y="962876"/>
                  </a:lnTo>
                  <a:lnTo>
                    <a:pt x="200050" y="1010666"/>
                  </a:lnTo>
                  <a:lnTo>
                    <a:pt x="201722" y="1058455"/>
                  </a:lnTo>
                  <a:lnTo>
                    <a:pt x="206736" y="1106090"/>
                  </a:lnTo>
                  <a:lnTo>
                    <a:pt x="215095" y="1153415"/>
                  </a:lnTo>
                  <a:lnTo>
                    <a:pt x="226796" y="1200277"/>
                  </a:lnTo>
                  <a:lnTo>
                    <a:pt x="0" y="1424432"/>
                  </a:lnTo>
                  <a:lnTo>
                    <a:pt x="120116" y="1620901"/>
                  </a:lnTo>
                  <a:lnTo>
                    <a:pt x="423011" y="1521333"/>
                  </a:lnTo>
                  <a:lnTo>
                    <a:pt x="460122" y="1554311"/>
                  </a:lnTo>
                  <a:lnTo>
                    <a:pt x="499348" y="1584803"/>
                  </a:lnTo>
                  <a:lnTo>
                    <a:pt x="540541" y="1612726"/>
                  </a:lnTo>
                  <a:lnTo>
                    <a:pt x="583555" y="1637998"/>
                  </a:lnTo>
                  <a:lnTo>
                    <a:pt x="628241" y="1660538"/>
                  </a:lnTo>
                  <a:lnTo>
                    <a:pt x="674453" y="1680263"/>
                  </a:lnTo>
                  <a:lnTo>
                    <a:pt x="722043" y="1697092"/>
                  </a:lnTo>
                  <a:lnTo>
                    <a:pt x="770864" y="1710944"/>
                  </a:lnTo>
                  <a:lnTo>
                    <a:pt x="843762" y="2021332"/>
                  </a:lnTo>
                  <a:lnTo>
                    <a:pt x="1090396" y="2021332"/>
                  </a:lnTo>
                  <a:lnTo>
                    <a:pt x="1163294" y="1710944"/>
                  </a:lnTo>
                  <a:lnTo>
                    <a:pt x="1212115" y="1697092"/>
                  </a:lnTo>
                  <a:lnTo>
                    <a:pt x="1259705" y="1680263"/>
                  </a:lnTo>
                  <a:lnTo>
                    <a:pt x="1305917" y="1660538"/>
                  </a:lnTo>
                  <a:lnTo>
                    <a:pt x="1350603" y="1637998"/>
                  </a:lnTo>
                  <a:lnTo>
                    <a:pt x="1393617" y="1612726"/>
                  </a:lnTo>
                  <a:lnTo>
                    <a:pt x="1434810" y="1584803"/>
                  </a:lnTo>
                  <a:lnTo>
                    <a:pt x="1474036" y="1554311"/>
                  </a:lnTo>
                  <a:lnTo>
                    <a:pt x="1511147" y="1521333"/>
                  </a:lnTo>
                  <a:lnTo>
                    <a:pt x="1814042" y="1620901"/>
                  </a:lnTo>
                  <a:lnTo>
                    <a:pt x="1934184" y="1424432"/>
                  </a:lnTo>
                  <a:lnTo>
                    <a:pt x="1707362" y="1200277"/>
                  </a:lnTo>
                  <a:lnTo>
                    <a:pt x="1719072" y="1153415"/>
                  </a:lnTo>
                  <a:lnTo>
                    <a:pt x="1727436" y="1106090"/>
                  </a:lnTo>
                  <a:lnTo>
                    <a:pt x="1732455" y="1058455"/>
                  </a:lnTo>
                  <a:lnTo>
                    <a:pt x="1734127" y="1010665"/>
                  </a:lnTo>
                  <a:lnTo>
                    <a:pt x="1732455" y="962876"/>
                  </a:lnTo>
                  <a:lnTo>
                    <a:pt x="1727436" y="915241"/>
                  </a:lnTo>
                  <a:lnTo>
                    <a:pt x="1719072" y="867916"/>
                  </a:lnTo>
                  <a:lnTo>
                    <a:pt x="1707362" y="821055"/>
                  </a:lnTo>
                  <a:lnTo>
                    <a:pt x="1934184" y="596900"/>
                  </a:lnTo>
                  <a:lnTo>
                    <a:pt x="1814042" y="400431"/>
                  </a:lnTo>
                  <a:lnTo>
                    <a:pt x="1511147" y="499999"/>
                  </a:lnTo>
                  <a:lnTo>
                    <a:pt x="1474036" y="467020"/>
                  </a:lnTo>
                  <a:lnTo>
                    <a:pt x="1434810" y="436528"/>
                  </a:lnTo>
                  <a:lnTo>
                    <a:pt x="1393617" y="408605"/>
                  </a:lnTo>
                  <a:lnTo>
                    <a:pt x="1350603" y="383333"/>
                  </a:lnTo>
                  <a:lnTo>
                    <a:pt x="1305917" y="360793"/>
                  </a:lnTo>
                  <a:lnTo>
                    <a:pt x="1259705" y="341068"/>
                  </a:lnTo>
                  <a:lnTo>
                    <a:pt x="1212115" y="324239"/>
                  </a:lnTo>
                  <a:lnTo>
                    <a:pt x="1163294" y="310388"/>
                  </a:lnTo>
                  <a:lnTo>
                    <a:pt x="1090396" y="0"/>
                  </a:lnTo>
                  <a:close/>
                </a:path>
              </a:pathLst>
            </a:custGeom>
            <a:solidFill>
              <a:srgbClr val="E6B8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6"/>
            <p:cNvSpPr/>
            <p:nvPr/>
          </p:nvSpPr>
          <p:spPr>
            <a:xfrm>
              <a:off x="890676" y="3462273"/>
              <a:ext cx="1934210" cy="2021839"/>
            </a:xfrm>
            <a:custGeom>
              <a:avLst/>
              <a:gdLst/>
              <a:ahLst/>
              <a:cxnLst/>
              <a:rect l="l" t="t" r="r" b="b"/>
              <a:pathLst>
                <a:path w="1934210" h="2021839">
                  <a:moveTo>
                    <a:pt x="1511147" y="499999"/>
                  </a:moveTo>
                  <a:lnTo>
                    <a:pt x="1814042" y="400431"/>
                  </a:lnTo>
                  <a:lnTo>
                    <a:pt x="1934184" y="596900"/>
                  </a:lnTo>
                  <a:lnTo>
                    <a:pt x="1707362" y="821055"/>
                  </a:lnTo>
                  <a:lnTo>
                    <a:pt x="1719072" y="867916"/>
                  </a:lnTo>
                  <a:lnTo>
                    <a:pt x="1727436" y="915241"/>
                  </a:lnTo>
                  <a:lnTo>
                    <a:pt x="1732455" y="962876"/>
                  </a:lnTo>
                  <a:lnTo>
                    <a:pt x="1734127" y="1010665"/>
                  </a:lnTo>
                  <a:lnTo>
                    <a:pt x="1732455" y="1058455"/>
                  </a:lnTo>
                  <a:lnTo>
                    <a:pt x="1727436" y="1106090"/>
                  </a:lnTo>
                  <a:lnTo>
                    <a:pt x="1719072" y="1153415"/>
                  </a:lnTo>
                  <a:lnTo>
                    <a:pt x="1707362" y="1200277"/>
                  </a:lnTo>
                  <a:lnTo>
                    <a:pt x="1934184" y="1424432"/>
                  </a:lnTo>
                  <a:lnTo>
                    <a:pt x="1814042" y="1620901"/>
                  </a:lnTo>
                  <a:lnTo>
                    <a:pt x="1511147" y="1521333"/>
                  </a:lnTo>
                  <a:lnTo>
                    <a:pt x="1474036" y="1554311"/>
                  </a:lnTo>
                  <a:lnTo>
                    <a:pt x="1434810" y="1584803"/>
                  </a:lnTo>
                  <a:lnTo>
                    <a:pt x="1393617" y="1612726"/>
                  </a:lnTo>
                  <a:lnTo>
                    <a:pt x="1350603" y="1637998"/>
                  </a:lnTo>
                  <a:lnTo>
                    <a:pt x="1305917" y="1660538"/>
                  </a:lnTo>
                  <a:lnTo>
                    <a:pt x="1259705" y="1680263"/>
                  </a:lnTo>
                  <a:lnTo>
                    <a:pt x="1212115" y="1697092"/>
                  </a:lnTo>
                  <a:lnTo>
                    <a:pt x="1163294" y="1710944"/>
                  </a:lnTo>
                  <a:lnTo>
                    <a:pt x="1090396" y="2021332"/>
                  </a:lnTo>
                  <a:lnTo>
                    <a:pt x="843762" y="2021332"/>
                  </a:lnTo>
                  <a:lnTo>
                    <a:pt x="770864" y="1710944"/>
                  </a:lnTo>
                  <a:lnTo>
                    <a:pt x="722043" y="1697092"/>
                  </a:lnTo>
                  <a:lnTo>
                    <a:pt x="674453" y="1680263"/>
                  </a:lnTo>
                  <a:lnTo>
                    <a:pt x="628241" y="1660538"/>
                  </a:lnTo>
                  <a:lnTo>
                    <a:pt x="583555" y="1637998"/>
                  </a:lnTo>
                  <a:lnTo>
                    <a:pt x="540541" y="1612726"/>
                  </a:lnTo>
                  <a:lnTo>
                    <a:pt x="499348" y="1584803"/>
                  </a:lnTo>
                  <a:lnTo>
                    <a:pt x="460122" y="1554311"/>
                  </a:lnTo>
                  <a:lnTo>
                    <a:pt x="423011" y="1521333"/>
                  </a:lnTo>
                  <a:lnTo>
                    <a:pt x="120116" y="1620901"/>
                  </a:lnTo>
                  <a:lnTo>
                    <a:pt x="0" y="1424432"/>
                  </a:lnTo>
                  <a:lnTo>
                    <a:pt x="226796" y="1200277"/>
                  </a:lnTo>
                  <a:lnTo>
                    <a:pt x="215095" y="1153415"/>
                  </a:lnTo>
                  <a:lnTo>
                    <a:pt x="206736" y="1106090"/>
                  </a:lnTo>
                  <a:lnTo>
                    <a:pt x="201722" y="1058455"/>
                  </a:lnTo>
                  <a:lnTo>
                    <a:pt x="200050" y="1010666"/>
                  </a:lnTo>
                  <a:lnTo>
                    <a:pt x="201722" y="962876"/>
                  </a:lnTo>
                  <a:lnTo>
                    <a:pt x="206736" y="915241"/>
                  </a:lnTo>
                  <a:lnTo>
                    <a:pt x="215095" y="867916"/>
                  </a:lnTo>
                  <a:lnTo>
                    <a:pt x="226796" y="821055"/>
                  </a:lnTo>
                  <a:lnTo>
                    <a:pt x="0" y="596900"/>
                  </a:lnTo>
                  <a:lnTo>
                    <a:pt x="120116" y="400431"/>
                  </a:lnTo>
                  <a:lnTo>
                    <a:pt x="423011" y="499999"/>
                  </a:lnTo>
                  <a:lnTo>
                    <a:pt x="460122" y="467020"/>
                  </a:lnTo>
                  <a:lnTo>
                    <a:pt x="499348" y="436528"/>
                  </a:lnTo>
                  <a:lnTo>
                    <a:pt x="540541" y="408605"/>
                  </a:lnTo>
                  <a:lnTo>
                    <a:pt x="583555" y="383333"/>
                  </a:lnTo>
                  <a:lnTo>
                    <a:pt x="628241" y="360793"/>
                  </a:lnTo>
                  <a:lnTo>
                    <a:pt x="674453" y="341068"/>
                  </a:lnTo>
                  <a:lnTo>
                    <a:pt x="722043" y="324239"/>
                  </a:lnTo>
                  <a:lnTo>
                    <a:pt x="770864" y="310388"/>
                  </a:lnTo>
                  <a:lnTo>
                    <a:pt x="843762" y="0"/>
                  </a:lnTo>
                  <a:lnTo>
                    <a:pt x="1090396" y="0"/>
                  </a:lnTo>
                  <a:lnTo>
                    <a:pt x="1163294" y="310388"/>
                  </a:lnTo>
                  <a:lnTo>
                    <a:pt x="1212115" y="324239"/>
                  </a:lnTo>
                  <a:lnTo>
                    <a:pt x="1259705" y="341068"/>
                  </a:lnTo>
                  <a:lnTo>
                    <a:pt x="1305917" y="360793"/>
                  </a:lnTo>
                  <a:lnTo>
                    <a:pt x="1350603" y="383333"/>
                  </a:lnTo>
                  <a:lnTo>
                    <a:pt x="1393617" y="408605"/>
                  </a:lnTo>
                  <a:lnTo>
                    <a:pt x="1434810" y="436528"/>
                  </a:lnTo>
                  <a:lnTo>
                    <a:pt x="1474036" y="467020"/>
                  </a:lnTo>
                  <a:lnTo>
                    <a:pt x="1511147" y="499999"/>
                  </a:lnTo>
                  <a:close/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17"/>
          <p:cNvSpPr txBox="1"/>
          <p:nvPr/>
        </p:nvSpPr>
        <p:spPr>
          <a:xfrm>
            <a:off x="2547863" y="3472547"/>
            <a:ext cx="836294" cy="128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400"/>
              </a:lnSpc>
              <a:spcBef>
                <a:spcPts val="100"/>
              </a:spcBef>
            </a:pPr>
            <a:r>
              <a:rPr sz="3200" b="1" spc="-50" dirty="0">
                <a:solidFill>
                  <a:srgbClr val="FFFFFF"/>
                </a:solidFill>
                <a:latin typeface="Noto Sans CJK HK"/>
                <a:cs typeface="Noto Sans CJK HK"/>
              </a:rPr>
              <a:t>互信陪伴</a:t>
            </a:r>
            <a:endParaRPr sz="3200" dirty="0">
              <a:latin typeface="Noto Sans CJK HK"/>
              <a:cs typeface="Noto Sans CJK HK"/>
            </a:endParaRPr>
          </a:p>
        </p:txBody>
      </p:sp>
      <p:grpSp>
        <p:nvGrpSpPr>
          <p:cNvPr id="37" name="object 18"/>
          <p:cNvGrpSpPr/>
          <p:nvPr/>
        </p:nvGrpSpPr>
        <p:grpSpPr>
          <a:xfrm>
            <a:off x="2914014" y="1824101"/>
            <a:ext cx="2124075" cy="1948180"/>
            <a:chOff x="1799589" y="2176526"/>
            <a:chExt cx="2124075" cy="1948180"/>
          </a:xfrm>
        </p:grpSpPr>
        <p:sp>
          <p:nvSpPr>
            <p:cNvPr id="38" name="object 19"/>
            <p:cNvSpPr/>
            <p:nvPr/>
          </p:nvSpPr>
          <p:spPr>
            <a:xfrm>
              <a:off x="1809114" y="2186051"/>
              <a:ext cx="2105025" cy="1929130"/>
            </a:xfrm>
            <a:custGeom>
              <a:avLst/>
              <a:gdLst/>
              <a:ahLst/>
              <a:cxnLst/>
              <a:rect l="l" t="t" r="r" b="b"/>
              <a:pathLst>
                <a:path w="2105025" h="1929129">
                  <a:moveTo>
                    <a:pt x="934847" y="0"/>
                  </a:moveTo>
                  <a:lnTo>
                    <a:pt x="672084" y="70485"/>
                  </a:lnTo>
                  <a:lnTo>
                    <a:pt x="681482" y="373888"/>
                  </a:lnTo>
                  <a:lnTo>
                    <a:pt x="635521" y="399842"/>
                  </a:lnTo>
                  <a:lnTo>
                    <a:pt x="591544" y="428198"/>
                  </a:lnTo>
                  <a:lnTo>
                    <a:pt x="549677" y="458842"/>
                  </a:lnTo>
                  <a:lnTo>
                    <a:pt x="510047" y="491664"/>
                  </a:lnTo>
                  <a:lnTo>
                    <a:pt x="472781" y="526552"/>
                  </a:lnTo>
                  <a:lnTo>
                    <a:pt x="438005" y="563393"/>
                  </a:lnTo>
                  <a:lnTo>
                    <a:pt x="405845" y="602077"/>
                  </a:lnTo>
                  <a:lnTo>
                    <a:pt x="376428" y="642493"/>
                  </a:lnTo>
                  <a:lnTo>
                    <a:pt x="74295" y="612394"/>
                  </a:lnTo>
                  <a:lnTo>
                    <a:pt x="0" y="829310"/>
                  </a:lnTo>
                  <a:lnTo>
                    <a:pt x="257048" y="990853"/>
                  </a:lnTo>
                  <a:lnTo>
                    <a:pt x="257007" y="1043675"/>
                  </a:lnTo>
                  <a:lnTo>
                    <a:pt x="261527" y="1095859"/>
                  </a:lnTo>
                  <a:lnTo>
                    <a:pt x="270550" y="1147188"/>
                  </a:lnTo>
                  <a:lnTo>
                    <a:pt x="284019" y="1197444"/>
                  </a:lnTo>
                  <a:lnTo>
                    <a:pt x="301875" y="1246409"/>
                  </a:lnTo>
                  <a:lnTo>
                    <a:pt x="324061" y="1293865"/>
                  </a:lnTo>
                  <a:lnTo>
                    <a:pt x="350520" y="1339596"/>
                  </a:lnTo>
                  <a:lnTo>
                    <a:pt x="208661" y="1608074"/>
                  </a:lnTo>
                  <a:lnTo>
                    <a:pt x="381508" y="1758696"/>
                  </a:lnTo>
                  <a:lnTo>
                    <a:pt x="628015" y="1581531"/>
                  </a:lnTo>
                  <a:lnTo>
                    <a:pt x="673689" y="1601825"/>
                  </a:lnTo>
                  <a:lnTo>
                    <a:pt x="720877" y="1619251"/>
                  </a:lnTo>
                  <a:lnTo>
                    <a:pt x="769414" y="1633776"/>
                  </a:lnTo>
                  <a:lnTo>
                    <a:pt x="819134" y="1645364"/>
                  </a:lnTo>
                  <a:lnTo>
                    <a:pt x="869871" y="1653981"/>
                  </a:lnTo>
                  <a:lnTo>
                    <a:pt x="921462" y="1659594"/>
                  </a:lnTo>
                  <a:lnTo>
                    <a:pt x="973740" y="1662167"/>
                  </a:lnTo>
                  <a:lnTo>
                    <a:pt x="1026541" y="1661668"/>
                  </a:lnTo>
                  <a:lnTo>
                    <a:pt x="1170178" y="1929130"/>
                  </a:lnTo>
                  <a:lnTo>
                    <a:pt x="1432941" y="1858772"/>
                  </a:lnTo>
                  <a:lnTo>
                    <a:pt x="1423543" y="1555369"/>
                  </a:lnTo>
                  <a:lnTo>
                    <a:pt x="1469503" y="1529372"/>
                  </a:lnTo>
                  <a:lnTo>
                    <a:pt x="1513478" y="1500987"/>
                  </a:lnTo>
                  <a:lnTo>
                    <a:pt x="1555340" y="1470324"/>
                  </a:lnTo>
                  <a:lnTo>
                    <a:pt x="1594961" y="1437497"/>
                  </a:lnTo>
                  <a:lnTo>
                    <a:pt x="1632212" y="1402615"/>
                  </a:lnTo>
                  <a:lnTo>
                    <a:pt x="1666966" y="1365791"/>
                  </a:lnTo>
                  <a:lnTo>
                    <a:pt x="1699094" y="1327137"/>
                  </a:lnTo>
                  <a:lnTo>
                    <a:pt x="1728470" y="1286764"/>
                  </a:lnTo>
                  <a:lnTo>
                    <a:pt x="2030602" y="1316863"/>
                  </a:lnTo>
                  <a:lnTo>
                    <a:pt x="2104898" y="1099947"/>
                  </a:lnTo>
                  <a:lnTo>
                    <a:pt x="1847850" y="938402"/>
                  </a:lnTo>
                  <a:lnTo>
                    <a:pt x="1847937" y="885581"/>
                  </a:lnTo>
                  <a:lnTo>
                    <a:pt x="1843451" y="833397"/>
                  </a:lnTo>
                  <a:lnTo>
                    <a:pt x="1834450" y="782068"/>
                  </a:lnTo>
                  <a:lnTo>
                    <a:pt x="1820995" y="731812"/>
                  </a:lnTo>
                  <a:lnTo>
                    <a:pt x="1803146" y="682847"/>
                  </a:lnTo>
                  <a:lnTo>
                    <a:pt x="1780962" y="635391"/>
                  </a:lnTo>
                  <a:lnTo>
                    <a:pt x="1754505" y="589661"/>
                  </a:lnTo>
                  <a:lnTo>
                    <a:pt x="1896364" y="321183"/>
                  </a:lnTo>
                  <a:lnTo>
                    <a:pt x="1723517" y="170561"/>
                  </a:lnTo>
                  <a:lnTo>
                    <a:pt x="1476883" y="347599"/>
                  </a:lnTo>
                  <a:lnTo>
                    <a:pt x="1431208" y="327346"/>
                  </a:lnTo>
                  <a:lnTo>
                    <a:pt x="1384022" y="309951"/>
                  </a:lnTo>
                  <a:lnTo>
                    <a:pt x="1335490" y="295449"/>
                  </a:lnTo>
                  <a:lnTo>
                    <a:pt x="1285779" y="283876"/>
                  </a:lnTo>
                  <a:lnTo>
                    <a:pt x="1235057" y="275268"/>
                  </a:lnTo>
                  <a:lnTo>
                    <a:pt x="1183489" y="269660"/>
                  </a:lnTo>
                  <a:lnTo>
                    <a:pt x="1131242" y="267088"/>
                  </a:lnTo>
                  <a:lnTo>
                    <a:pt x="1078484" y="267588"/>
                  </a:lnTo>
                  <a:lnTo>
                    <a:pt x="934847" y="0"/>
                  </a:lnTo>
                  <a:close/>
                </a:path>
              </a:pathLst>
            </a:custGeom>
            <a:solidFill>
              <a:srgbClr val="E76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0"/>
            <p:cNvSpPr/>
            <p:nvPr/>
          </p:nvSpPr>
          <p:spPr>
            <a:xfrm>
              <a:off x="1809114" y="2186051"/>
              <a:ext cx="2105025" cy="1929130"/>
            </a:xfrm>
            <a:custGeom>
              <a:avLst/>
              <a:gdLst/>
              <a:ahLst/>
              <a:cxnLst/>
              <a:rect l="l" t="t" r="r" b="b"/>
              <a:pathLst>
                <a:path w="2105025" h="1929129">
                  <a:moveTo>
                    <a:pt x="1476883" y="347599"/>
                  </a:moveTo>
                  <a:lnTo>
                    <a:pt x="1723517" y="170561"/>
                  </a:lnTo>
                  <a:lnTo>
                    <a:pt x="1896364" y="321183"/>
                  </a:lnTo>
                  <a:lnTo>
                    <a:pt x="1754505" y="589661"/>
                  </a:lnTo>
                  <a:lnTo>
                    <a:pt x="1780962" y="635391"/>
                  </a:lnTo>
                  <a:lnTo>
                    <a:pt x="1803146" y="682847"/>
                  </a:lnTo>
                  <a:lnTo>
                    <a:pt x="1820995" y="731812"/>
                  </a:lnTo>
                  <a:lnTo>
                    <a:pt x="1834450" y="782068"/>
                  </a:lnTo>
                  <a:lnTo>
                    <a:pt x="1843451" y="833397"/>
                  </a:lnTo>
                  <a:lnTo>
                    <a:pt x="1847937" y="885581"/>
                  </a:lnTo>
                  <a:lnTo>
                    <a:pt x="1847850" y="938402"/>
                  </a:lnTo>
                  <a:lnTo>
                    <a:pt x="2104898" y="1099947"/>
                  </a:lnTo>
                  <a:lnTo>
                    <a:pt x="2030602" y="1316863"/>
                  </a:lnTo>
                  <a:lnTo>
                    <a:pt x="1728470" y="1286764"/>
                  </a:lnTo>
                  <a:lnTo>
                    <a:pt x="1699094" y="1327137"/>
                  </a:lnTo>
                  <a:lnTo>
                    <a:pt x="1666966" y="1365791"/>
                  </a:lnTo>
                  <a:lnTo>
                    <a:pt x="1632212" y="1402615"/>
                  </a:lnTo>
                  <a:lnTo>
                    <a:pt x="1594961" y="1437497"/>
                  </a:lnTo>
                  <a:lnTo>
                    <a:pt x="1555340" y="1470324"/>
                  </a:lnTo>
                  <a:lnTo>
                    <a:pt x="1513478" y="1500987"/>
                  </a:lnTo>
                  <a:lnTo>
                    <a:pt x="1469503" y="1529372"/>
                  </a:lnTo>
                  <a:lnTo>
                    <a:pt x="1423543" y="1555369"/>
                  </a:lnTo>
                  <a:lnTo>
                    <a:pt x="1432941" y="1858772"/>
                  </a:lnTo>
                  <a:lnTo>
                    <a:pt x="1170178" y="1929130"/>
                  </a:lnTo>
                  <a:lnTo>
                    <a:pt x="1026541" y="1661668"/>
                  </a:lnTo>
                  <a:lnTo>
                    <a:pt x="973740" y="1662167"/>
                  </a:lnTo>
                  <a:lnTo>
                    <a:pt x="921462" y="1659594"/>
                  </a:lnTo>
                  <a:lnTo>
                    <a:pt x="869871" y="1653981"/>
                  </a:lnTo>
                  <a:lnTo>
                    <a:pt x="819134" y="1645364"/>
                  </a:lnTo>
                  <a:lnTo>
                    <a:pt x="769414" y="1633776"/>
                  </a:lnTo>
                  <a:lnTo>
                    <a:pt x="720877" y="1619251"/>
                  </a:lnTo>
                  <a:lnTo>
                    <a:pt x="673689" y="1601825"/>
                  </a:lnTo>
                  <a:lnTo>
                    <a:pt x="628015" y="1581531"/>
                  </a:lnTo>
                  <a:lnTo>
                    <a:pt x="381508" y="1758696"/>
                  </a:lnTo>
                  <a:lnTo>
                    <a:pt x="208661" y="1608074"/>
                  </a:lnTo>
                  <a:lnTo>
                    <a:pt x="350520" y="1339596"/>
                  </a:lnTo>
                  <a:lnTo>
                    <a:pt x="324061" y="1293865"/>
                  </a:lnTo>
                  <a:lnTo>
                    <a:pt x="301875" y="1246409"/>
                  </a:lnTo>
                  <a:lnTo>
                    <a:pt x="284019" y="1197444"/>
                  </a:lnTo>
                  <a:lnTo>
                    <a:pt x="270550" y="1147188"/>
                  </a:lnTo>
                  <a:lnTo>
                    <a:pt x="261527" y="1095859"/>
                  </a:lnTo>
                  <a:lnTo>
                    <a:pt x="257007" y="1043675"/>
                  </a:lnTo>
                  <a:lnTo>
                    <a:pt x="257048" y="990853"/>
                  </a:lnTo>
                  <a:lnTo>
                    <a:pt x="0" y="829310"/>
                  </a:lnTo>
                  <a:lnTo>
                    <a:pt x="74295" y="612394"/>
                  </a:lnTo>
                  <a:lnTo>
                    <a:pt x="376428" y="642493"/>
                  </a:lnTo>
                  <a:lnTo>
                    <a:pt x="405845" y="602077"/>
                  </a:lnTo>
                  <a:lnTo>
                    <a:pt x="438005" y="563393"/>
                  </a:lnTo>
                  <a:lnTo>
                    <a:pt x="472781" y="526552"/>
                  </a:lnTo>
                  <a:lnTo>
                    <a:pt x="510047" y="491664"/>
                  </a:lnTo>
                  <a:lnTo>
                    <a:pt x="549677" y="458842"/>
                  </a:lnTo>
                  <a:lnTo>
                    <a:pt x="591544" y="428198"/>
                  </a:lnTo>
                  <a:lnTo>
                    <a:pt x="635521" y="399842"/>
                  </a:lnTo>
                  <a:lnTo>
                    <a:pt x="681482" y="373888"/>
                  </a:lnTo>
                  <a:lnTo>
                    <a:pt x="672084" y="70485"/>
                  </a:lnTo>
                  <a:lnTo>
                    <a:pt x="934847" y="0"/>
                  </a:lnTo>
                  <a:lnTo>
                    <a:pt x="1078484" y="267588"/>
                  </a:lnTo>
                  <a:lnTo>
                    <a:pt x="1131242" y="267088"/>
                  </a:lnTo>
                  <a:lnTo>
                    <a:pt x="1183489" y="269660"/>
                  </a:lnTo>
                  <a:lnTo>
                    <a:pt x="1235057" y="275268"/>
                  </a:lnTo>
                  <a:lnTo>
                    <a:pt x="1285779" y="283876"/>
                  </a:lnTo>
                  <a:lnTo>
                    <a:pt x="1335490" y="295449"/>
                  </a:lnTo>
                  <a:lnTo>
                    <a:pt x="1384022" y="309951"/>
                  </a:lnTo>
                  <a:lnTo>
                    <a:pt x="1431208" y="327346"/>
                  </a:lnTo>
                  <a:lnTo>
                    <a:pt x="1476883" y="34759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21"/>
          <p:cNvSpPr txBox="1"/>
          <p:nvPr/>
        </p:nvSpPr>
        <p:spPr>
          <a:xfrm>
            <a:off x="3520846" y="2136739"/>
            <a:ext cx="836930" cy="128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400"/>
              </a:lnSpc>
              <a:spcBef>
                <a:spcPts val="100"/>
              </a:spcBef>
            </a:pPr>
            <a:r>
              <a:rPr sz="3200" b="1" spc="-45" dirty="0">
                <a:solidFill>
                  <a:srgbClr val="FFFFFF"/>
                </a:solidFill>
                <a:latin typeface="Noto Sans CJK HK"/>
                <a:cs typeface="Noto Sans CJK HK"/>
              </a:rPr>
              <a:t>支持引導</a:t>
            </a:r>
            <a:endParaRPr sz="3200" dirty="0">
              <a:latin typeface="Noto Sans CJK HK"/>
              <a:cs typeface="Noto Sans CJK HK"/>
            </a:endParaRPr>
          </a:p>
        </p:txBody>
      </p:sp>
      <p:grpSp>
        <p:nvGrpSpPr>
          <p:cNvPr id="47" name="object 22"/>
          <p:cNvGrpSpPr/>
          <p:nvPr/>
        </p:nvGrpSpPr>
        <p:grpSpPr>
          <a:xfrm>
            <a:off x="1532635" y="2064765"/>
            <a:ext cx="7406005" cy="4128135"/>
            <a:chOff x="638987" y="2272538"/>
            <a:chExt cx="7406005" cy="4128135"/>
          </a:xfrm>
        </p:grpSpPr>
        <p:sp>
          <p:nvSpPr>
            <p:cNvPr id="48" name="object 23"/>
            <p:cNvSpPr/>
            <p:nvPr/>
          </p:nvSpPr>
          <p:spPr>
            <a:xfrm>
              <a:off x="3654297" y="3824325"/>
              <a:ext cx="1650364" cy="2576195"/>
            </a:xfrm>
            <a:custGeom>
              <a:avLst/>
              <a:gdLst/>
              <a:ahLst/>
              <a:cxnLst/>
              <a:rect l="l" t="t" r="r" b="b"/>
              <a:pathLst>
                <a:path w="1650364" h="2576195">
                  <a:moveTo>
                    <a:pt x="144012" y="0"/>
                  </a:moveTo>
                  <a:lnTo>
                    <a:pt x="96250" y="1136"/>
                  </a:lnTo>
                  <a:lnTo>
                    <a:pt x="48238" y="3805"/>
                  </a:lnTo>
                  <a:lnTo>
                    <a:pt x="0" y="8026"/>
                  </a:lnTo>
                  <a:lnTo>
                    <a:pt x="15493" y="156870"/>
                  </a:lnTo>
                  <a:lnTo>
                    <a:pt x="64662" y="152678"/>
                  </a:lnTo>
                  <a:lnTo>
                    <a:pt x="113774" y="150294"/>
                  </a:lnTo>
                  <a:lnTo>
                    <a:pt x="162783" y="149704"/>
                  </a:lnTo>
                  <a:lnTo>
                    <a:pt x="211644" y="150894"/>
                  </a:lnTo>
                  <a:lnTo>
                    <a:pt x="260312" y="153849"/>
                  </a:lnTo>
                  <a:lnTo>
                    <a:pt x="308740" y="158553"/>
                  </a:lnTo>
                  <a:lnTo>
                    <a:pt x="356883" y="164993"/>
                  </a:lnTo>
                  <a:lnTo>
                    <a:pt x="404696" y="173153"/>
                  </a:lnTo>
                  <a:lnTo>
                    <a:pt x="452134" y="183020"/>
                  </a:lnTo>
                  <a:lnTo>
                    <a:pt x="499150" y="194577"/>
                  </a:lnTo>
                  <a:lnTo>
                    <a:pt x="545699" y="207811"/>
                  </a:lnTo>
                  <a:lnTo>
                    <a:pt x="591736" y="222707"/>
                  </a:lnTo>
                  <a:lnTo>
                    <a:pt x="637216" y="239250"/>
                  </a:lnTo>
                  <a:lnTo>
                    <a:pt x="682091" y="257425"/>
                  </a:lnTo>
                  <a:lnTo>
                    <a:pt x="726318" y="277217"/>
                  </a:lnTo>
                  <a:lnTo>
                    <a:pt x="769850" y="298612"/>
                  </a:lnTo>
                  <a:lnTo>
                    <a:pt x="812642" y="321596"/>
                  </a:lnTo>
                  <a:lnTo>
                    <a:pt x="854649" y="346153"/>
                  </a:lnTo>
                  <a:lnTo>
                    <a:pt x="895825" y="372268"/>
                  </a:lnTo>
                  <a:lnTo>
                    <a:pt x="936124" y="399928"/>
                  </a:lnTo>
                  <a:lnTo>
                    <a:pt x="975500" y="429117"/>
                  </a:lnTo>
                  <a:lnTo>
                    <a:pt x="1013910" y="459820"/>
                  </a:lnTo>
                  <a:lnTo>
                    <a:pt x="1051305" y="492023"/>
                  </a:lnTo>
                  <a:lnTo>
                    <a:pt x="1086741" y="524839"/>
                  </a:lnTo>
                  <a:lnTo>
                    <a:pt x="1120737" y="558623"/>
                  </a:lnTo>
                  <a:lnTo>
                    <a:pt x="1153293" y="593335"/>
                  </a:lnTo>
                  <a:lnTo>
                    <a:pt x="1184407" y="628933"/>
                  </a:lnTo>
                  <a:lnTo>
                    <a:pt x="1214074" y="665379"/>
                  </a:lnTo>
                  <a:lnTo>
                    <a:pt x="1242295" y="702632"/>
                  </a:lnTo>
                  <a:lnTo>
                    <a:pt x="1269066" y="740652"/>
                  </a:lnTo>
                  <a:lnTo>
                    <a:pt x="1294384" y="779398"/>
                  </a:lnTo>
                  <a:lnTo>
                    <a:pt x="1318249" y="818831"/>
                  </a:lnTo>
                  <a:lnTo>
                    <a:pt x="1340656" y="858909"/>
                  </a:lnTo>
                  <a:lnTo>
                    <a:pt x="1361605" y="899594"/>
                  </a:lnTo>
                  <a:lnTo>
                    <a:pt x="1381093" y="940845"/>
                  </a:lnTo>
                  <a:lnTo>
                    <a:pt x="1399118" y="982621"/>
                  </a:lnTo>
                  <a:lnTo>
                    <a:pt x="1415676" y="1024883"/>
                  </a:lnTo>
                  <a:lnTo>
                    <a:pt x="1430767" y="1067590"/>
                  </a:lnTo>
                  <a:lnTo>
                    <a:pt x="1444388" y="1110702"/>
                  </a:lnTo>
                  <a:lnTo>
                    <a:pt x="1456536" y="1154178"/>
                  </a:lnTo>
                  <a:lnTo>
                    <a:pt x="1467210" y="1197980"/>
                  </a:lnTo>
                  <a:lnTo>
                    <a:pt x="1476406" y="1242065"/>
                  </a:lnTo>
                  <a:lnTo>
                    <a:pt x="1484124" y="1286395"/>
                  </a:lnTo>
                  <a:lnTo>
                    <a:pt x="1490359" y="1330930"/>
                  </a:lnTo>
                  <a:lnTo>
                    <a:pt x="1495111" y="1375627"/>
                  </a:lnTo>
                  <a:lnTo>
                    <a:pt x="1498377" y="1420449"/>
                  </a:lnTo>
                  <a:lnTo>
                    <a:pt x="1500155" y="1465354"/>
                  </a:lnTo>
                  <a:lnTo>
                    <a:pt x="1500442" y="1510302"/>
                  </a:lnTo>
                  <a:lnTo>
                    <a:pt x="1499236" y="1555254"/>
                  </a:lnTo>
                  <a:lnTo>
                    <a:pt x="1496534" y="1600168"/>
                  </a:lnTo>
                  <a:lnTo>
                    <a:pt x="1492336" y="1645005"/>
                  </a:lnTo>
                  <a:lnTo>
                    <a:pt x="1486638" y="1689724"/>
                  </a:lnTo>
                  <a:lnTo>
                    <a:pt x="1479437" y="1734286"/>
                  </a:lnTo>
                  <a:lnTo>
                    <a:pt x="1470733" y="1778650"/>
                  </a:lnTo>
                  <a:lnTo>
                    <a:pt x="1460522" y="1822775"/>
                  </a:lnTo>
                  <a:lnTo>
                    <a:pt x="1448802" y="1866622"/>
                  </a:lnTo>
                  <a:lnTo>
                    <a:pt x="1435571" y="1910151"/>
                  </a:lnTo>
                  <a:lnTo>
                    <a:pt x="1420827" y="1953321"/>
                  </a:lnTo>
                  <a:lnTo>
                    <a:pt x="1404567" y="1996093"/>
                  </a:lnTo>
                  <a:lnTo>
                    <a:pt x="1386790" y="2038425"/>
                  </a:lnTo>
                  <a:lnTo>
                    <a:pt x="1367492" y="2080278"/>
                  </a:lnTo>
                  <a:lnTo>
                    <a:pt x="1346672" y="2121611"/>
                  </a:lnTo>
                  <a:lnTo>
                    <a:pt x="1324327" y="2162385"/>
                  </a:lnTo>
                  <a:lnTo>
                    <a:pt x="1300455" y="2202559"/>
                  </a:lnTo>
                  <a:lnTo>
                    <a:pt x="1275054" y="2242092"/>
                  </a:lnTo>
                  <a:lnTo>
                    <a:pt x="1248122" y="2280946"/>
                  </a:lnTo>
                  <a:lnTo>
                    <a:pt x="1219655" y="2319079"/>
                  </a:lnTo>
                  <a:lnTo>
                    <a:pt x="1189653" y="2356451"/>
                  </a:lnTo>
                  <a:lnTo>
                    <a:pt x="1158113" y="2393023"/>
                  </a:lnTo>
                  <a:lnTo>
                    <a:pt x="1090294" y="2320252"/>
                  </a:lnTo>
                  <a:lnTo>
                    <a:pt x="1122552" y="2536050"/>
                  </a:lnTo>
                  <a:lnTo>
                    <a:pt x="1328165" y="2575738"/>
                  </a:lnTo>
                  <a:lnTo>
                    <a:pt x="1260348" y="2502941"/>
                  </a:lnTo>
                  <a:lnTo>
                    <a:pt x="1292778" y="2466121"/>
                  </a:lnTo>
                  <a:lnTo>
                    <a:pt x="1323884" y="2428384"/>
                  </a:lnTo>
                  <a:lnTo>
                    <a:pt x="1353654" y="2389767"/>
                  </a:lnTo>
                  <a:lnTo>
                    <a:pt x="1382077" y="2350306"/>
                  </a:lnTo>
                  <a:lnTo>
                    <a:pt x="1409139" y="2310037"/>
                  </a:lnTo>
                  <a:lnTo>
                    <a:pt x="1434830" y="2268996"/>
                  </a:lnTo>
                  <a:lnTo>
                    <a:pt x="1459136" y="2227219"/>
                  </a:lnTo>
                  <a:lnTo>
                    <a:pt x="1482047" y="2184743"/>
                  </a:lnTo>
                  <a:lnTo>
                    <a:pt x="1503550" y="2141604"/>
                  </a:lnTo>
                  <a:lnTo>
                    <a:pt x="1523633" y="2097838"/>
                  </a:lnTo>
                  <a:lnTo>
                    <a:pt x="1542284" y="2053481"/>
                  </a:lnTo>
                  <a:lnTo>
                    <a:pt x="1559492" y="2008568"/>
                  </a:lnTo>
                  <a:lnTo>
                    <a:pt x="1575244" y="1963137"/>
                  </a:lnTo>
                  <a:lnTo>
                    <a:pt x="1589528" y="1917224"/>
                  </a:lnTo>
                  <a:lnTo>
                    <a:pt x="1602333" y="1870864"/>
                  </a:lnTo>
                  <a:lnTo>
                    <a:pt x="1613646" y="1824094"/>
                  </a:lnTo>
                  <a:lnTo>
                    <a:pt x="1623456" y="1776950"/>
                  </a:lnTo>
                  <a:lnTo>
                    <a:pt x="1631750" y="1729467"/>
                  </a:lnTo>
                  <a:lnTo>
                    <a:pt x="1638517" y="1681683"/>
                  </a:lnTo>
                  <a:lnTo>
                    <a:pt x="1643744" y="1633634"/>
                  </a:lnTo>
                  <a:lnTo>
                    <a:pt x="1647420" y="1585354"/>
                  </a:lnTo>
                  <a:lnTo>
                    <a:pt x="1649532" y="1536882"/>
                  </a:lnTo>
                  <a:lnTo>
                    <a:pt x="1650070" y="1488252"/>
                  </a:lnTo>
                  <a:lnTo>
                    <a:pt x="1649020" y="1439501"/>
                  </a:lnTo>
                  <a:lnTo>
                    <a:pt x="1646370" y="1390665"/>
                  </a:lnTo>
                  <a:lnTo>
                    <a:pt x="1642110" y="1341780"/>
                  </a:lnTo>
                  <a:lnTo>
                    <a:pt x="1636359" y="1293708"/>
                  </a:lnTo>
                  <a:lnTo>
                    <a:pt x="1629134" y="1246175"/>
                  </a:lnTo>
                  <a:lnTo>
                    <a:pt x="1620460" y="1199200"/>
                  </a:lnTo>
                  <a:lnTo>
                    <a:pt x="1610363" y="1152806"/>
                  </a:lnTo>
                  <a:lnTo>
                    <a:pt x="1598868" y="1107013"/>
                  </a:lnTo>
                  <a:lnTo>
                    <a:pt x="1586001" y="1061841"/>
                  </a:lnTo>
                  <a:lnTo>
                    <a:pt x="1571787" y="1017311"/>
                  </a:lnTo>
                  <a:lnTo>
                    <a:pt x="1556252" y="973444"/>
                  </a:lnTo>
                  <a:lnTo>
                    <a:pt x="1539421" y="930261"/>
                  </a:lnTo>
                  <a:lnTo>
                    <a:pt x="1521320" y="887782"/>
                  </a:lnTo>
                  <a:lnTo>
                    <a:pt x="1501974" y="846028"/>
                  </a:lnTo>
                  <a:lnTo>
                    <a:pt x="1481409" y="805020"/>
                  </a:lnTo>
                  <a:lnTo>
                    <a:pt x="1459650" y="764778"/>
                  </a:lnTo>
                  <a:lnTo>
                    <a:pt x="1436723" y="725323"/>
                  </a:lnTo>
                  <a:lnTo>
                    <a:pt x="1412653" y="686676"/>
                  </a:lnTo>
                  <a:lnTo>
                    <a:pt x="1387465" y="648857"/>
                  </a:lnTo>
                  <a:lnTo>
                    <a:pt x="1361185" y="611888"/>
                  </a:lnTo>
                  <a:lnTo>
                    <a:pt x="1333840" y="575788"/>
                  </a:lnTo>
                  <a:lnTo>
                    <a:pt x="1305453" y="540580"/>
                  </a:lnTo>
                  <a:lnTo>
                    <a:pt x="1276051" y="506282"/>
                  </a:lnTo>
                  <a:lnTo>
                    <a:pt x="1245659" y="472917"/>
                  </a:lnTo>
                  <a:lnTo>
                    <a:pt x="1214302" y="440504"/>
                  </a:lnTo>
                  <a:lnTo>
                    <a:pt x="1182007" y="409065"/>
                  </a:lnTo>
                  <a:lnTo>
                    <a:pt x="1148798" y="378619"/>
                  </a:lnTo>
                  <a:lnTo>
                    <a:pt x="1114701" y="349189"/>
                  </a:lnTo>
                  <a:lnTo>
                    <a:pt x="1079741" y="320794"/>
                  </a:lnTo>
                  <a:lnTo>
                    <a:pt x="1043945" y="293456"/>
                  </a:lnTo>
                  <a:lnTo>
                    <a:pt x="1007337" y="267194"/>
                  </a:lnTo>
                  <a:lnTo>
                    <a:pt x="969943" y="242030"/>
                  </a:lnTo>
                  <a:lnTo>
                    <a:pt x="931788" y="217984"/>
                  </a:lnTo>
                  <a:lnTo>
                    <a:pt x="892899" y="195078"/>
                  </a:lnTo>
                  <a:lnTo>
                    <a:pt x="853300" y="173331"/>
                  </a:lnTo>
                  <a:lnTo>
                    <a:pt x="813017" y="152764"/>
                  </a:lnTo>
                  <a:lnTo>
                    <a:pt x="772075" y="133399"/>
                  </a:lnTo>
                  <a:lnTo>
                    <a:pt x="730500" y="115256"/>
                  </a:lnTo>
                  <a:lnTo>
                    <a:pt x="688318" y="98355"/>
                  </a:lnTo>
                  <a:lnTo>
                    <a:pt x="645553" y="82717"/>
                  </a:lnTo>
                  <a:lnTo>
                    <a:pt x="602232" y="68363"/>
                  </a:lnTo>
                  <a:lnTo>
                    <a:pt x="558379" y="55314"/>
                  </a:lnTo>
                  <a:lnTo>
                    <a:pt x="514021" y="43591"/>
                  </a:lnTo>
                  <a:lnTo>
                    <a:pt x="469183" y="33213"/>
                  </a:lnTo>
                  <a:lnTo>
                    <a:pt x="423890" y="24202"/>
                  </a:lnTo>
                  <a:lnTo>
                    <a:pt x="378168" y="16579"/>
                  </a:lnTo>
                  <a:lnTo>
                    <a:pt x="332043" y="10364"/>
                  </a:lnTo>
                  <a:lnTo>
                    <a:pt x="285539" y="5578"/>
                  </a:lnTo>
                  <a:lnTo>
                    <a:pt x="238682" y="2241"/>
                  </a:lnTo>
                  <a:lnTo>
                    <a:pt x="191498" y="375"/>
                  </a:lnTo>
                  <a:lnTo>
                    <a:pt x="144012" y="0"/>
                  </a:lnTo>
                  <a:close/>
                </a:path>
              </a:pathLst>
            </a:custGeom>
            <a:solidFill>
              <a:srgbClr val="539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24"/>
            <p:cNvSpPr/>
            <p:nvPr/>
          </p:nvSpPr>
          <p:spPr>
            <a:xfrm>
              <a:off x="638987" y="3293618"/>
              <a:ext cx="799465" cy="1187450"/>
            </a:xfrm>
            <a:custGeom>
              <a:avLst/>
              <a:gdLst/>
              <a:ahLst/>
              <a:cxnLst/>
              <a:rect l="l" t="t" r="r" b="b"/>
              <a:pathLst>
                <a:path w="799465" h="1187450">
                  <a:moveTo>
                    <a:pt x="741629" y="0"/>
                  </a:moveTo>
                  <a:lnTo>
                    <a:pt x="696279" y="20234"/>
                  </a:lnTo>
                  <a:lnTo>
                    <a:pt x="652251" y="42388"/>
                  </a:lnTo>
                  <a:lnTo>
                    <a:pt x="609582" y="66395"/>
                  </a:lnTo>
                  <a:lnTo>
                    <a:pt x="568311" y="92193"/>
                  </a:lnTo>
                  <a:lnTo>
                    <a:pt x="528477" y="119717"/>
                  </a:lnTo>
                  <a:lnTo>
                    <a:pt x="490117" y="148903"/>
                  </a:lnTo>
                  <a:lnTo>
                    <a:pt x="453270" y="179687"/>
                  </a:lnTo>
                  <a:lnTo>
                    <a:pt x="417974" y="212004"/>
                  </a:lnTo>
                  <a:lnTo>
                    <a:pt x="384268" y="245790"/>
                  </a:lnTo>
                  <a:lnTo>
                    <a:pt x="352190" y="280981"/>
                  </a:lnTo>
                  <a:lnTo>
                    <a:pt x="321777" y="317514"/>
                  </a:lnTo>
                  <a:lnTo>
                    <a:pt x="293070" y="355323"/>
                  </a:lnTo>
                  <a:lnTo>
                    <a:pt x="266104" y="394344"/>
                  </a:lnTo>
                  <a:lnTo>
                    <a:pt x="240920" y="434514"/>
                  </a:lnTo>
                  <a:lnTo>
                    <a:pt x="217555" y="475768"/>
                  </a:lnTo>
                  <a:lnTo>
                    <a:pt x="196048" y="518042"/>
                  </a:lnTo>
                  <a:lnTo>
                    <a:pt x="176437" y="561273"/>
                  </a:lnTo>
                  <a:lnTo>
                    <a:pt x="158760" y="605394"/>
                  </a:lnTo>
                  <a:lnTo>
                    <a:pt x="143055" y="650343"/>
                  </a:lnTo>
                  <a:lnTo>
                    <a:pt x="129361" y="696056"/>
                  </a:lnTo>
                  <a:lnTo>
                    <a:pt x="117717" y="742467"/>
                  </a:lnTo>
                  <a:lnTo>
                    <a:pt x="108160" y="789514"/>
                  </a:lnTo>
                  <a:lnTo>
                    <a:pt x="100728" y="837131"/>
                  </a:lnTo>
                  <a:lnTo>
                    <a:pt x="95461" y="885255"/>
                  </a:lnTo>
                  <a:lnTo>
                    <a:pt x="92396" y="933821"/>
                  </a:lnTo>
                  <a:lnTo>
                    <a:pt x="91572" y="982765"/>
                  </a:lnTo>
                  <a:lnTo>
                    <a:pt x="93027" y="1032023"/>
                  </a:lnTo>
                  <a:lnTo>
                    <a:pt x="96799" y="1081532"/>
                  </a:lnTo>
                  <a:lnTo>
                    <a:pt x="0" y="1102741"/>
                  </a:lnTo>
                  <a:lnTo>
                    <a:pt x="189064" y="1187069"/>
                  </a:lnTo>
                  <a:lnTo>
                    <a:pt x="340664" y="1028192"/>
                  </a:lnTo>
                  <a:lnTo>
                    <a:pt x="243954" y="1049401"/>
                  </a:lnTo>
                  <a:lnTo>
                    <a:pt x="241344" y="1000550"/>
                  </a:lnTo>
                  <a:lnTo>
                    <a:pt x="241345" y="952034"/>
                  </a:lnTo>
                  <a:lnTo>
                    <a:pt x="243907" y="903936"/>
                  </a:lnTo>
                  <a:lnTo>
                    <a:pt x="248977" y="856339"/>
                  </a:lnTo>
                  <a:lnTo>
                    <a:pt x="256507" y="809326"/>
                  </a:lnTo>
                  <a:lnTo>
                    <a:pt x="266445" y="762982"/>
                  </a:lnTo>
                  <a:lnTo>
                    <a:pt x="278740" y="717388"/>
                  </a:lnTo>
                  <a:lnTo>
                    <a:pt x="293342" y="672629"/>
                  </a:lnTo>
                  <a:lnTo>
                    <a:pt x="310200" y="628788"/>
                  </a:lnTo>
                  <a:lnTo>
                    <a:pt x="329263" y="585947"/>
                  </a:lnTo>
                  <a:lnTo>
                    <a:pt x="350481" y="544191"/>
                  </a:lnTo>
                  <a:lnTo>
                    <a:pt x="373802" y="503602"/>
                  </a:lnTo>
                  <a:lnTo>
                    <a:pt x="399176" y="464264"/>
                  </a:lnTo>
                  <a:lnTo>
                    <a:pt x="426553" y="426260"/>
                  </a:lnTo>
                  <a:lnTo>
                    <a:pt x="455881" y="389674"/>
                  </a:lnTo>
                  <a:lnTo>
                    <a:pt x="487110" y="354588"/>
                  </a:lnTo>
                  <a:lnTo>
                    <a:pt x="520189" y="321086"/>
                  </a:lnTo>
                  <a:lnTo>
                    <a:pt x="555068" y="289252"/>
                  </a:lnTo>
                  <a:lnTo>
                    <a:pt x="591695" y="259168"/>
                  </a:lnTo>
                  <a:lnTo>
                    <a:pt x="630020" y="230918"/>
                  </a:lnTo>
                  <a:lnTo>
                    <a:pt x="669993" y="204585"/>
                  </a:lnTo>
                  <a:lnTo>
                    <a:pt x="711562" y="180252"/>
                  </a:lnTo>
                  <a:lnTo>
                    <a:pt x="754677" y="158003"/>
                  </a:lnTo>
                  <a:lnTo>
                    <a:pt x="799287" y="137922"/>
                  </a:lnTo>
                  <a:lnTo>
                    <a:pt x="741629" y="0"/>
                  </a:lnTo>
                  <a:close/>
                </a:path>
              </a:pathLst>
            </a:custGeom>
            <a:solidFill>
              <a:srgbClr val="E6B8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25"/>
            <p:cNvSpPr/>
            <p:nvPr/>
          </p:nvSpPr>
          <p:spPr>
            <a:xfrm>
              <a:off x="1654215" y="2272538"/>
              <a:ext cx="465455" cy="946150"/>
            </a:xfrm>
            <a:custGeom>
              <a:avLst/>
              <a:gdLst/>
              <a:ahLst/>
              <a:cxnLst/>
              <a:rect l="l" t="t" r="r" b="b"/>
              <a:pathLst>
                <a:path w="465455" h="946150">
                  <a:moveTo>
                    <a:pt x="233893" y="0"/>
                  </a:moveTo>
                  <a:lnTo>
                    <a:pt x="299679" y="74295"/>
                  </a:lnTo>
                  <a:lnTo>
                    <a:pt x="266535" y="112320"/>
                  </a:lnTo>
                  <a:lnTo>
                    <a:pt x="235219" y="151596"/>
                  </a:lnTo>
                  <a:lnTo>
                    <a:pt x="205753" y="192056"/>
                  </a:lnTo>
                  <a:lnTo>
                    <a:pt x="178159" y="233634"/>
                  </a:lnTo>
                  <a:lnTo>
                    <a:pt x="152459" y="276263"/>
                  </a:lnTo>
                  <a:lnTo>
                    <a:pt x="128676" y="319876"/>
                  </a:lnTo>
                  <a:lnTo>
                    <a:pt x="106832" y="364407"/>
                  </a:lnTo>
                  <a:lnTo>
                    <a:pt x="86950" y="409789"/>
                  </a:lnTo>
                  <a:lnTo>
                    <a:pt x="69053" y="455956"/>
                  </a:lnTo>
                  <a:lnTo>
                    <a:pt x="53162" y="502842"/>
                  </a:lnTo>
                  <a:lnTo>
                    <a:pt x="39300" y="550379"/>
                  </a:lnTo>
                  <a:lnTo>
                    <a:pt x="27490" y="598501"/>
                  </a:lnTo>
                  <a:lnTo>
                    <a:pt x="17754" y="647141"/>
                  </a:lnTo>
                  <a:lnTo>
                    <a:pt x="10115" y="696234"/>
                  </a:lnTo>
                  <a:lnTo>
                    <a:pt x="4594" y="745712"/>
                  </a:lnTo>
                  <a:lnTo>
                    <a:pt x="1215" y="795510"/>
                  </a:lnTo>
                  <a:lnTo>
                    <a:pt x="0" y="845559"/>
                  </a:lnTo>
                  <a:lnTo>
                    <a:pt x="970" y="895795"/>
                  </a:lnTo>
                  <a:lnTo>
                    <a:pt x="4150" y="946150"/>
                  </a:lnTo>
                  <a:lnTo>
                    <a:pt x="153121" y="933450"/>
                  </a:lnTo>
                  <a:lnTo>
                    <a:pt x="150096" y="882487"/>
                  </a:lnTo>
                  <a:lnTo>
                    <a:pt x="149669" y="831672"/>
                  </a:lnTo>
                  <a:lnTo>
                    <a:pt x="151810" y="781096"/>
                  </a:lnTo>
                  <a:lnTo>
                    <a:pt x="156488" y="730851"/>
                  </a:lnTo>
                  <a:lnTo>
                    <a:pt x="163673" y="681028"/>
                  </a:lnTo>
                  <a:lnTo>
                    <a:pt x="173335" y="631718"/>
                  </a:lnTo>
                  <a:lnTo>
                    <a:pt x="185444" y="583012"/>
                  </a:lnTo>
                  <a:lnTo>
                    <a:pt x="199968" y="535003"/>
                  </a:lnTo>
                  <a:lnTo>
                    <a:pt x="216878" y="487781"/>
                  </a:lnTo>
                  <a:lnTo>
                    <a:pt x="236143" y="441437"/>
                  </a:lnTo>
                  <a:lnTo>
                    <a:pt x="257734" y="396064"/>
                  </a:lnTo>
                  <a:lnTo>
                    <a:pt x="281619" y="351752"/>
                  </a:lnTo>
                  <a:lnTo>
                    <a:pt x="307769" y="308592"/>
                  </a:lnTo>
                  <a:lnTo>
                    <a:pt x="336152" y="266677"/>
                  </a:lnTo>
                  <a:lnTo>
                    <a:pt x="366740" y="226097"/>
                  </a:lnTo>
                  <a:lnTo>
                    <a:pt x="399501" y="186944"/>
                  </a:lnTo>
                  <a:lnTo>
                    <a:pt x="465287" y="261238"/>
                  </a:lnTo>
                  <a:lnTo>
                    <a:pt x="436966" y="43814"/>
                  </a:lnTo>
                  <a:lnTo>
                    <a:pt x="233893" y="0"/>
                  </a:lnTo>
                  <a:close/>
                </a:path>
              </a:pathLst>
            </a:custGeom>
            <a:solidFill>
              <a:srgbClr val="E76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26"/>
            <p:cNvSpPr/>
            <p:nvPr/>
          </p:nvSpPr>
          <p:spPr>
            <a:xfrm>
              <a:off x="5365293" y="3292126"/>
              <a:ext cx="2670810" cy="1798320"/>
            </a:xfrm>
            <a:custGeom>
              <a:avLst/>
              <a:gdLst/>
              <a:ahLst/>
              <a:cxnLst/>
              <a:rect l="l" t="t" r="r" b="b"/>
              <a:pathLst>
                <a:path w="2670809" h="1798320">
                  <a:moveTo>
                    <a:pt x="1611851" y="0"/>
                  </a:moveTo>
                  <a:lnTo>
                    <a:pt x="1566326" y="6431"/>
                  </a:lnTo>
                  <a:lnTo>
                    <a:pt x="1522765" y="19806"/>
                  </a:lnTo>
                  <a:lnTo>
                    <a:pt x="1482188" y="39812"/>
                  </a:lnTo>
                  <a:lnTo>
                    <a:pt x="1445616" y="66136"/>
                  </a:lnTo>
                  <a:lnTo>
                    <a:pt x="1414069" y="98467"/>
                  </a:lnTo>
                  <a:lnTo>
                    <a:pt x="1388566" y="136492"/>
                  </a:lnTo>
                  <a:lnTo>
                    <a:pt x="1371030" y="121738"/>
                  </a:lnTo>
                  <a:lnTo>
                    <a:pt x="1332719" y="95897"/>
                  </a:lnTo>
                  <a:lnTo>
                    <a:pt x="1267454" y="66858"/>
                  </a:lnTo>
                  <a:lnTo>
                    <a:pt x="1221570" y="55257"/>
                  </a:lnTo>
                  <a:lnTo>
                    <a:pt x="1175146" y="49932"/>
                  </a:lnTo>
                  <a:lnTo>
                    <a:pt x="1128870" y="50691"/>
                  </a:lnTo>
                  <a:lnTo>
                    <a:pt x="1083431" y="57342"/>
                  </a:lnTo>
                  <a:lnTo>
                    <a:pt x="1039514" y="69690"/>
                  </a:lnTo>
                  <a:lnTo>
                    <a:pt x="997809" y="87544"/>
                  </a:lnTo>
                  <a:lnTo>
                    <a:pt x="959003" y="110710"/>
                  </a:lnTo>
                  <a:lnTo>
                    <a:pt x="923782" y="138995"/>
                  </a:lnTo>
                  <a:lnTo>
                    <a:pt x="892835" y="172207"/>
                  </a:lnTo>
                  <a:lnTo>
                    <a:pt x="866850" y="210152"/>
                  </a:lnTo>
                  <a:lnTo>
                    <a:pt x="825538" y="190689"/>
                  </a:lnTo>
                  <a:lnTo>
                    <a:pt x="782399" y="175655"/>
                  </a:lnTo>
                  <a:lnTo>
                    <a:pt x="737850" y="165114"/>
                  </a:lnTo>
                  <a:lnTo>
                    <a:pt x="692305" y="159135"/>
                  </a:lnTo>
                  <a:lnTo>
                    <a:pt x="646181" y="157785"/>
                  </a:lnTo>
                  <a:lnTo>
                    <a:pt x="599896" y="161130"/>
                  </a:lnTo>
                  <a:lnTo>
                    <a:pt x="552108" y="169712"/>
                  </a:lnTo>
                  <a:lnTo>
                    <a:pt x="506676" y="182999"/>
                  </a:lnTo>
                  <a:lnTo>
                    <a:pt x="463868" y="200667"/>
                  </a:lnTo>
                  <a:lnTo>
                    <a:pt x="423954" y="222392"/>
                  </a:lnTo>
                  <a:lnTo>
                    <a:pt x="387202" y="247853"/>
                  </a:lnTo>
                  <a:lnTo>
                    <a:pt x="353881" y="276726"/>
                  </a:lnTo>
                  <a:lnTo>
                    <a:pt x="324258" y="308688"/>
                  </a:lnTo>
                  <a:lnTo>
                    <a:pt x="298603" y="343416"/>
                  </a:lnTo>
                  <a:lnTo>
                    <a:pt x="277184" y="380587"/>
                  </a:lnTo>
                  <a:lnTo>
                    <a:pt x="260269" y="419878"/>
                  </a:lnTo>
                  <a:lnTo>
                    <a:pt x="248127" y="460967"/>
                  </a:lnTo>
                  <a:lnTo>
                    <a:pt x="241027" y="503530"/>
                  </a:lnTo>
                  <a:lnTo>
                    <a:pt x="239237" y="547244"/>
                  </a:lnTo>
                  <a:lnTo>
                    <a:pt x="243026" y="591787"/>
                  </a:lnTo>
                  <a:lnTo>
                    <a:pt x="240740" y="597375"/>
                  </a:lnTo>
                  <a:lnTo>
                    <a:pt x="191047" y="606561"/>
                  </a:lnTo>
                  <a:lnTo>
                    <a:pt x="144677" y="623929"/>
                  </a:lnTo>
                  <a:lnTo>
                    <a:pt x="102757" y="648819"/>
                  </a:lnTo>
                  <a:lnTo>
                    <a:pt x="66414" y="680573"/>
                  </a:lnTo>
                  <a:lnTo>
                    <a:pt x="36778" y="718533"/>
                  </a:lnTo>
                  <a:lnTo>
                    <a:pt x="16159" y="758943"/>
                  </a:lnTo>
                  <a:lnTo>
                    <a:pt x="3989" y="800883"/>
                  </a:lnTo>
                  <a:lnTo>
                    <a:pt x="0" y="843397"/>
                  </a:lnTo>
                  <a:lnTo>
                    <a:pt x="3918" y="885532"/>
                  </a:lnTo>
                  <a:lnTo>
                    <a:pt x="15474" y="926333"/>
                  </a:lnTo>
                  <a:lnTo>
                    <a:pt x="34398" y="964847"/>
                  </a:lnTo>
                  <a:lnTo>
                    <a:pt x="60417" y="1000118"/>
                  </a:lnTo>
                  <a:lnTo>
                    <a:pt x="93263" y="1031192"/>
                  </a:lnTo>
                  <a:lnTo>
                    <a:pt x="132663" y="1057115"/>
                  </a:lnTo>
                  <a:lnTo>
                    <a:pt x="97482" y="1100128"/>
                  </a:lnTo>
                  <a:lnTo>
                    <a:pt x="73528" y="1148523"/>
                  </a:lnTo>
                  <a:lnTo>
                    <a:pt x="61457" y="1200490"/>
                  </a:lnTo>
                  <a:lnTo>
                    <a:pt x="61924" y="1254219"/>
                  </a:lnTo>
                  <a:lnTo>
                    <a:pt x="71854" y="1297734"/>
                  </a:lnTo>
                  <a:lnTo>
                    <a:pt x="89567" y="1337790"/>
                  </a:lnTo>
                  <a:lnTo>
                    <a:pt x="114220" y="1373777"/>
                  </a:lnTo>
                  <a:lnTo>
                    <a:pt x="144968" y="1405086"/>
                  </a:lnTo>
                  <a:lnTo>
                    <a:pt x="180969" y="1431106"/>
                  </a:lnTo>
                  <a:lnTo>
                    <a:pt x="221379" y="1451228"/>
                  </a:lnTo>
                  <a:lnTo>
                    <a:pt x="265355" y="1464845"/>
                  </a:lnTo>
                  <a:lnTo>
                    <a:pt x="312052" y="1471344"/>
                  </a:lnTo>
                  <a:lnTo>
                    <a:pt x="360628" y="1470119"/>
                  </a:lnTo>
                  <a:lnTo>
                    <a:pt x="363930" y="1475453"/>
                  </a:lnTo>
                  <a:lnTo>
                    <a:pt x="392905" y="1515394"/>
                  </a:lnTo>
                  <a:lnTo>
                    <a:pt x="423461" y="1549302"/>
                  </a:lnTo>
                  <a:lnTo>
                    <a:pt x="457046" y="1579766"/>
                  </a:lnTo>
                  <a:lnTo>
                    <a:pt x="493333" y="1606711"/>
                  </a:lnTo>
                  <a:lnTo>
                    <a:pt x="531991" y="1630062"/>
                  </a:lnTo>
                  <a:lnTo>
                    <a:pt x="572691" y="1649744"/>
                  </a:lnTo>
                  <a:lnTo>
                    <a:pt x="615105" y="1665680"/>
                  </a:lnTo>
                  <a:lnTo>
                    <a:pt x="658903" y="1677795"/>
                  </a:lnTo>
                  <a:lnTo>
                    <a:pt x="703756" y="1686014"/>
                  </a:lnTo>
                  <a:lnTo>
                    <a:pt x="749336" y="1690262"/>
                  </a:lnTo>
                  <a:lnTo>
                    <a:pt x="795312" y="1690462"/>
                  </a:lnTo>
                  <a:lnTo>
                    <a:pt x="841356" y="1686538"/>
                  </a:lnTo>
                  <a:lnTo>
                    <a:pt x="887140" y="1678417"/>
                  </a:lnTo>
                  <a:lnTo>
                    <a:pt x="932332" y="1666022"/>
                  </a:lnTo>
                  <a:lnTo>
                    <a:pt x="976606" y="1649277"/>
                  </a:lnTo>
                  <a:lnTo>
                    <a:pt x="1019631" y="1628107"/>
                  </a:lnTo>
                  <a:lnTo>
                    <a:pt x="1048599" y="1663347"/>
                  </a:lnTo>
                  <a:lnTo>
                    <a:pt x="1081532" y="1695106"/>
                  </a:lnTo>
                  <a:lnTo>
                    <a:pt x="1118056" y="1723118"/>
                  </a:lnTo>
                  <a:lnTo>
                    <a:pt x="1157797" y="1747120"/>
                  </a:lnTo>
                  <a:lnTo>
                    <a:pt x="1200382" y="1766845"/>
                  </a:lnTo>
                  <a:lnTo>
                    <a:pt x="1245437" y="1782031"/>
                  </a:lnTo>
                  <a:lnTo>
                    <a:pt x="1292777" y="1792538"/>
                  </a:lnTo>
                  <a:lnTo>
                    <a:pt x="1340105" y="1797846"/>
                  </a:lnTo>
                  <a:lnTo>
                    <a:pt x="1387030" y="1798148"/>
                  </a:lnTo>
                  <a:lnTo>
                    <a:pt x="1433162" y="1793635"/>
                  </a:lnTo>
                  <a:lnTo>
                    <a:pt x="1478112" y="1784500"/>
                  </a:lnTo>
                  <a:lnTo>
                    <a:pt x="1521490" y="1770937"/>
                  </a:lnTo>
                  <a:lnTo>
                    <a:pt x="1562905" y="1753138"/>
                  </a:lnTo>
                  <a:lnTo>
                    <a:pt x="1601968" y="1731296"/>
                  </a:lnTo>
                  <a:lnTo>
                    <a:pt x="1638290" y="1705603"/>
                  </a:lnTo>
                  <a:lnTo>
                    <a:pt x="1671479" y="1676252"/>
                  </a:lnTo>
                  <a:lnTo>
                    <a:pt x="1701147" y="1643436"/>
                  </a:lnTo>
                  <a:lnTo>
                    <a:pt x="1726903" y="1607348"/>
                  </a:lnTo>
                  <a:lnTo>
                    <a:pt x="1748358" y="1568180"/>
                  </a:lnTo>
                  <a:lnTo>
                    <a:pt x="1765121" y="1526126"/>
                  </a:lnTo>
                  <a:lnTo>
                    <a:pt x="1808590" y="1547315"/>
                  </a:lnTo>
                  <a:lnTo>
                    <a:pt x="1854561" y="1562765"/>
                  </a:lnTo>
                  <a:lnTo>
                    <a:pt x="1902388" y="1572310"/>
                  </a:lnTo>
                  <a:lnTo>
                    <a:pt x="1951430" y="1575783"/>
                  </a:lnTo>
                  <a:lnTo>
                    <a:pt x="1999915" y="1573138"/>
                  </a:lnTo>
                  <a:lnTo>
                    <a:pt x="2046468" y="1564762"/>
                  </a:lnTo>
                  <a:lnTo>
                    <a:pt x="2090661" y="1551043"/>
                  </a:lnTo>
                  <a:lnTo>
                    <a:pt x="2132066" y="1532367"/>
                  </a:lnTo>
                  <a:lnTo>
                    <a:pt x="2170253" y="1509121"/>
                  </a:lnTo>
                  <a:lnTo>
                    <a:pt x="2204795" y="1481691"/>
                  </a:lnTo>
                  <a:lnTo>
                    <a:pt x="2235262" y="1450465"/>
                  </a:lnTo>
                  <a:lnTo>
                    <a:pt x="2261225" y="1415828"/>
                  </a:lnTo>
                  <a:lnTo>
                    <a:pt x="2282257" y="1378169"/>
                  </a:lnTo>
                  <a:lnTo>
                    <a:pt x="2297928" y="1337872"/>
                  </a:lnTo>
                  <a:lnTo>
                    <a:pt x="2307810" y="1295326"/>
                  </a:lnTo>
                  <a:lnTo>
                    <a:pt x="2311475" y="1250917"/>
                  </a:lnTo>
                  <a:lnTo>
                    <a:pt x="2364019" y="1240788"/>
                  </a:lnTo>
                  <a:lnTo>
                    <a:pt x="2414551" y="1224659"/>
                  </a:lnTo>
                  <a:lnTo>
                    <a:pt x="2462440" y="1202768"/>
                  </a:lnTo>
                  <a:lnTo>
                    <a:pt x="2507055" y="1175352"/>
                  </a:lnTo>
                  <a:lnTo>
                    <a:pt x="2544012" y="1146031"/>
                  </a:lnTo>
                  <a:lnTo>
                    <a:pt x="2576359" y="1113693"/>
                  </a:lnTo>
                  <a:lnTo>
                    <a:pt x="2604037" y="1078741"/>
                  </a:lnTo>
                  <a:lnTo>
                    <a:pt x="2626990" y="1041578"/>
                  </a:lnTo>
                  <a:lnTo>
                    <a:pt x="2645159" y="1002608"/>
                  </a:lnTo>
                  <a:lnTo>
                    <a:pt x="2658487" y="962234"/>
                  </a:lnTo>
                  <a:lnTo>
                    <a:pt x="2666916" y="920859"/>
                  </a:lnTo>
                  <a:lnTo>
                    <a:pt x="2670388" y="878888"/>
                  </a:lnTo>
                  <a:lnTo>
                    <a:pt x="2668845" y="836724"/>
                  </a:lnTo>
                  <a:lnTo>
                    <a:pt x="2662230" y="794770"/>
                  </a:lnTo>
                  <a:lnTo>
                    <a:pt x="2650485" y="753430"/>
                  </a:lnTo>
                  <a:lnTo>
                    <a:pt x="2633551" y="713106"/>
                  </a:lnTo>
                  <a:lnTo>
                    <a:pt x="2611372" y="674204"/>
                  </a:lnTo>
                  <a:lnTo>
                    <a:pt x="2583890" y="637126"/>
                  </a:lnTo>
                  <a:lnTo>
                    <a:pt x="2588251" y="627414"/>
                  </a:lnTo>
                  <a:lnTo>
                    <a:pt x="2608335" y="553356"/>
                  </a:lnTo>
                  <a:lnTo>
                    <a:pt x="2610526" y="509661"/>
                  </a:lnTo>
                  <a:lnTo>
                    <a:pt x="2605931" y="466863"/>
                  </a:lnTo>
                  <a:lnTo>
                    <a:pt x="2594910" y="425538"/>
                  </a:lnTo>
                  <a:lnTo>
                    <a:pt x="2577819" y="386260"/>
                  </a:lnTo>
                  <a:lnTo>
                    <a:pt x="2555017" y="349604"/>
                  </a:lnTo>
                  <a:lnTo>
                    <a:pt x="2526862" y="316145"/>
                  </a:lnTo>
                  <a:lnTo>
                    <a:pt x="2493711" y="286457"/>
                  </a:lnTo>
                  <a:lnTo>
                    <a:pt x="2455923" y="261116"/>
                  </a:lnTo>
                  <a:lnTo>
                    <a:pt x="2413854" y="240696"/>
                  </a:lnTo>
                  <a:lnTo>
                    <a:pt x="2367863" y="225773"/>
                  </a:lnTo>
                  <a:lnTo>
                    <a:pt x="2354315" y="179969"/>
                  </a:lnTo>
                  <a:lnTo>
                    <a:pt x="2332541" y="137285"/>
                  </a:lnTo>
                  <a:lnTo>
                    <a:pt x="2303123" y="98650"/>
                  </a:lnTo>
                  <a:lnTo>
                    <a:pt x="2266644" y="64991"/>
                  </a:lnTo>
                  <a:lnTo>
                    <a:pt x="2226993" y="38935"/>
                  </a:lnTo>
                  <a:lnTo>
                    <a:pt x="2184441" y="19550"/>
                  </a:lnTo>
                  <a:lnTo>
                    <a:pt x="2139858" y="6772"/>
                  </a:lnTo>
                  <a:lnTo>
                    <a:pt x="2094113" y="536"/>
                  </a:lnTo>
                  <a:lnTo>
                    <a:pt x="2048077" y="776"/>
                  </a:lnTo>
                  <a:lnTo>
                    <a:pt x="2002620" y="7429"/>
                  </a:lnTo>
                  <a:lnTo>
                    <a:pt x="1958612" y="20429"/>
                  </a:lnTo>
                  <a:lnTo>
                    <a:pt x="1916924" y="39712"/>
                  </a:lnTo>
                  <a:lnTo>
                    <a:pt x="1878426" y="65213"/>
                  </a:lnTo>
                  <a:lnTo>
                    <a:pt x="1843988" y="96868"/>
                  </a:lnTo>
                  <a:lnTo>
                    <a:pt x="1823928" y="75393"/>
                  </a:lnTo>
                  <a:lnTo>
                    <a:pt x="1776711" y="39539"/>
                  </a:lnTo>
                  <a:lnTo>
                    <a:pt x="1704712" y="9218"/>
                  </a:lnTo>
                  <a:lnTo>
                    <a:pt x="1658319" y="825"/>
                  </a:lnTo>
                  <a:lnTo>
                    <a:pt x="1611851" y="0"/>
                  </a:lnTo>
                  <a:close/>
                </a:path>
              </a:pathLst>
            </a:custGeom>
            <a:solidFill>
              <a:srgbClr val="C42E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39158" y="4332223"/>
              <a:ext cx="99949" cy="99949"/>
            </a:xfrm>
            <a:prstGeom prst="rect">
              <a:avLst/>
            </a:prstGeom>
          </p:spPr>
        </p:pic>
        <p:pic>
          <p:nvPicPr>
            <p:cNvPr id="53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52645" y="4258817"/>
              <a:ext cx="199897" cy="199770"/>
            </a:xfrm>
            <a:prstGeom prst="rect">
              <a:avLst/>
            </a:prstGeom>
          </p:spPr>
        </p:pic>
        <p:sp>
          <p:nvSpPr>
            <p:cNvPr id="54" name="object 29"/>
            <p:cNvSpPr/>
            <p:nvPr/>
          </p:nvSpPr>
          <p:spPr>
            <a:xfrm>
              <a:off x="4965700" y="4176395"/>
              <a:ext cx="299720" cy="299720"/>
            </a:xfrm>
            <a:custGeom>
              <a:avLst/>
              <a:gdLst/>
              <a:ahLst/>
              <a:cxnLst/>
              <a:rect l="l" t="t" r="r" b="b"/>
              <a:pathLst>
                <a:path w="299720" h="299720">
                  <a:moveTo>
                    <a:pt x="149860" y="0"/>
                  </a:moveTo>
                  <a:lnTo>
                    <a:pt x="102477" y="7648"/>
                  </a:lnTo>
                  <a:lnTo>
                    <a:pt x="61337" y="28939"/>
                  </a:lnTo>
                  <a:lnTo>
                    <a:pt x="28903" y="61392"/>
                  </a:lnTo>
                  <a:lnTo>
                    <a:pt x="7636" y="102526"/>
                  </a:lnTo>
                  <a:lnTo>
                    <a:pt x="0" y="149859"/>
                  </a:lnTo>
                  <a:lnTo>
                    <a:pt x="7636" y="197242"/>
                  </a:lnTo>
                  <a:lnTo>
                    <a:pt x="28903" y="238382"/>
                  </a:lnTo>
                  <a:lnTo>
                    <a:pt x="61337" y="270816"/>
                  </a:lnTo>
                  <a:lnTo>
                    <a:pt x="102477" y="292083"/>
                  </a:lnTo>
                  <a:lnTo>
                    <a:pt x="149860" y="299719"/>
                  </a:lnTo>
                  <a:lnTo>
                    <a:pt x="197242" y="292083"/>
                  </a:lnTo>
                  <a:lnTo>
                    <a:pt x="238382" y="270816"/>
                  </a:lnTo>
                  <a:lnTo>
                    <a:pt x="270816" y="238382"/>
                  </a:lnTo>
                  <a:lnTo>
                    <a:pt x="292083" y="197242"/>
                  </a:lnTo>
                  <a:lnTo>
                    <a:pt x="299720" y="149859"/>
                  </a:lnTo>
                  <a:lnTo>
                    <a:pt x="292083" y="102526"/>
                  </a:lnTo>
                  <a:lnTo>
                    <a:pt x="270816" y="61392"/>
                  </a:lnTo>
                  <a:lnTo>
                    <a:pt x="238382" y="28939"/>
                  </a:lnTo>
                  <a:lnTo>
                    <a:pt x="197242" y="7648"/>
                  </a:lnTo>
                  <a:lnTo>
                    <a:pt x="149860" y="0"/>
                  </a:lnTo>
                  <a:close/>
                </a:path>
              </a:pathLst>
            </a:custGeom>
            <a:solidFill>
              <a:srgbClr val="C42E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30"/>
            <p:cNvSpPr/>
            <p:nvPr/>
          </p:nvSpPr>
          <p:spPr>
            <a:xfrm>
              <a:off x="5365293" y="3292126"/>
              <a:ext cx="2670810" cy="1798320"/>
            </a:xfrm>
            <a:custGeom>
              <a:avLst/>
              <a:gdLst/>
              <a:ahLst/>
              <a:cxnLst/>
              <a:rect l="l" t="t" r="r" b="b"/>
              <a:pathLst>
                <a:path w="2670809" h="1798320">
                  <a:moveTo>
                    <a:pt x="243026" y="591787"/>
                  </a:moveTo>
                  <a:lnTo>
                    <a:pt x="239237" y="547244"/>
                  </a:lnTo>
                  <a:lnTo>
                    <a:pt x="241027" y="503530"/>
                  </a:lnTo>
                  <a:lnTo>
                    <a:pt x="248127" y="460967"/>
                  </a:lnTo>
                  <a:lnTo>
                    <a:pt x="260269" y="419878"/>
                  </a:lnTo>
                  <a:lnTo>
                    <a:pt x="277184" y="380587"/>
                  </a:lnTo>
                  <a:lnTo>
                    <a:pt x="298603" y="343416"/>
                  </a:lnTo>
                  <a:lnTo>
                    <a:pt x="324258" y="308688"/>
                  </a:lnTo>
                  <a:lnTo>
                    <a:pt x="353881" y="276726"/>
                  </a:lnTo>
                  <a:lnTo>
                    <a:pt x="387202" y="247853"/>
                  </a:lnTo>
                  <a:lnTo>
                    <a:pt x="423954" y="222392"/>
                  </a:lnTo>
                  <a:lnTo>
                    <a:pt x="463868" y="200667"/>
                  </a:lnTo>
                  <a:lnTo>
                    <a:pt x="506676" y="182999"/>
                  </a:lnTo>
                  <a:lnTo>
                    <a:pt x="552108" y="169712"/>
                  </a:lnTo>
                  <a:lnTo>
                    <a:pt x="599896" y="161130"/>
                  </a:lnTo>
                  <a:lnTo>
                    <a:pt x="646181" y="157785"/>
                  </a:lnTo>
                  <a:lnTo>
                    <a:pt x="692305" y="159135"/>
                  </a:lnTo>
                  <a:lnTo>
                    <a:pt x="737850" y="165114"/>
                  </a:lnTo>
                  <a:lnTo>
                    <a:pt x="782399" y="175655"/>
                  </a:lnTo>
                  <a:lnTo>
                    <a:pt x="825538" y="190689"/>
                  </a:lnTo>
                  <a:lnTo>
                    <a:pt x="866850" y="210152"/>
                  </a:lnTo>
                  <a:lnTo>
                    <a:pt x="892835" y="172207"/>
                  </a:lnTo>
                  <a:lnTo>
                    <a:pt x="923782" y="138995"/>
                  </a:lnTo>
                  <a:lnTo>
                    <a:pt x="959003" y="110710"/>
                  </a:lnTo>
                  <a:lnTo>
                    <a:pt x="997809" y="87544"/>
                  </a:lnTo>
                  <a:lnTo>
                    <a:pt x="1039514" y="69690"/>
                  </a:lnTo>
                  <a:lnTo>
                    <a:pt x="1083431" y="57342"/>
                  </a:lnTo>
                  <a:lnTo>
                    <a:pt x="1128870" y="50691"/>
                  </a:lnTo>
                  <a:lnTo>
                    <a:pt x="1175146" y="49932"/>
                  </a:lnTo>
                  <a:lnTo>
                    <a:pt x="1221570" y="55257"/>
                  </a:lnTo>
                  <a:lnTo>
                    <a:pt x="1267454" y="66858"/>
                  </a:lnTo>
                  <a:lnTo>
                    <a:pt x="1312112" y="84930"/>
                  </a:lnTo>
                  <a:lnTo>
                    <a:pt x="1352387" y="108186"/>
                  </a:lnTo>
                  <a:lnTo>
                    <a:pt x="1388566" y="136492"/>
                  </a:lnTo>
                  <a:lnTo>
                    <a:pt x="1414069" y="98467"/>
                  </a:lnTo>
                  <a:lnTo>
                    <a:pt x="1445616" y="66136"/>
                  </a:lnTo>
                  <a:lnTo>
                    <a:pt x="1482188" y="39812"/>
                  </a:lnTo>
                  <a:lnTo>
                    <a:pt x="1522765" y="19806"/>
                  </a:lnTo>
                  <a:lnTo>
                    <a:pt x="1566326" y="6431"/>
                  </a:lnTo>
                  <a:lnTo>
                    <a:pt x="1611851" y="0"/>
                  </a:lnTo>
                  <a:lnTo>
                    <a:pt x="1658319" y="825"/>
                  </a:lnTo>
                  <a:lnTo>
                    <a:pt x="1704712" y="9218"/>
                  </a:lnTo>
                  <a:lnTo>
                    <a:pt x="1750008" y="25494"/>
                  </a:lnTo>
                  <a:lnTo>
                    <a:pt x="1801427" y="56228"/>
                  </a:lnTo>
                  <a:lnTo>
                    <a:pt x="1843988" y="96868"/>
                  </a:lnTo>
                  <a:lnTo>
                    <a:pt x="1878426" y="65213"/>
                  </a:lnTo>
                  <a:lnTo>
                    <a:pt x="1916924" y="39712"/>
                  </a:lnTo>
                  <a:lnTo>
                    <a:pt x="1958612" y="20429"/>
                  </a:lnTo>
                  <a:lnTo>
                    <a:pt x="2002620" y="7429"/>
                  </a:lnTo>
                  <a:lnTo>
                    <a:pt x="2048077" y="776"/>
                  </a:lnTo>
                  <a:lnTo>
                    <a:pt x="2094113" y="536"/>
                  </a:lnTo>
                  <a:lnTo>
                    <a:pt x="2139858" y="6772"/>
                  </a:lnTo>
                  <a:lnTo>
                    <a:pt x="2184441" y="19550"/>
                  </a:lnTo>
                  <a:lnTo>
                    <a:pt x="2226993" y="38935"/>
                  </a:lnTo>
                  <a:lnTo>
                    <a:pt x="2266644" y="64991"/>
                  </a:lnTo>
                  <a:lnTo>
                    <a:pt x="2303123" y="98650"/>
                  </a:lnTo>
                  <a:lnTo>
                    <a:pt x="2332541" y="137285"/>
                  </a:lnTo>
                  <a:lnTo>
                    <a:pt x="2354315" y="179969"/>
                  </a:lnTo>
                  <a:lnTo>
                    <a:pt x="2367863" y="225773"/>
                  </a:lnTo>
                  <a:lnTo>
                    <a:pt x="2413854" y="240696"/>
                  </a:lnTo>
                  <a:lnTo>
                    <a:pt x="2455923" y="261116"/>
                  </a:lnTo>
                  <a:lnTo>
                    <a:pt x="2493711" y="286457"/>
                  </a:lnTo>
                  <a:lnTo>
                    <a:pt x="2526862" y="316145"/>
                  </a:lnTo>
                  <a:lnTo>
                    <a:pt x="2555017" y="349604"/>
                  </a:lnTo>
                  <a:lnTo>
                    <a:pt x="2577819" y="386260"/>
                  </a:lnTo>
                  <a:lnTo>
                    <a:pt x="2594910" y="425538"/>
                  </a:lnTo>
                  <a:lnTo>
                    <a:pt x="2605931" y="466863"/>
                  </a:lnTo>
                  <a:lnTo>
                    <a:pt x="2610526" y="509661"/>
                  </a:lnTo>
                  <a:lnTo>
                    <a:pt x="2608335" y="553356"/>
                  </a:lnTo>
                  <a:lnTo>
                    <a:pt x="2599003" y="597375"/>
                  </a:lnTo>
                  <a:lnTo>
                    <a:pt x="2583890" y="637126"/>
                  </a:lnTo>
                  <a:lnTo>
                    <a:pt x="2611372" y="674204"/>
                  </a:lnTo>
                  <a:lnTo>
                    <a:pt x="2633551" y="713106"/>
                  </a:lnTo>
                  <a:lnTo>
                    <a:pt x="2650485" y="753430"/>
                  </a:lnTo>
                  <a:lnTo>
                    <a:pt x="2662230" y="794770"/>
                  </a:lnTo>
                  <a:lnTo>
                    <a:pt x="2668845" y="836724"/>
                  </a:lnTo>
                  <a:lnTo>
                    <a:pt x="2670388" y="878888"/>
                  </a:lnTo>
                  <a:lnTo>
                    <a:pt x="2666916" y="920859"/>
                  </a:lnTo>
                  <a:lnTo>
                    <a:pt x="2658487" y="962234"/>
                  </a:lnTo>
                  <a:lnTo>
                    <a:pt x="2645159" y="1002608"/>
                  </a:lnTo>
                  <a:lnTo>
                    <a:pt x="2626990" y="1041578"/>
                  </a:lnTo>
                  <a:lnTo>
                    <a:pt x="2604037" y="1078741"/>
                  </a:lnTo>
                  <a:lnTo>
                    <a:pt x="2576359" y="1113693"/>
                  </a:lnTo>
                  <a:lnTo>
                    <a:pt x="2544012" y="1146031"/>
                  </a:lnTo>
                  <a:lnTo>
                    <a:pt x="2507055" y="1175352"/>
                  </a:lnTo>
                  <a:lnTo>
                    <a:pt x="2462440" y="1202768"/>
                  </a:lnTo>
                  <a:lnTo>
                    <a:pt x="2414551" y="1224659"/>
                  </a:lnTo>
                  <a:lnTo>
                    <a:pt x="2364019" y="1240788"/>
                  </a:lnTo>
                  <a:lnTo>
                    <a:pt x="2311475" y="1250917"/>
                  </a:lnTo>
                  <a:lnTo>
                    <a:pt x="2307810" y="1295326"/>
                  </a:lnTo>
                  <a:lnTo>
                    <a:pt x="2297928" y="1337872"/>
                  </a:lnTo>
                  <a:lnTo>
                    <a:pt x="2282257" y="1378169"/>
                  </a:lnTo>
                  <a:lnTo>
                    <a:pt x="2261225" y="1415828"/>
                  </a:lnTo>
                  <a:lnTo>
                    <a:pt x="2235262" y="1450465"/>
                  </a:lnTo>
                  <a:lnTo>
                    <a:pt x="2204795" y="1481691"/>
                  </a:lnTo>
                  <a:lnTo>
                    <a:pt x="2170253" y="1509121"/>
                  </a:lnTo>
                  <a:lnTo>
                    <a:pt x="2132066" y="1532367"/>
                  </a:lnTo>
                  <a:lnTo>
                    <a:pt x="2090661" y="1551043"/>
                  </a:lnTo>
                  <a:lnTo>
                    <a:pt x="2046468" y="1564762"/>
                  </a:lnTo>
                  <a:lnTo>
                    <a:pt x="1999915" y="1573138"/>
                  </a:lnTo>
                  <a:lnTo>
                    <a:pt x="1951430" y="1575783"/>
                  </a:lnTo>
                  <a:lnTo>
                    <a:pt x="1902388" y="1572310"/>
                  </a:lnTo>
                  <a:lnTo>
                    <a:pt x="1854561" y="1562765"/>
                  </a:lnTo>
                  <a:lnTo>
                    <a:pt x="1808590" y="1547315"/>
                  </a:lnTo>
                  <a:lnTo>
                    <a:pt x="1765121" y="1526126"/>
                  </a:lnTo>
                  <a:lnTo>
                    <a:pt x="1748358" y="1568180"/>
                  </a:lnTo>
                  <a:lnTo>
                    <a:pt x="1726903" y="1607348"/>
                  </a:lnTo>
                  <a:lnTo>
                    <a:pt x="1701147" y="1643436"/>
                  </a:lnTo>
                  <a:lnTo>
                    <a:pt x="1671479" y="1676252"/>
                  </a:lnTo>
                  <a:lnTo>
                    <a:pt x="1638290" y="1705603"/>
                  </a:lnTo>
                  <a:lnTo>
                    <a:pt x="1601968" y="1731296"/>
                  </a:lnTo>
                  <a:lnTo>
                    <a:pt x="1562905" y="1753138"/>
                  </a:lnTo>
                  <a:lnTo>
                    <a:pt x="1521490" y="1770937"/>
                  </a:lnTo>
                  <a:lnTo>
                    <a:pt x="1478112" y="1784500"/>
                  </a:lnTo>
                  <a:lnTo>
                    <a:pt x="1433162" y="1793635"/>
                  </a:lnTo>
                  <a:lnTo>
                    <a:pt x="1387030" y="1798148"/>
                  </a:lnTo>
                  <a:lnTo>
                    <a:pt x="1340105" y="1797846"/>
                  </a:lnTo>
                  <a:lnTo>
                    <a:pt x="1292777" y="1792538"/>
                  </a:lnTo>
                  <a:lnTo>
                    <a:pt x="1245437" y="1782031"/>
                  </a:lnTo>
                  <a:lnTo>
                    <a:pt x="1200382" y="1766845"/>
                  </a:lnTo>
                  <a:lnTo>
                    <a:pt x="1157797" y="1747120"/>
                  </a:lnTo>
                  <a:lnTo>
                    <a:pt x="1118056" y="1723118"/>
                  </a:lnTo>
                  <a:lnTo>
                    <a:pt x="1081532" y="1695106"/>
                  </a:lnTo>
                  <a:lnTo>
                    <a:pt x="1048599" y="1663347"/>
                  </a:lnTo>
                  <a:lnTo>
                    <a:pt x="1019631" y="1628107"/>
                  </a:lnTo>
                  <a:lnTo>
                    <a:pt x="976606" y="1649277"/>
                  </a:lnTo>
                  <a:lnTo>
                    <a:pt x="932332" y="1666022"/>
                  </a:lnTo>
                  <a:lnTo>
                    <a:pt x="887140" y="1678417"/>
                  </a:lnTo>
                  <a:lnTo>
                    <a:pt x="841356" y="1686538"/>
                  </a:lnTo>
                  <a:lnTo>
                    <a:pt x="795312" y="1690462"/>
                  </a:lnTo>
                  <a:lnTo>
                    <a:pt x="749336" y="1690262"/>
                  </a:lnTo>
                  <a:lnTo>
                    <a:pt x="703756" y="1686014"/>
                  </a:lnTo>
                  <a:lnTo>
                    <a:pt x="658903" y="1677795"/>
                  </a:lnTo>
                  <a:lnTo>
                    <a:pt x="615105" y="1665680"/>
                  </a:lnTo>
                  <a:lnTo>
                    <a:pt x="572691" y="1649744"/>
                  </a:lnTo>
                  <a:lnTo>
                    <a:pt x="531991" y="1630062"/>
                  </a:lnTo>
                  <a:lnTo>
                    <a:pt x="493333" y="1606711"/>
                  </a:lnTo>
                  <a:lnTo>
                    <a:pt x="457046" y="1579766"/>
                  </a:lnTo>
                  <a:lnTo>
                    <a:pt x="423461" y="1549302"/>
                  </a:lnTo>
                  <a:lnTo>
                    <a:pt x="392905" y="1515394"/>
                  </a:lnTo>
                  <a:lnTo>
                    <a:pt x="365708" y="1478120"/>
                  </a:lnTo>
                  <a:lnTo>
                    <a:pt x="362279" y="1472786"/>
                  </a:lnTo>
                  <a:lnTo>
                    <a:pt x="360628" y="1470119"/>
                  </a:lnTo>
                  <a:lnTo>
                    <a:pt x="312052" y="1471344"/>
                  </a:lnTo>
                  <a:lnTo>
                    <a:pt x="265355" y="1464845"/>
                  </a:lnTo>
                  <a:lnTo>
                    <a:pt x="221379" y="1451228"/>
                  </a:lnTo>
                  <a:lnTo>
                    <a:pt x="180969" y="1431106"/>
                  </a:lnTo>
                  <a:lnTo>
                    <a:pt x="144968" y="1405086"/>
                  </a:lnTo>
                  <a:lnTo>
                    <a:pt x="114220" y="1373777"/>
                  </a:lnTo>
                  <a:lnTo>
                    <a:pt x="89567" y="1337790"/>
                  </a:lnTo>
                  <a:lnTo>
                    <a:pt x="71854" y="1297734"/>
                  </a:lnTo>
                  <a:lnTo>
                    <a:pt x="61924" y="1254219"/>
                  </a:lnTo>
                  <a:lnTo>
                    <a:pt x="61457" y="1200490"/>
                  </a:lnTo>
                  <a:lnTo>
                    <a:pt x="73528" y="1148523"/>
                  </a:lnTo>
                  <a:lnTo>
                    <a:pt x="97482" y="1100128"/>
                  </a:lnTo>
                  <a:lnTo>
                    <a:pt x="132663" y="1057115"/>
                  </a:lnTo>
                  <a:lnTo>
                    <a:pt x="93263" y="1031192"/>
                  </a:lnTo>
                  <a:lnTo>
                    <a:pt x="60417" y="1000118"/>
                  </a:lnTo>
                  <a:lnTo>
                    <a:pt x="34398" y="964847"/>
                  </a:lnTo>
                  <a:lnTo>
                    <a:pt x="15474" y="926333"/>
                  </a:lnTo>
                  <a:lnTo>
                    <a:pt x="3918" y="885532"/>
                  </a:lnTo>
                  <a:lnTo>
                    <a:pt x="0" y="843397"/>
                  </a:lnTo>
                  <a:lnTo>
                    <a:pt x="3989" y="800883"/>
                  </a:lnTo>
                  <a:lnTo>
                    <a:pt x="16159" y="758943"/>
                  </a:lnTo>
                  <a:lnTo>
                    <a:pt x="36778" y="718533"/>
                  </a:lnTo>
                  <a:lnTo>
                    <a:pt x="66414" y="680573"/>
                  </a:lnTo>
                  <a:lnTo>
                    <a:pt x="102757" y="648819"/>
                  </a:lnTo>
                  <a:lnTo>
                    <a:pt x="144677" y="623929"/>
                  </a:lnTo>
                  <a:lnTo>
                    <a:pt x="191047" y="606561"/>
                  </a:lnTo>
                  <a:lnTo>
                    <a:pt x="240740" y="597375"/>
                  </a:lnTo>
                  <a:lnTo>
                    <a:pt x="243026" y="591787"/>
                  </a:lnTo>
                  <a:close/>
                </a:path>
              </a:pathLst>
            </a:custGeom>
            <a:ln w="18288">
              <a:solidFill>
                <a:srgbClr val="8F1F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30014" y="4323080"/>
              <a:ext cx="118237" cy="118237"/>
            </a:xfrm>
            <a:prstGeom prst="rect">
              <a:avLst/>
            </a:prstGeom>
          </p:spPr>
        </p:pic>
        <p:pic>
          <p:nvPicPr>
            <p:cNvPr id="57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43501" y="4249673"/>
              <a:ext cx="218186" cy="218058"/>
            </a:xfrm>
            <a:prstGeom prst="rect">
              <a:avLst/>
            </a:prstGeom>
          </p:spPr>
        </p:pic>
        <p:sp>
          <p:nvSpPr>
            <p:cNvPr id="58" name="object 33"/>
            <p:cNvSpPr/>
            <p:nvPr/>
          </p:nvSpPr>
          <p:spPr>
            <a:xfrm>
              <a:off x="4965700" y="3383152"/>
              <a:ext cx="2982595" cy="1530350"/>
            </a:xfrm>
            <a:custGeom>
              <a:avLst/>
              <a:gdLst/>
              <a:ahLst/>
              <a:cxnLst/>
              <a:rect l="l" t="t" r="r" b="b"/>
              <a:pathLst>
                <a:path w="2982595" h="1530350">
                  <a:moveTo>
                    <a:pt x="299720" y="943102"/>
                  </a:moveTo>
                  <a:lnTo>
                    <a:pt x="292083" y="990484"/>
                  </a:lnTo>
                  <a:lnTo>
                    <a:pt x="270816" y="1031624"/>
                  </a:lnTo>
                  <a:lnTo>
                    <a:pt x="238382" y="1064058"/>
                  </a:lnTo>
                  <a:lnTo>
                    <a:pt x="197242" y="1085325"/>
                  </a:lnTo>
                  <a:lnTo>
                    <a:pt x="149860" y="1092962"/>
                  </a:lnTo>
                  <a:lnTo>
                    <a:pt x="102477" y="1085325"/>
                  </a:lnTo>
                  <a:lnTo>
                    <a:pt x="61337" y="1064058"/>
                  </a:lnTo>
                  <a:lnTo>
                    <a:pt x="28903" y="1031624"/>
                  </a:lnTo>
                  <a:lnTo>
                    <a:pt x="7636" y="990484"/>
                  </a:lnTo>
                  <a:lnTo>
                    <a:pt x="0" y="943102"/>
                  </a:lnTo>
                  <a:lnTo>
                    <a:pt x="7636" y="895768"/>
                  </a:lnTo>
                  <a:lnTo>
                    <a:pt x="28903" y="854634"/>
                  </a:lnTo>
                  <a:lnTo>
                    <a:pt x="61337" y="822181"/>
                  </a:lnTo>
                  <a:lnTo>
                    <a:pt x="102477" y="800890"/>
                  </a:lnTo>
                  <a:lnTo>
                    <a:pt x="149860" y="793242"/>
                  </a:lnTo>
                  <a:lnTo>
                    <a:pt x="197242" y="800890"/>
                  </a:lnTo>
                  <a:lnTo>
                    <a:pt x="238382" y="822181"/>
                  </a:lnTo>
                  <a:lnTo>
                    <a:pt x="270816" y="854634"/>
                  </a:lnTo>
                  <a:lnTo>
                    <a:pt x="292083" y="895768"/>
                  </a:lnTo>
                  <a:lnTo>
                    <a:pt x="299720" y="943102"/>
                  </a:lnTo>
                  <a:close/>
                </a:path>
                <a:path w="2982595" h="1530350">
                  <a:moveTo>
                    <a:pt x="691514" y="992251"/>
                  </a:moveTo>
                  <a:lnTo>
                    <a:pt x="650746" y="992322"/>
                  </a:lnTo>
                  <a:lnTo>
                    <a:pt x="610631" y="986726"/>
                  </a:lnTo>
                  <a:lnTo>
                    <a:pt x="571875" y="975606"/>
                  </a:lnTo>
                  <a:lnTo>
                    <a:pt x="535177" y="959104"/>
                  </a:lnTo>
                </a:path>
                <a:path w="2982595" h="1530350">
                  <a:moveTo>
                    <a:pt x="829563" y="1355344"/>
                  </a:moveTo>
                  <a:lnTo>
                    <a:pt x="812903" y="1360842"/>
                  </a:lnTo>
                  <a:lnTo>
                    <a:pt x="795909" y="1365329"/>
                  </a:lnTo>
                  <a:lnTo>
                    <a:pt x="778629" y="1368792"/>
                  </a:lnTo>
                  <a:lnTo>
                    <a:pt x="761111" y="1371219"/>
                  </a:lnTo>
                </a:path>
                <a:path w="2982595" h="1530350">
                  <a:moveTo>
                    <a:pt x="1419098" y="1529842"/>
                  </a:moveTo>
                  <a:lnTo>
                    <a:pt x="1407221" y="1512510"/>
                  </a:lnTo>
                  <a:lnTo>
                    <a:pt x="1396380" y="1494631"/>
                  </a:lnTo>
                  <a:lnTo>
                    <a:pt x="1386611" y="1476228"/>
                  </a:lnTo>
                  <a:lnTo>
                    <a:pt x="1377950" y="1457325"/>
                  </a:lnTo>
                </a:path>
                <a:path w="2982595" h="1530350">
                  <a:moveTo>
                    <a:pt x="2181479" y="1349248"/>
                  </a:moveTo>
                  <a:lnTo>
                    <a:pt x="2179097" y="1369383"/>
                  </a:lnTo>
                  <a:lnTo>
                    <a:pt x="2175573" y="1389364"/>
                  </a:lnTo>
                  <a:lnTo>
                    <a:pt x="2170906" y="1409130"/>
                  </a:lnTo>
                  <a:lnTo>
                    <a:pt x="2165096" y="1428623"/>
                  </a:lnTo>
                </a:path>
                <a:path w="2982595" h="1530350">
                  <a:moveTo>
                    <a:pt x="2508757" y="858139"/>
                  </a:moveTo>
                  <a:lnTo>
                    <a:pt x="2552983" y="881586"/>
                  </a:lnTo>
                  <a:lnTo>
                    <a:pt x="2592530" y="910107"/>
                  </a:lnTo>
                  <a:lnTo>
                    <a:pt x="2627004" y="943120"/>
                  </a:lnTo>
                  <a:lnTo>
                    <a:pt x="2656014" y="980043"/>
                  </a:lnTo>
                  <a:lnTo>
                    <a:pt x="2679166" y="1020293"/>
                  </a:lnTo>
                  <a:lnTo>
                    <a:pt x="2696067" y="1063289"/>
                  </a:lnTo>
                  <a:lnTo>
                    <a:pt x="2706324" y="1108449"/>
                  </a:lnTo>
                  <a:lnTo>
                    <a:pt x="2709545" y="1155192"/>
                  </a:lnTo>
                </a:path>
                <a:path w="2982595" h="1530350">
                  <a:moveTo>
                    <a:pt x="2982214" y="541782"/>
                  </a:moveTo>
                  <a:lnTo>
                    <a:pt x="2965299" y="573025"/>
                  </a:lnTo>
                  <a:lnTo>
                    <a:pt x="2944622" y="602186"/>
                  </a:lnTo>
                  <a:lnTo>
                    <a:pt x="2920420" y="628989"/>
                  </a:lnTo>
                  <a:lnTo>
                    <a:pt x="2892932" y="653161"/>
                  </a:lnTo>
                </a:path>
                <a:path w="2982595" h="1530350">
                  <a:moveTo>
                    <a:pt x="2767838" y="128524"/>
                  </a:moveTo>
                  <a:lnTo>
                    <a:pt x="2770054" y="141543"/>
                  </a:lnTo>
                  <a:lnTo>
                    <a:pt x="2771568" y="154670"/>
                  </a:lnTo>
                  <a:lnTo>
                    <a:pt x="2772392" y="167868"/>
                  </a:lnTo>
                  <a:lnTo>
                    <a:pt x="2772536" y="181101"/>
                  </a:lnTo>
                </a:path>
                <a:path w="2982595" h="1530350">
                  <a:moveTo>
                    <a:pt x="2196973" y="67056"/>
                  </a:moveTo>
                  <a:lnTo>
                    <a:pt x="2206422" y="49184"/>
                  </a:lnTo>
                  <a:lnTo>
                    <a:pt x="2217229" y="32003"/>
                  </a:lnTo>
                  <a:lnTo>
                    <a:pt x="2229369" y="15585"/>
                  </a:lnTo>
                  <a:lnTo>
                    <a:pt x="2242820" y="0"/>
                  </a:lnTo>
                </a:path>
                <a:path w="2982595" h="1530350">
                  <a:moveTo>
                    <a:pt x="1768728" y="99060"/>
                  </a:moveTo>
                  <a:lnTo>
                    <a:pt x="1772773" y="84137"/>
                  </a:lnTo>
                  <a:lnTo>
                    <a:pt x="1777841" y="69500"/>
                  </a:lnTo>
                  <a:lnTo>
                    <a:pt x="1783909" y="55197"/>
                  </a:lnTo>
                  <a:lnTo>
                    <a:pt x="1790953" y="41275"/>
                  </a:lnTo>
                </a:path>
                <a:path w="2982595" h="1530350">
                  <a:moveTo>
                    <a:pt x="1266189" y="118745"/>
                  </a:moveTo>
                  <a:lnTo>
                    <a:pt x="1287587" y="131069"/>
                  </a:lnTo>
                  <a:lnTo>
                    <a:pt x="1308115" y="144573"/>
                  </a:lnTo>
                  <a:lnTo>
                    <a:pt x="1327715" y="159196"/>
                  </a:lnTo>
                  <a:lnTo>
                    <a:pt x="1346327" y="174879"/>
                  </a:lnTo>
                </a:path>
                <a:path w="2982595" h="1530350">
                  <a:moveTo>
                    <a:pt x="656589" y="559816"/>
                  </a:moveTo>
                  <a:lnTo>
                    <a:pt x="652139" y="545266"/>
                  </a:lnTo>
                  <a:lnTo>
                    <a:pt x="648319" y="530574"/>
                  </a:lnTo>
                  <a:lnTo>
                    <a:pt x="645142" y="515739"/>
                  </a:lnTo>
                  <a:lnTo>
                    <a:pt x="642620" y="500761"/>
                  </a:lnTo>
                </a:path>
              </a:pathLst>
            </a:custGeom>
            <a:ln w="18288">
              <a:solidFill>
                <a:srgbClr val="8F1F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35"/>
          <p:cNvSpPr txBox="1"/>
          <p:nvPr/>
        </p:nvSpPr>
        <p:spPr>
          <a:xfrm>
            <a:off x="5755334" y="1238188"/>
            <a:ext cx="4049395" cy="332422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695"/>
              </a:spcBef>
              <a:buFont typeface="Wingdings"/>
              <a:buChar char=""/>
              <a:tabLst>
                <a:tab pos="469900" algn="l"/>
              </a:tabLst>
            </a:pPr>
            <a:r>
              <a:rPr sz="2800" spc="-5" dirty="0">
                <a:solidFill>
                  <a:srgbClr val="0000FF"/>
                </a:solidFill>
                <a:latin typeface="UKIJ CJK"/>
                <a:cs typeface="UKIJ CJK"/>
              </a:rPr>
              <a:t>輔導是一種互信的關係</a:t>
            </a:r>
            <a:endParaRPr sz="2800" dirty="0">
              <a:latin typeface="UKIJ CJK"/>
              <a:cs typeface="UKIJ CJK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469900" algn="l"/>
              </a:tabLst>
            </a:pPr>
            <a:r>
              <a:rPr sz="2800" spc="-15" dirty="0">
                <a:solidFill>
                  <a:srgbClr val="0000FF"/>
                </a:solidFill>
                <a:latin typeface="UKIJ CJK"/>
                <a:cs typeface="UKIJ CJK"/>
              </a:rPr>
              <a:t>輔導是一種服務性工作</a:t>
            </a:r>
            <a:endParaRPr sz="2800" dirty="0">
              <a:latin typeface="UKIJ CJK"/>
              <a:cs typeface="UKIJ CJK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469900" algn="l"/>
              </a:tabLst>
            </a:pPr>
            <a:r>
              <a:rPr sz="2800" spc="-5" dirty="0">
                <a:solidFill>
                  <a:srgbClr val="0000FF"/>
                </a:solidFill>
                <a:latin typeface="UKIJ CJK"/>
                <a:cs typeface="UKIJ CJK"/>
              </a:rPr>
              <a:t>輔導者需具備專業知能</a:t>
            </a:r>
            <a:endParaRPr sz="2800" dirty="0">
              <a:latin typeface="UKIJ CJK"/>
              <a:cs typeface="UKIJ CJK"/>
            </a:endParaRPr>
          </a:p>
          <a:p>
            <a:pPr marL="1427480" marR="1496695" algn="ctr">
              <a:lnSpc>
                <a:spcPct val="100000"/>
              </a:lnSpc>
              <a:spcBef>
                <a:spcPts val="3529"/>
              </a:spcBef>
            </a:pPr>
            <a:r>
              <a:rPr sz="4400" spc="-50" dirty="0">
                <a:solidFill>
                  <a:srgbClr val="FFFFFF"/>
                </a:solidFill>
                <a:latin typeface="UKIJ CJK"/>
                <a:cs typeface="UKIJ CJK"/>
              </a:rPr>
              <a:t>核心精神</a:t>
            </a:r>
            <a:endParaRPr sz="4400" dirty="0">
              <a:latin typeface="UKIJ CJK"/>
              <a:cs typeface="UKIJ CJK"/>
            </a:endParaRPr>
          </a:p>
        </p:txBody>
      </p:sp>
      <p:sp>
        <p:nvSpPr>
          <p:cNvPr id="60" name="object 34"/>
          <p:cNvSpPr txBox="1"/>
          <p:nvPr/>
        </p:nvSpPr>
        <p:spPr>
          <a:xfrm>
            <a:off x="1532635" y="462837"/>
            <a:ext cx="82931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688205" algn="l"/>
              </a:tabLst>
            </a:pPr>
            <a:r>
              <a:rPr sz="8100" b="1" spc="-15" baseline="-21604" dirty="0">
                <a:solidFill>
                  <a:srgbClr val="0000FF"/>
                </a:solidFill>
                <a:latin typeface="Noto Sans CJK HK"/>
                <a:cs typeface="Noto Sans CJK HK"/>
              </a:rPr>
              <a:t>輔導是什麼</a:t>
            </a:r>
            <a:r>
              <a:rPr sz="8100" b="1" baseline="-21604" dirty="0">
                <a:solidFill>
                  <a:srgbClr val="0000FF"/>
                </a:solidFill>
                <a:latin typeface="Noto Sans CJK HK"/>
                <a:cs typeface="Noto Sans CJK HK"/>
              </a:rPr>
              <a:t>？</a:t>
            </a:r>
            <a:r>
              <a:rPr sz="8100" b="1" spc="-885" baseline="-21604" dirty="0">
                <a:solidFill>
                  <a:srgbClr val="0000FF"/>
                </a:solidFill>
                <a:latin typeface="Noto Sans CJK HK"/>
                <a:cs typeface="Noto Sans CJK HK"/>
              </a:rPr>
              <a:t> </a:t>
            </a:r>
            <a:r>
              <a:rPr sz="2800" spc="-50" dirty="0">
                <a:solidFill>
                  <a:srgbClr val="0000FF"/>
                </a:solidFill>
                <a:latin typeface="Wingdings"/>
                <a:cs typeface="Wingdings"/>
              </a:rPr>
              <a:t></a:t>
            </a:r>
            <a:r>
              <a:rPr sz="280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solidFill>
                  <a:srgbClr val="0000FF"/>
                </a:solidFill>
                <a:latin typeface="UKIJ CJK"/>
                <a:cs typeface="UKIJ CJK"/>
              </a:rPr>
              <a:t>輔導是一種協助的歷</a:t>
            </a:r>
            <a:r>
              <a:rPr sz="2800" spc="-50" dirty="0">
                <a:solidFill>
                  <a:srgbClr val="0000FF"/>
                </a:solidFill>
                <a:latin typeface="UKIJ CJK"/>
                <a:cs typeface="UKIJ CJK"/>
              </a:rPr>
              <a:t>程</a:t>
            </a:r>
            <a:endParaRPr sz="2800" dirty="0">
              <a:latin typeface="UKIJ CJK"/>
              <a:cs typeface="UKIJ CJK"/>
            </a:endParaRPr>
          </a:p>
        </p:txBody>
      </p:sp>
    </p:spTree>
    <p:extLst>
      <p:ext uri="{BB962C8B-B14F-4D97-AF65-F5344CB8AC3E}">
        <p14:creationId xmlns:p14="http://schemas.microsoft.com/office/powerpoint/2010/main" val="338980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object 3"/>
          <p:cNvGrpSpPr/>
          <p:nvPr/>
        </p:nvGrpSpPr>
        <p:grpSpPr>
          <a:xfrm>
            <a:off x="3048001" y="0"/>
            <a:ext cx="9143999" cy="6857998"/>
            <a:chOff x="0" y="0"/>
            <a:chExt cx="9143999" cy="6857998"/>
          </a:xfrm>
        </p:grpSpPr>
        <p:pic>
          <p:nvPicPr>
            <p:cNvPr id="1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8"/>
            </a:xfrm>
            <a:prstGeom prst="rect">
              <a:avLst/>
            </a:prstGeom>
          </p:spPr>
        </p:pic>
        <p:pic>
          <p:nvPicPr>
            <p:cNvPr id="1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2144" y="3325418"/>
              <a:ext cx="4181855" cy="3532579"/>
            </a:xfrm>
            <a:prstGeom prst="rect">
              <a:avLst/>
            </a:prstGeom>
          </p:spPr>
        </p:pic>
      </p:grpSp>
      <p:pic>
        <p:nvPicPr>
          <p:cNvPr id="4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5751" y="786383"/>
            <a:ext cx="5852160" cy="5745480"/>
          </a:xfrm>
          <a:prstGeom prst="rect">
            <a:avLst/>
          </a:prstGeom>
        </p:spPr>
      </p:pic>
      <p:sp>
        <p:nvSpPr>
          <p:cNvPr id="5" name="object 11"/>
          <p:cNvSpPr txBox="1"/>
          <p:nvPr/>
        </p:nvSpPr>
        <p:spPr>
          <a:xfrm>
            <a:off x="3974907" y="3219285"/>
            <a:ext cx="1553845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430" marR="5080" indent="-253365">
              <a:lnSpc>
                <a:spcPts val="4200"/>
              </a:lnSpc>
              <a:spcBef>
                <a:spcPts val="100"/>
              </a:spcBef>
            </a:pPr>
            <a:r>
              <a:rPr sz="4000" b="1" spc="-20" dirty="0">
                <a:solidFill>
                  <a:srgbClr val="FFFFFF"/>
                </a:solidFill>
                <a:latin typeface="Noto Sans CJK HK"/>
                <a:cs typeface="Noto Sans CJK HK"/>
              </a:rPr>
              <a:t>輔導室</a:t>
            </a:r>
            <a:r>
              <a:rPr sz="4000" b="1" spc="-25" dirty="0">
                <a:solidFill>
                  <a:srgbClr val="FFFFFF"/>
                </a:solidFill>
                <a:latin typeface="Noto Sans CJK HK"/>
                <a:cs typeface="Noto Sans CJK HK"/>
              </a:rPr>
              <a:t>團隊</a:t>
            </a:r>
            <a:endParaRPr sz="4000" dirty="0">
              <a:latin typeface="Noto Sans CJK HK"/>
              <a:cs typeface="Noto Sans CJK HK"/>
            </a:endParaRPr>
          </a:p>
        </p:txBody>
      </p:sp>
      <p:sp>
        <p:nvSpPr>
          <p:cNvPr id="6" name="object 12"/>
          <p:cNvSpPr txBox="1"/>
          <p:nvPr/>
        </p:nvSpPr>
        <p:spPr>
          <a:xfrm>
            <a:off x="4381943" y="1041535"/>
            <a:ext cx="739775" cy="8335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3200"/>
              </a:lnSpc>
              <a:spcBef>
                <a:spcPts val="100"/>
              </a:spcBef>
            </a:pPr>
            <a:r>
              <a:rPr sz="2800" b="1" spc="-25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HK"/>
              </a:rPr>
              <a:t>輔導主任</a:t>
            </a:r>
            <a:endParaRPr sz="2800" dirty="0">
              <a:latin typeface="標楷體" panose="03000509000000000000" pitchFamily="65" charset="-120"/>
              <a:ea typeface="標楷體" panose="03000509000000000000" pitchFamily="65" charset="-120"/>
              <a:cs typeface="Noto Sans CJK HK"/>
            </a:endParaRPr>
          </a:p>
        </p:txBody>
      </p:sp>
      <p:sp>
        <p:nvSpPr>
          <p:cNvPr id="7" name="object 13"/>
          <p:cNvSpPr txBox="1"/>
          <p:nvPr/>
        </p:nvSpPr>
        <p:spPr>
          <a:xfrm>
            <a:off x="6173723" y="1896119"/>
            <a:ext cx="739140" cy="832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ts val="32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HK"/>
              </a:rPr>
              <a:t>輔導</a:t>
            </a:r>
            <a:r>
              <a:rPr sz="2800" b="1" spc="-3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HK"/>
              </a:rPr>
              <a:t>組長</a:t>
            </a:r>
            <a:endParaRPr sz="2800" dirty="0">
              <a:latin typeface="標楷體" panose="03000509000000000000" pitchFamily="65" charset="-120"/>
              <a:ea typeface="標楷體" panose="03000509000000000000" pitchFamily="65" charset="-120"/>
              <a:cs typeface="Noto Sans CJK HK"/>
            </a:endParaRPr>
          </a:p>
        </p:txBody>
      </p:sp>
      <p:sp>
        <p:nvSpPr>
          <p:cNvPr id="8" name="object 14"/>
          <p:cNvSpPr txBox="1"/>
          <p:nvPr/>
        </p:nvSpPr>
        <p:spPr>
          <a:xfrm>
            <a:off x="6619685" y="3764306"/>
            <a:ext cx="739775" cy="77841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just">
              <a:lnSpc>
                <a:spcPts val="3000"/>
              </a:lnSpc>
              <a:spcBef>
                <a:spcPts val="70"/>
              </a:spcBef>
            </a:pPr>
            <a:r>
              <a:rPr lang="zh-TW" altLang="en-US" sz="2800" b="1" spc="-25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HK"/>
              </a:rPr>
              <a:t>班級導師</a:t>
            </a:r>
            <a:endParaRPr sz="2800" dirty="0">
              <a:latin typeface="標楷體" panose="03000509000000000000" pitchFamily="65" charset="-120"/>
              <a:ea typeface="標楷體" panose="03000509000000000000" pitchFamily="65" charset="-120"/>
              <a:cs typeface="Noto Sans CJK HK"/>
            </a:endParaRPr>
          </a:p>
        </p:txBody>
      </p:sp>
      <p:sp>
        <p:nvSpPr>
          <p:cNvPr id="9" name="object 16"/>
          <p:cNvSpPr txBox="1"/>
          <p:nvPr/>
        </p:nvSpPr>
        <p:spPr>
          <a:xfrm>
            <a:off x="5375277" y="5401316"/>
            <a:ext cx="739775" cy="8348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200"/>
              </a:lnSpc>
              <a:spcBef>
                <a:spcPts val="110"/>
              </a:spcBef>
            </a:pPr>
            <a:r>
              <a:rPr lang="zh-TW" altLang="en-US" sz="2800" b="1" spc="-25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HK"/>
              </a:rPr>
              <a:t>特教</a:t>
            </a:r>
            <a:r>
              <a:rPr sz="2800" b="1" spc="-25" dirty="0" err="1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HK"/>
              </a:rPr>
              <a:t>組長</a:t>
            </a:r>
            <a:endParaRPr sz="2800" dirty="0">
              <a:latin typeface="標楷體" panose="03000509000000000000" pitchFamily="65" charset="-120"/>
              <a:ea typeface="標楷體" panose="03000509000000000000" pitchFamily="65" charset="-120"/>
              <a:cs typeface="Noto Sans CJK HK"/>
            </a:endParaRPr>
          </a:p>
        </p:txBody>
      </p:sp>
      <p:sp>
        <p:nvSpPr>
          <p:cNvPr id="10" name="object 17"/>
          <p:cNvSpPr txBox="1"/>
          <p:nvPr/>
        </p:nvSpPr>
        <p:spPr>
          <a:xfrm>
            <a:off x="3354387" y="5237055"/>
            <a:ext cx="739775" cy="832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ts val="32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HK"/>
              </a:rPr>
              <a:t>特教老師</a:t>
            </a:r>
            <a:endParaRPr sz="2800" dirty="0">
              <a:latin typeface="標楷體" panose="03000509000000000000" pitchFamily="65" charset="-120"/>
              <a:ea typeface="標楷體" panose="03000509000000000000" pitchFamily="65" charset="-120"/>
              <a:cs typeface="Noto Sans CJK HK"/>
            </a:endParaRPr>
          </a:p>
        </p:txBody>
      </p:sp>
      <p:sp>
        <p:nvSpPr>
          <p:cNvPr id="11" name="object 18"/>
          <p:cNvSpPr txBox="1"/>
          <p:nvPr/>
        </p:nvSpPr>
        <p:spPr>
          <a:xfrm>
            <a:off x="2163228" y="3760311"/>
            <a:ext cx="739140" cy="8335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3200"/>
              </a:lnSpc>
              <a:spcBef>
                <a:spcPts val="100"/>
              </a:spcBef>
            </a:pPr>
            <a:r>
              <a:rPr lang="zh-TW" altLang="en-US" sz="2800" b="1" spc="-3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HK"/>
              </a:rPr>
              <a:t>專</a:t>
            </a:r>
            <a:r>
              <a:rPr sz="2800" b="1" spc="-30" dirty="0" err="1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HK"/>
              </a:rPr>
              <a:t>輔</a:t>
            </a:r>
            <a:r>
              <a:rPr sz="2800" b="1" spc="-25" dirty="0" err="1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HK"/>
              </a:rPr>
              <a:t>教師</a:t>
            </a:r>
            <a:endParaRPr sz="2800" dirty="0">
              <a:latin typeface="標楷體" panose="03000509000000000000" pitchFamily="65" charset="-120"/>
              <a:ea typeface="標楷體" panose="03000509000000000000" pitchFamily="65" charset="-120"/>
              <a:cs typeface="Noto Sans CJK HK"/>
            </a:endParaRPr>
          </a:p>
        </p:txBody>
      </p:sp>
      <p:sp>
        <p:nvSpPr>
          <p:cNvPr id="12" name="object 19"/>
          <p:cNvSpPr txBox="1"/>
          <p:nvPr/>
        </p:nvSpPr>
        <p:spPr>
          <a:xfrm>
            <a:off x="2295525" y="1704109"/>
            <a:ext cx="1428750" cy="12682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76530">
              <a:lnSpc>
                <a:spcPts val="3200"/>
              </a:lnSpc>
              <a:spcBef>
                <a:spcPts val="90"/>
              </a:spcBef>
            </a:pPr>
            <a:r>
              <a:rPr lang="zh-TW" altLang="en-US" sz="2800" b="1" spc="-2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HK"/>
              </a:rPr>
              <a:t>社會</a:t>
            </a:r>
            <a:r>
              <a:rPr lang="zh-TW" altLang="en-US" sz="2800" b="1" spc="-2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HK"/>
              </a:rPr>
              <a:t>處</a:t>
            </a:r>
            <a:endParaRPr lang="en-US" altLang="zh-TW" sz="2800" b="1" spc="-2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CJK HK"/>
            </a:endParaRPr>
          </a:p>
          <a:p>
            <a:pPr marL="12700" marR="5080" indent="176530">
              <a:lnSpc>
                <a:spcPts val="3200"/>
              </a:lnSpc>
              <a:spcBef>
                <a:spcPts val="90"/>
              </a:spcBef>
            </a:pPr>
            <a:r>
              <a:rPr lang="zh-TW" altLang="en-US" sz="2800" b="1" spc="-2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HK"/>
              </a:rPr>
              <a:t>社</a:t>
            </a:r>
            <a:r>
              <a:rPr sz="2800" b="1" spc="-20" dirty="0" err="1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HK"/>
              </a:rPr>
              <a:t>工師</a:t>
            </a:r>
            <a:endParaRPr lang="en-US" sz="2800" b="1" spc="-2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CJK HK"/>
            </a:endParaRPr>
          </a:p>
          <a:p>
            <a:pPr marL="12700" marR="5080" indent="176530">
              <a:lnSpc>
                <a:spcPts val="3200"/>
              </a:lnSpc>
              <a:spcBef>
                <a:spcPts val="90"/>
              </a:spcBef>
            </a:pPr>
            <a:r>
              <a:rPr sz="2800" b="1" spc="-20" dirty="0" err="1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HK"/>
              </a:rPr>
              <a:t>心理師</a:t>
            </a:r>
            <a:endParaRPr sz="2800" dirty="0">
              <a:latin typeface="標楷體" panose="03000509000000000000" pitchFamily="65" charset="-120"/>
              <a:ea typeface="標楷體" panose="03000509000000000000" pitchFamily="65" charset="-120"/>
              <a:cs typeface="Noto Sans CJK HK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2237" y="298665"/>
            <a:ext cx="496706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zh-TW" altLang="en-US" sz="8000" b="1" spc="-15" baseline="-21604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HK"/>
              </a:rPr>
              <a:t>輔導處團隊</a:t>
            </a:r>
            <a:r>
              <a:rPr lang="zh-TW" altLang="en-US" sz="8000" b="1" spc="-15" baseline="-21604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HK"/>
              </a:rPr>
              <a:t>組織</a:t>
            </a:r>
            <a:endParaRPr lang="zh-TW" altLang="en-US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792" y="1458316"/>
            <a:ext cx="2200275" cy="165020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915" y="236513"/>
            <a:ext cx="2051539" cy="1538654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454" y="4601494"/>
            <a:ext cx="2942034" cy="2206527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11" y="3139741"/>
            <a:ext cx="2703396" cy="202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1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1" y="2"/>
            <a:ext cx="9143999" cy="6857998"/>
          </a:xfrm>
          <a:prstGeom prst="rect">
            <a:avLst/>
          </a:prstGeom>
        </p:spPr>
      </p:pic>
      <p:grpSp>
        <p:nvGrpSpPr>
          <p:cNvPr id="7" name="object 10"/>
          <p:cNvGrpSpPr/>
          <p:nvPr/>
        </p:nvGrpSpPr>
        <p:grpSpPr>
          <a:xfrm>
            <a:off x="566864" y="2417000"/>
            <a:ext cx="1295400" cy="4072254"/>
            <a:chOff x="566864" y="2417000"/>
            <a:chExt cx="1295400" cy="4072254"/>
          </a:xfrm>
        </p:grpSpPr>
        <p:sp>
          <p:nvSpPr>
            <p:cNvPr id="8" name="object 11"/>
            <p:cNvSpPr/>
            <p:nvPr/>
          </p:nvSpPr>
          <p:spPr>
            <a:xfrm>
              <a:off x="1347215" y="3008376"/>
              <a:ext cx="506095" cy="2889885"/>
            </a:xfrm>
            <a:custGeom>
              <a:avLst/>
              <a:gdLst/>
              <a:ahLst/>
              <a:cxnLst/>
              <a:rect l="l" t="t" r="r" b="b"/>
              <a:pathLst>
                <a:path w="506094" h="2889885">
                  <a:moveTo>
                    <a:pt x="0" y="1444752"/>
                  </a:moveTo>
                  <a:lnTo>
                    <a:pt x="252730" y="1444752"/>
                  </a:lnTo>
                  <a:lnTo>
                    <a:pt x="252730" y="2889719"/>
                  </a:lnTo>
                  <a:lnTo>
                    <a:pt x="505586" y="2889719"/>
                  </a:lnTo>
                </a:path>
                <a:path w="506094" h="2889885">
                  <a:moveTo>
                    <a:pt x="0" y="1444752"/>
                  </a:moveTo>
                  <a:lnTo>
                    <a:pt x="252730" y="1444752"/>
                  </a:lnTo>
                  <a:lnTo>
                    <a:pt x="252730" y="1926463"/>
                  </a:lnTo>
                  <a:lnTo>
                    <a:pt x="505586" y="1926463"/>
                  </a:lnTo>
                </a:path>
                <a:path w="506094" h="2889885">
                  <a:moveTo>
                    <a:pt x="0" y="1444879"/>
                  </a:moveTo>
                  <a:lnTo>
                    <a:pt x="252730" y="1444879"/>
                  </a:lnTo>
                  <a:lnTo>
                    <a:pt x="252730" y="963168"/>
                  </a:lnTo>
                  <a:lnTo>
                    <a:pt x="505586" y="963168"/>
                  </a:lnTo>
                </a:path>
                <a:path w="506094" h="2889885">
                  <a:moveTo>
                    <a:pt x="0" y="1445006"/>
                  </a:moveTo>
                  <a:lnTo>
                    <a:pt x="252730" y="1445006"/>
                  </a:lnTo>
                  <a:lnTo>
                    <a:pt x="252730" y="0"/>
                  </a:lnTo>
                  <a:lnTo>
                    <a:pt x="505586" y="0"/>
                  </a:lnTo>
                </a:path>
              </a:pathLst>
            </a:custGeom>
            <a:ln w="18288">
              <a:solidFill>
                <a:srgbClr val="E766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2"/>
            <p:cNvSpPr/>
            <p:nvPr/>
          </p:nvSpPr>
          <p:spPr>
            <a:xfrm>
              <a:off x="576071" y="2426208"/>
              <a:ext cx="771525" cy="4053840"/>
            </a:xfrm>
            <a:custGeom>
              <a:avLst/>
              <a:gdLst/>
              <a:ahLst/>
              <a:cxnLst/>
              <a:rect l="l" t="t" r="r" b="b"/>
              <a:pathLst>
                <a:path w="771525" h="4053840">
                  <a:moveTo>
                    <a:pt x="771144" y="0"/>
                  </a:moveTo>
                  <a:lnTo>
                    <a:pt x="0" y="0"/>
                  </a:lnTo>
                  <a:lnTo>
                    <a:pt x="0" y="4053840"/>
                  </a:lnTo>
                  <a:lnTo>
                    <a:pt x="771144" y="4053840"/>
                  </a:lnTo>
                  <a:lnTo>
                    <a:pt x="771144" y="0"/>
                  </a:lnTo>
                  <a:close/>
                </a:path>
              </a:pathLst>
            </a:custGeom>
            <a:solidFill>
              <a:srgbClr val="539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3"/>
            <p:cNvSpPr/>
            <p:nvPr/>
          </p:nvSpPr>
          <p:spPr>
            <a:xfrm>
              <a:off x="576071" y="2426208"/>
              <a:ext cx="771525" cy="4053840"/>
            </a:xfrm>
            <a:custGeom>
              <a:avLst/>
              <a:gdLst/>
              <a:ahLst/>
              <a:cxnLst/>
              <a:rect l="l" t="t" r="r" b="b"/>
              <a:pathLst>
                <a:path w="771525" h="4053840">
                  <a:moveTo>
                    <a:pt x="0" y="4053840"/>
                  </a:moveTo>
                  <a:lnTo>
                    <a:pt x="771144" y="4053840"/>
                  </a:lnTo>
                  <a:lnTo>
                    <a:pt x="771144" y="0"/>
                  </a:lnTo>
                  <a:lnTo>
                    <a:pt x="0" y="0"/>
                  </a:lnTo>
                  <a:lnTo>
                    <a:pt x="0" y="405384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4"/>
          <p:cNvSpPr txBox="1"/>
          <p:nvPr/>
        </p:nvSpPr>
        <p:spPr>
          <a:xfrm>
            <a:off x="691134" y="2393938"/>
            <a:ext cx="571500" cy="3788216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819"/>
              </a:spcBef>
            </a:pPr>
            <a:r>
              <a:rPr sz="3600" spc="-25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rebuchet MS"/>
              </a:rPr>
              <a:t>1.</a:t>
            </a:r>
            <a:endParaRPr sz="3600" dirty="0">
              <a:latin typeface="標楷體" panose="03000509000000000000" pitchFamily="65" charset="-120"/>
              <a:ea typeface="標楷體" panose="03000509000000000000" pitchFamily="65" charset="-120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HK"/>
              </a:rPr>
              <a:t>親</a:t>
            </a:r>
            <a:endParaRPr lang="en-US" altLang="zh-TW" sz="3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CJK HK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HK"/>
              </a:rPr>
              <a:t>師</a:t>
            </a:r>
            <a:endParaRPr lang="en-US" altLang="zh-TW" sz="3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CJK HK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HK"/>
              </a:rPr>
              <a:t>生輔</a:t>
            </a:r>
            <a:endParaRPr lang="en-US" altLang="zh-TW" sz="3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CJK HK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HK"/>
              </a:rPr>
              <a:t>導</a:t>
            </a:r>
            <a:endParaRPr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CJK HK"/>
            </a:endParaRPr>
          </a:p>
        </p:txBody>
      </p:sp>
      <p:grpSp>
        <p:nvGrpSpPr>
          <p:cNvPr id="12" name="object 15"/>
          <p:cNvGrpSpPr/>
          <p:nvPr/>
        </p:nvGrpSpPr>
        <p:grpSpPr>
          <a:xfrm>
            <a:off x="1843976" y="2612072"/>
            <a:ext cx="3709670" cy="789940"/>
            <a:chOff x="1843976" y="2612072"/>
            <a:chExt cx="3709670" cy="789940"/>
          </a:xfrm>
        </p:grpSpPr>
        <p:sp>
          <p:nvSpPr>
            <p:cNvPr id="13" name="object 16"/>
            <p:cNvSpPr/>
            <p:nvPr/>
          </p:nvSpPr>
          <p:spPr>
            <a:xfrm>
              <a:off x="1853184" y="2621280"/>
              <a:ext cx="3691254" cy="771525"/>
            </a:xfrm>
            <a:custGeom>
              <a:avLst/>
              <a:gdLst/>
              <a:ahLst/>
              <a:cxnLst/>
              <a:rect l="l" t="t" r="r" b="b"/>
              <a:pathLst>
                <a:path w="3691254" h="771525">
                  <a:moveTo>
                    <a:pt x="3691128" y="0"/>
                  </a:moveTo>
                  <a:lnTo>
                    <a:pt x="0" y="0"/>
                  </a:lnTo>
                  <a:lnTo>
                    <a:pt x="0" y="771144"/>
                  </a:lnTo>
                  <a:lnTo>
                    <a:pt x="3691128" y="771144"/>
                  </a:lnTo>
                  <a:lnTo>
                    <a:pt x="3691128" y="0"/>
                  </a:lnTo>
                  <a:close/>
                </a:path>
              </a:pathLst>
            </a:custGeom>
            <a:solidFill>
              <a:srgbClr val="E76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7"/>
            <p:cNvSpPr/>
            <p:nvPr/>
          </p:nvSpPr>
          <p:spPr>
            <a:xfrm>
              <a:off x="1853184" y="2621280"/>
              <a:ext cx="3691254" cy="771525"/>
            </a:xfrm>
            <a:custGeom>
              <a:avLst/>
              <a:gdLst/>
              <a:ahLst/>
              <a:cxnLst/>
              <a:rect l="l" t="t" r="r" b="b"/>
              <a:pathLst>
                <a:path w="3691254" h="771525">
                  <a:moveTo>
                    <a:pt x="0" y="771144"/>
                  </a:moveTo>
                  <a:lnTo>
                    <a:pt x="3691128" y="771144"/>
                  </a:lnTo>
                  <a:lnTo>
                    <a:pt x="3691128" y="0"/>
                  </a:lnTo>
                  <a:lnTo>
                    <a:pt x="0" y="0"/>
                  </a:lnTo>
                  <a:lnTo>
                    <a:pt x="0" y="771144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8"/>
          <p:cNvSpPr txBox="1"/>
          <p:nvPr/>
        </p:nvSpPr>
        <p:spPr>
          <a:xfrm>
            <a:off x="1860042" y="2732658"/>
            <a:ext cx="3268979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spc="-45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HK"/>
              </a:rPr>
              <a:t>學生三級輔導機制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Noto Sans CJK HK"/>
            </a:endParaRPr>
          </a:p>
        </p:txBody>
      </p:sp>
      <p:grpSp>
        <p:nvGrpSpPr>
          <p:cNvPr id="16" name="object 19"/>
          <p:cNvGrpSpPr/>
          <p:nvPr/>
        </p:nvGrpSpPr>
        <p:grpSpPr>
          <a:xfrm>
            <a:off x="1843976" y="3575240"/>
            <a:ext cx="3145790" cy="789940"/>
            <a:chOff x="1843976" y="3575240"/>
            <a:chExt cx="3145790" cy="789940"/>
          </a:xfrm>
        </p:grpSpPr>
        <p:sp>
          <p:nvSpPr>
            <p:cNvPr id="17" name="object 20"/>
            <p:cNvSpPr/>
            <p:nvPr/>
          </p:nvSpPr>
          <p:spPr>
            <a:xfrm>
              <a:off x="1853184" y="3584448"/>
              <a:ext cx="3127375" cy="771525"/>
            </a:xfrm>
            <a:custGeom>
              <a:avLst/>
              <a:gdLst/>
              <a:ahLst/>
              <a:cxnLst/>
              <a:rect l="l" t="t" r="r" b="b"/>
              <a:pathLst>
                <a:path w="3127375" h="771525">
                  <a:moveTo>
                    <a:pt x="3127247" y="0"/>
                  </a:moveTo>
                  <a:lnTo>
                    <a:pt x="0" y="0"/>
                  </a:lnTo>
                  <a:lnTo>
                    <a:pt x="0" y="771144"/>
                  </a:lnTo>
                  <a:lnTo>
                    <a:pt x="3127247" y="771144"/>
                  </a:lnTo>
                  <a:lnTo>
                    <a:pt x="3127247" y="0"/>
                  </a:lnTo>
                  <a:close/>
                </a:path>
              </a:pathLst>
            </a:custGeom>
            <a:solidFill>
              <a:srgbClr val="E76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1"/>
            <p:cNvSpPr/>
            <p:nvPr/>
          </p:nvSpPr>
          <p:spPr>
            <a:xfrm>
              <a:off x="1853184" y="3584448"/>
              <a:ext cx="3127375" cy="771525"/>
            </a:xfrm>
            <a:custGeom>
              <a:avLst/>
              <a:gdLst/>
              <a:ahLst/>
              <a:cxnLst/>
              <a:rect l="l" t="t" r="r" b="b"/>
              <a:pathLst>
                <a:path w="3127375" h="771525">
                  <a:moveTo>
                    <a:pt x="0" y="771144"/>
                  </a:moveTo>
                  <a:lnTo>
                    <a:pt x="3127247" y="771144"/>
                  </a:lnTo>
                  <a:lnTo>
                    <a:pt x="3127247" y="0"/>
                  </a:lnTo>
                  <a:lnTo>
                    <a:pt x="0" y="0"/>
                  </a:lnTo>
                  <a:lnTo>
                    <a:pt x="0" y="771144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22"/>
          <p:cNvSpPr txBox="1"/>
          <p:nvPr/>
        </p:nvSpPr>
        <p:spPr>
          <a:xfrm>
            <a:off x="2186177" y="3696461"/>
            <a:ext cx="245999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spc="-45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HK"/>
              </a:rPr>
              <a:t>憂鬱自傷防治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Noto Sans CJK HK"/>
            </a:endParaRPr>
          </a:p>
        </p:txBody>
      </p:sp>
      <p:grpSp>
        <p:nvGrpSpPr>
          <p:cNvPr id="20" name="object 23"/>
          <p:cNvGrpSpPr/>
          <p:nvPr/>
        </p:nvGrpSpPr>
        <p:grpSpPr>
          <a:xfrm>
            <a:off x="1843976" y="4541456"/>
            <a:ext cx="3121660" cy="786765"/>
            <a:chOff x="1843976" y="4541456"/>
            <a:chExt cx="3121660" cy="786765"/>
          </a:xfrm>
        </p:grpSpPr>
        <p:sp>
          <p:nvSpPr>
            <p:cNvPr id="21" name="object 24"/>
            <p:cNvSpPr/>
            <p:nvPr/>
          </p:nvSpPr>
          <p:spPr>
            <a:xfrm>
              <a:off x="1853184" y="4550664"/>
              <a:ext cx="3103245" cy="768350"/>
            </a:xfrm>
            <a:custGeom>
              <a:avLst/>
              <a:gdLst/>
              <a:ahLst/>
              <a:cxnLst/>
              <a:rect l="l" t="t" r="r" b="b"/>
              <a:pathLst>
                <a:path w="3103245" h="768350">
                  <a:moveTo>
                    <a:pt x="3102864" y="0"/>
                  </a:moveTo>
                  <a:lnTo>
                    <a:pt x="0" y="0"/>
                  </a:lnTo>
                  <a:lnTo>
                    <a:pt x="0" y="768096"/>
                  </a:lnTo>
                  <a:lnTo>
                    <a:pt x="3102864" y="768096"/>
                  </a:lnTo>
                  <a:lnTo>
                    <a:pt x="3102864" y="0"/>
                  </a:lnTo>
                  <a:close/>
                </a:path>
              </a:pathLst>
            </a:custGeom>
            <a:solidFill>
              <a:srgbClr val="E76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5"/>
            <p:cNvSpPr/>
            <p:nvPr/>
          </p:nvSpPr>
          <p:spPr>
            <a:xfrm>
              <a:off x="1853184" y="4550664"/>
              <a:ext cx="3103245" cy="768350"/>
            </a:xfrm>
            <a:custGeom>
              <a:avLst/>
              <a:gdLst/>
              <a:ahLst/>
              <a:cxnLst/>
              <a:rect l="l" t="t" r="r" b="b"/>
              <a:pathLst>
                <a:path w="3103245" h="768350">
                  <a:moveTo>
                    <a:pt x="0" y="768096"/>
                  </a:moveTo>
                  <a:lnTo>
                    <a:pt x="3102864" y="768096"/>
                  </a:lnTo>
                  <a:lnTo>
                    <a:pt x="3102864" y="0"/>
                  </a:lnTo>
                  <a:lnTo>
                    <a:pt x="0" y="0"/>
                  </a:lnTo>
                  <a:lnTo>
                    <a:pt x="0" y="768096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6"/>
          <p:cNvSpPr txBox="1"/>
          <p:nvPr/>
        </p:nvSpPr>
        <p:spPr>
          <a:xfrm>
            <a:off x="2378455" y="4659579"/>
            <a:ext cx="205232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HK"/>
              </a:rPr>
              <a:t>小團體輔導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Noto Sans CJK HK"/>
            </a:endParaRPr>
          </a:p>
        </p:txBody>
      </p:sp>
      <p:grpSp>
        <p:nvGrpSpPr>
          <p:cNvPr id="24" name="object 27"/>
          <p:cNvGrpSpPr/>
          <p:nvPr/>
        </p:nvGrpSpPr>
        <p:grpSpPr>
          <a:xfrm>
            <a:off x="1843976" y="5504624"/>
            <a:ext cx="3121660" cy="786765"/>
            <a:chOff x="1843976" y="5504624"/>
            <a:chExt cx="3121660" cy="786765"/>
          </a:xfrm>
        </p:grpSpPr>
        <p:sp>
          <p:nvSpPr>
            <p:cNvPr id="25" name="object 28"/>
            <p:cNvSpPr/>
            <p:nvPr/>
          </p:nvSpPr>
          <p:spPr>
            <a:xfrm>
              <a:off x="1853184" y="5513831"/>
              <a:ext cx="3103245" cy="768350"/>
            </a:xfrm>
            <a:custGeom>
              <a:avLst/>
              <a:gdLst/>
              <a:ahLst/>
              <a:cxnLst/>
              <a:rect l="l" t="t" r="r" b="b"/>
              <a:pathLst>
                <a:path w="3103245" h="768350">
                  <a:moveTo>
                    <a:pt x="3102864" y="0"/>
                  </a:moveTo>
                  <a:lnTo>
                    <a:pt x="0" y="0"/>
                  </a:lnTo>
                  <a:lnTo>
                    <a:pt x="0" y="768096"/>
                  </a:lnTo>
                  <a:lnTo>
                    <a:pt x="3102864" y="768096"/>
                  </a:lnTo>
                  <a:lnTo>
                    <a:pt x="3102864" y="0"/>
                  </a:lnTo>
                  <a:close/>
                </a:path>
              </a:pathLst>
            </a:custGeom>
            <a:solidFill>
              <a:srgbClr val="E76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9"/>
            <p:cNvSpPr/>
            <p:nvPr/>
          </p:nvSpPr>
          <p:spPr>
            <a:xfrm>
              <a:off x="1853184" y="5513831"/>
              <a:ext cx="3103245" cy="768350"/>
            </a:xfrm>
            <a:custGeom>
              <a:avLst/>
              <a:gdLst/>
              <a:ahLst/>
              <a:cxnLst/>
              <a:rect l="l" t="t" r="r" b="b"/>
              <a:pathLst>
                <a:path w="3103245" h="768350">
                  <a:moveTo>
                    <a:pt x="0" y="768096"/>
                  </a:moveTo>
                  <a:lnTo>
                    <a:pt x="3102864" y="768096"/>
                  </a:lnTo>
                  <a:lnTo>
                    <a:pt x="3102864" y="0"/>
                  </a:lnTo>
                  <a:lnTo>
                    <a:pt x="0" y="0"/>
                  </a:lnTo>
                  <a:lnTo>
                    <a:pt x="0" y="768096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30"/>
          <p:cNvSpPr txBox="1"/>
          <p:nvPr/>
        </p:nvSpPr>
        <p:spPr>
          <a:xfrm>
            <a:off x="2173985" y="5623356"/>
            <a:ext cx="245999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45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HK"/>
              </a:rPr>
              <a:t>親師輔導諮詢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Noto Sans CJK HK"/>
            </a:endParaRPr>
          </a:p>
        </p:txBody>
      </p:sp>
      <p:sp>
        <p:nvSpPr>
          <p:cNvPr id="52" name="object 55"/>
          <p:cNvSpPr txBox="1">
            <a:spLocks/>
          </p:cNvSpPr>
          <p:nvPr/>
        </p:nvSpPr>
        <p:spPr>
          <a:xfrm>
            <a:off x="691134" y="230631"/>
            <a:ext cx="419877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pc="-15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輔導室重點工作</a:t>
            </a:r>
            <a:r>
              <a:rPr lang="en-US" altLang="zh-TW" spc="-15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pc="-15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pc="8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74" name="群組 73"/>
          <p:cNvGrpSpPr/>
          <p:nvPr/>
        </p:nvGrpSpPr>
        <p:grpSpPr>
          <a:xfrm>
            <a:off x="6375677" y="2329053"/>
            <a:ext cx="1241401" cy="4053840"/>
            <a:chOff x="576071" y="2426208"/>
            <a:chExt cx="1241401" cy="4053840"/>
          </a:xfrm>
        </p:grpSpPr>
        <p:sp>
          <p:nvSpPr>
            <p:cNvPr id="75" name="object 11"/>
            <p:cNvSpPr/>
            <p:nvPr/>
          </p:nvSpPr>
          <p:spPr>
            <a:xfrm>
              <a:off x="1311377" y="2676599"/>
              <a:ext cx="506095" cy="2889885"/>
            </a:xfrm>
            <a:custGeom>
              <a:avLst/>
              <a:gdLst/>
              <a:ahLst/>
              <a:cxnLst/>
              <a:rect l="l" t="t" r="r" b="b"/>
              <a:pathLst>
                <a:path w="506094" h="2889885">
                  <a:moveTo>
                    <a:pt x="0" y="1444752"/>
                  </a:moveTo>
                  <a:lnTo>
                    <a:pt x="252730" y="1444752"/>
                  </a:lnTo>
                  <a:lnTo>
                    <a:pt x="252730" y="2889719"/>
                  </a:lnTo>
                  <a:lnTo>
                    <a:pt x="505586" y="2889719"/>
                  </a:lnTo>
                </a:path>
                <a:path w="506094" h="2889885">
                  <a:moveTo>
                    <a:pt x="0" y="1444752"/>
                  </a:moveTo>
                  <a:lnTo>
                    <a:pt x="252730" y="1444752"/>
                  </a:lnTo>
                  <a:lnTo>
                    <a:pt x="252730" y="1926463"/>
                  </a:lnTo>
                  <a:lnTo>
                    <a:pt x="505586" y="1926463"/>
                  </a:lnTo>
                </a:path>
                <a:path w="506094" h="2889885">
                  <a:moveTo>
                    <a:pt x="0" y="1444879"/>
                  </a:moveTo>
                  <a:lnTo>
                    <a:pt x="252730" y="1444879"/>
                  </a:lnTo>
                  <a:lnTo>
                    <a:pt x="252730" y="963168"/>
                  </a:lnTo>
                  <a:lnTo>
                    <a:pt x="505586" y="963168"/>
                  </a:lnTo>
                </a:path>
                <a:path w="506094" h="2889885">
                  <a:moveTo>
                    <a:pt x="0" y="1445006"/>
                  </a:moveTo>
                  <a:lnTo>
                    <a:pt x="252730" y="1445006"/>
                  </a:lnTo>
                  <a:lnTo>
                    <a:pt x="252730" y="0"/>
                  </a:lnTo>
                  <a:lnTo>
                    <a:pt x="505586" y="0"/>
                  </a:lnTo>
                </a:path>
              </a:pathLst>
            </a:custGeom>
            <a:ln w="18288">
              <a:solidFill>
                <a:srgbClr val="E766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12"/>
            <p:cNvSpPr/>
            <p:nvPr/>
          </p:nvSpPr>
          <p:spPr>
            <a:xfrm>
              <a:off x="576071" y="2426208"/>
              <a:ext cx="771525" cy="4053840"/>
            </a:xfrm>
            <a:custGeom>
              <a:avLst/>
              <a:gdLst/>
              <a:ahLst/>
              <a:cxnLst/>
              <a:rect l="l" t="t" r="r" b="b"/>
              <a:pathLst>
                <a:path w="771525" h="4053840">
                  <a:moveTo>
                    <a:pt x="771144" y="0"/>
                  </a:moveTo>
                  <a:lnTo>
                    <a:pt x="0" y="0"/>
                  </a:lnTo>
                  <a:lnTo>
                    <a:pt x="0" y="4053840"/>
                  </a:lnTo>
                  <a:lnTo>
                    <a:pt x="771144" y="4053840"/>
                  </a:lnTo>
                  <a:lnTo>
                    <a:pt x="771144" y="0"/>
                  </a:lnTo>
                  <a:close/>
                </a:path>
              </a:pathLst>
            </a:custGeom>
            <a:solidFill>
              <a:srgbClr val="539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13"/>
            <p:cNvSpPr/>
            <p:nvPr/>
          </p:nvSpPr>
          <p:spPr>
            <a:xfrm>
              <a:off x="576071" y="2426208"/>
              <a:ext cx="771525" cy="4053840"/>
            </a:xfrm>
            <a:custGeom>
              <a:avLst/>
              <a:gdLst/>
              <a:ahLst/>
              <a:cxnLst/>
              <a:rect l="l" t="t" r="r" b="b"/>
              <a:pathLst>
                <a:path w="771525" h="4053840">
                  <a:moveTo>
                    <a:pt x="0" y="4053840"/>
                  </a:moveTo>
                  <a:lnTo>
                    <a:pt x="771144" y="4053840"/>
                  </a:lnTo>
                  <a:lnTo>
                    <a:pt x="771144" y="0"/>
                  </a:lnTo>
                  <a:lnTo>
                    <a:pt x="0" y="0"/>
                  </a:lnTo>
                  <a:lnTo>
                    <a:pt x="0" y="405384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14"/>
          <p:cNvSpPr txBox="1"/>
          <p:nvPr/>
        </p:nvSpPr>
        <p:spPr>
          <a:xfrm>
            <a:off x="6475449" y="2157689"/>
            <a:ext cx="571500" cy="4072909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819"/>
              </a:spcBef>
            </a:pPr>
            <a:r>
              <a:rPr lang="en-US" altLang="zh-TW" sz="3600" spc="-25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rebuchet MS"/>
              </a:rPr>
              <a:t>2</a:t>
            </a:r>
            <a:r>
              <a:rPr sz="3600" spc="-25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rebuchet MS"/>
              </a:rPr>
              <a:t>.</a:t>
            </a:r>
            <a:endParaRPr sz="3600" dirty="0">
              <a:latin typeface="標楷體" panose="03000509000000000000" pitchFamily="65" charset="-120"/>
              <a:ea typeface="標楷體" panose="03000509000000000000" pitchFamily="65" charset="-120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lang="zh-TW" altLang="en-US" sz="3600" b="1" spc="-5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HK"/>
              </a:rPr>
              <a:t>營造友善校園</a:t>
            </a:r>
            <a:endParaRPr sz="3600" dirty="0">
              <a:latin typeface="標楷體" panose="03000509000000000000" pitchFamily="65" charset="-120"/>
              <a:ea typeface="標楷體" panose="03000509000000000000" pitchFamily="65" charset="-120"/>
              <a:cs typeface="Noto Sans CJK HK"/>
            </a:endParaRPr>
          </a:p>
        </p:txBody>
      </p:sp>
      <p:grpSp>
        <p:nvGrpSpPr>
          <p:cNvPr id="79" name="object 15"/>
          <p:cNvGrpSpPr/>
          <p:nvPr/>
        </p:nvGrpSpPr>
        <p:grpSpPr>
          <a:xfrm>
            <a:off x="7626785" y="2191002"/>
            <a:ext cx="3136583" cy="789940"/>
            <a:chOff x="1843976" y="2612072"/>
            <a:chExt cx="3709670" cy="789940"/>
          </a:xfrm>
        </p:grpSpPr>
        <p:sp>
          <p:nvSpPr>
            <p:cNvPr id="80" name="object 16"/>
            <p:cNvSpPr/>
            <p:nvPr/>
          </p:nvSpPr>
          <p:spPr>
            <a:xfrm>
              <a:off x="1853184" y="2621280"/>
              <a:ext cx="3691254" cy="771525"/>
            </a:xfrm>
            <a:custGeom>
              <a:avLst/>
              <a:gdLst/>
              <a:ahLst/>
              <a:cxnLst/>
              <a:rect l="l" t="t" r="r" b="b"/>
              <a:pathLst>
                <a:path w="3691254" h="771525">
                  <a:moveTo>
                    <a:pt x="3691128" y="0"/>
                  </a:moveTo>
                  <a:lnTo>
                    <a:pt x="0" y="0"/>
                  </a:lnTo>
                  <a:lnTo>
                    <a:pt x="0" y="771144"/>
                  </a:lnTo>
                  <a:lnTo>
                    <a:pt x="3691128" y="771144"/>
                  </a:lnTo>
                  <a:lnTo>
                    <a:pt x="3691128" y="0"/>
                  </a:lnTo>
                  <a:close/>
                </a:path>
              </a:pathLst>
            </a:custGeom>
            <a:solidFill>
              <a:srgbClr val="E76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17"/>
            <p:cNvSpPr/>
            <p:nvPr/>
          </p:nvSpPr>
          <p:spPr>
            <a:xfrm>
              <a:off x="1853184" y="2621280"/>
              <a:ext cx="3691254" cy="771525"/>
            </a:xfrm>
            <a:custGeom>
              <a:avLst/>
              <a:gdLst/>
              <a:ahLst/>
              <a:cxnLst/>
              <a:rect l="l" t="t" r="r" b="b"/>
              <a:pathLst>
                <a:path w="3691254" h="771525">
                  <a:moveTo>
                    <a:pt x="0" y="771144"/>
                  </a:moveTo>
                  <a:lnTo>
                    <a:pt x="3691128" y="771144"/>
                  </a:lnTo>
                  <a:lnTo>
                    <a:pt x="3691128" y="0"/>
                  </a:lnTo>
                  <a:lnTo>
                    <a:pt x="0" y="0"/>
                  </a:lnTo>
                  <a:lnTo>
                    <a:pt x="0" y="771144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18"/>
          <p:cNvSpPr txBox="1"/>
          <p:nvPr/>
        </p:nvSpPr>
        <p:spPr>
          <a:xfrm>
            <a:off x="7993243" y="2338704"/>
            <a:ext cx="3268979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zh-TW" altLang="en-US" sz="3200" b="1" spc="-45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HK"/>
              </a:rPr>
              <a:t>生命教育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Noto Sans CJK HK"/>
            </a:endParaRPr>
          </a:p>
        </p:txBody>
      </p:sp>
      <p:grpSp>
        <p:nvGrpSpPr>
          <p:cNvPr id="94" name="object 19"/>
          <p:cNvGrpSpPr/>
          <p:nvPr/>
        </p:nvGrpSpPr>
        <p:grpSpPr>
          <a:xfrm>
            <a:off x="7617078" y="3143404"/>
            <a:ext cx="3145790" cy="789940"/>
            <a:chOff x="1843976" y="3575240"/>
            <a:chExt cx="3145790" cy="789940"/>
          </a:xfrm>
        </p:grpSpPr>
        <p:sp>
          <p:nvSpPr>
            <p:cNvPr id="95" name="object 20"/>
            <p:cNvSpPr/>
            <p:nvPr/>
          </p:nvSpPr>
          <p:spPr>
            <a:xfrm>
              <a:off x="1853184" y="3584448"/>
              <a:ext cx="3127375" cy="771525"/>
            </a:xfrm>
            <a:custGeom>
              <a:avLst/>
              <a:gdLst/>
              <a:ahLst/>
              <a:cxnLst/>
              <a:rect l="l" t="t" r="r" b="b"/>
              <a:pathLst>
                <a:path w="3127375" h="771525">
                  <a:moveTo>
                    <a:pt x="3127247" y="0"/>
                  </a:moveTo>
                  <a:lnTo>
                    <a:pt x="0" y="0"/>
                  </a:lnTo>
                  <a:lnTo>
                    <a:pt x="0" y="771144"/>
                  </a:lnTo>
                  <a:lnTo>
                    <a:pt x="3127247" y="771144"/>
                  </a:lnTo>
                  <a:lnTo>
                    <a:pt x="3127247" y="0"/>
                  </a:lnTo>
                  <a:close/>
                </a:path>
              </a:pathLst>
            </a:custGeom>
            <a:solidFill>
              <a:srgbClr val="E76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21"/>
            <p:cNvSpPr/>
            <p:nvPr/>
          </p:nvSpPr>
          <p:spPr>
            <a:xfrm>
              <a:off x="1853184" y="3584448"/>
              <a:ext cx="3127375" cy="771525"/>
            </a:xfrm>
            <a:custGeom>
              <a:avLst/>
              <a:gdLst/>
              <a:ahLst/>
              <a:cxnLst/>
              <a:rect l="l" t="t" r="r" b="b"/>
              <a:pathLst>
                <a:path w="3127375" h="771525">
                  <a:moveTo>
                    <a:pt x="0" y="771144"/>
                  </a:moveTo>
                  <a:lnTo>
                    <a:pt x="3127247" y="771144"/>
                  </a:lnTo>
                  <a:lnTo>
                    <a:pt x="3127247" y="0"/>
                  </a:lnTo>
                  <a:lnTo>
                    <a:pt x="0" y="0"/>
                  </a:lnTo>
                  <a:lnTo>
                    <a:pt x="0" y="771144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22"/>
          <p:cNvSpPr txBox="1"/>
          <p:nvPr/>
        </p:nvSpPr>
        <p:spPr>
          <a:xfrm>
            <a:off x="7959279" y="3264625"/>
            <a:ext cx="2459990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zh-TW" altLang="en-US" sz="3200" b="1" spc="-45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HK"/>
              </a:rPr>
              <a:t>性別平等教育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Noto Sans CJK HK"/>
            </a:endParaRPr>
          </a:p>
        </p:txBody>
      </p:sp>
      <p:grpSp>
        <p:nvGrpSpPr>
          <p:cNvPr id="98" name="object 23"/>
          <p:cNvGrpSpPr/>
          <p:nvPr/>
        </p:nvGrpSpPr>
        <p:grpSpPr>
          <a:xfrm>
            <a:off x="7617078" y="4105014"/>
            <a:ext cx="3735268" cy="786765"/>
            <a:chOff x="1843976" y="4541456"/>
            <a:chExt cx="3121660" cy="786765"/>
          </a:xfrm>
        </p:grpSpPr>
        <p:sp>
          <p:nvSpPr>
            <p:cNvPr id="99" name="object 24"/>
            <p:cNvSpPr/>
            <p:nvPr/>
          </p:nvSpPr>
          <p:spPr>
            <a:xfrm>
              <a:off x="1853184" y="4550664"/>
              <a:ext cx="3103245" cy="768350"/>
            </a:xfrm>
            <a:custGeom>
              <a:avLst/>
              <a:gdLst/>
              <a:ahLst/>
              <a:cxnLst/>
              <a:rect l="l" t="t" r="r" b="b"/>
              <a:pathLst>
                <a:path w="3103245" h="768350">
                  <a:moveTo>
                    <a:pt x="3102864" y="0"/>
                  </a:moveTo>
                  <a:lnTo>
                    <a:pt x="0" y="0"/>
                  </a:lnTo>
                  <a:lnTo>
                    <a:pt x="0" y="768096"/>
                  </a:lnTo>
                  <a:lnTo>
                    <a:pt x="3102864" y="768096"/>
                  </a:lnTo>
                  <a:lnTo>
                    <a:pt x="3102864" y="0"/>
                  </a:lnTo>
                  <a:close/>
                </a:path>
              </a:pathLst>
            </a:custGeom>
            <a:solidFill>
              <a:srgbClr val="E76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25"/>
            <p:cNvSpPr/>
            <p:nvPr/>
          </p:nvSpPr>
          <p:spPr>
            <a:xfrm>
              <a:off x="1853184" y="4550664"/>
              <a:ext cx="3103245" cy="768350"/>
            </a:xfrm>
            <a:custGeom>
              <a:avLst/>
              <a:gdLst/>
              <a:ahLst/>
              <a:cxnLst/>
              <a:rect l="l" t="t" r="r" b="b"/>
              <a:pathLst>
                <a:path w="3103245" h="768350">
                  <a:moveTo>
                    <a:pt x="0" y="768096"/>
                  </a:moveTo>
                  <a:lnTo>
                    <a:pt x="3102864" y="768096"/>
                  </a:lnTo>
                  <a:lnTo>
                    <a:pt x="3102864" y="0"/>
                  </a:lnTo>
                  <a:lnTo>
                    <a:pt x="0" y="0"/>
                  </a:lnTo>
                  <a:lnTo>
                    <a:pt x="0" y="768096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26"/>
          <p:cNvSpPr txBox="1"/>
          <p:nvPr/>
        </p:nvSpPr>
        <p:spPr>
          <a:xfrm>
            <a:off x="7650796" y="4256599"/>
            <a:ext cx="370996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TW" altLang="en-US" sz="3200" b="1" spc="-5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HK"/>
              </a:rPr>
              <a:t>高關懷個案追蹤輔導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Noto Sans CJK HK"/>
            </a:endParaRPr>
          </a:p>
        </p:txBody>
      </p:sp>
      <p:grpSp>
        <p:nvGrpSpPr>
          <p:cNvPr id="102" name="object 27"/>
          <p:cNvGrpSpPr/>
          <p:nvPr/>
        </p:nvGrpSpPr>
        <p:grpSpPr>
          <a:xfrm>
            <a:off x="7660004" y="5043103"/>
            <a:ext cx="3121660" cy="786765"/>
            <a:chOff x="1843976" y="5504624"/>
            <a:chExt cx="3121660" cy="786765"/>
          </a:xfrm>
        </p:grpSpPr>
        <p:sp>
          <p:nvSpPr>
            <p:cNvPr id="103" name="object 28"/>
            <p:cNvSpPr/>
            <p:nvPr/>
          </p:nvSpPr>
          <p:spPr>
            <a:xfrm>
              <a:off x="1853184" y="5513831"/>
              <a:ext cx="3103245" cy="768350"/>
            </a:xfrm>
            <a:custGeom>
              <a:avLst/>
              <a:gdLst/>
              <a:ahLst/>
              <a:cxnLst/>
              <a:rect l="l" t="t" r="r" b="b"/>
              <a:pathLst>
                <a:path w="3103245" h="768350">
                  <a:moveTo>
                    <a:pt x="3102864" y="0"/>
                  </a:moveTo>
                  <a:lnTo>
                    <a:pt x="0" y="0"/>
                  </a:lnTo>
                  <a:lnTo>
                    <a:pt x="0" y="768096"/>
                  </a:lnTo>
                  <a:lnTo>
                    <a:pt x="3102864" y="768096"/>
                  </a:lnTo>
                  <a:lnTo>
                    <a:pt x="3102864" y="0"/>
                  </a:lnTo>
                  <a:close/>
                </a:path>
              </a:pathLst>
            </a:custGeom>
            <a:solidFill>
              <a:srgbClr val="E76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29"/>
            <p:cNvSpPr/>
            <p:nvPr/>
          </p:nvSpPr>
          <p:spPr>
            <a:xfrm>
              <a:off x="1853184" y="5513831"/>
              <a:ext cx="3103245" cy="768350"/>
            </a:xfrm>
            <a:custGeom>
              <a:avLst/>
              <a:gdLst/>
              <a:ahLst/>
              <a:cxnLst/>
              <a:rect l="l" t="t" r="r" b="b"/>
              <a:pathLst>
                <a:path w="3103245" h="768350">
                  <a:moveTo>
                    <a:pt x="0" y="768096"/>
                  </a:moveTo>
                  <a:lnTo>
                    <a:pt x="3102864" y="768096"/>
                  </a:lnTo>
                  <a:lnTo>
                    <a:pt x="3102864" y="0"/>
                  </a:lnTo>
                  <a:lnTo>
                    <a:pt x="0" y="0"/>
                  </a:lnTo>
                  <a:lnTo>
                    <a:pt x="0" y="768096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30"/>
          <p:cNvSpPr txBox="1"/>
          <p:nvPr/>
        </p:nvSpPr>
        <p:spPr>
          <a:xfrm>
            <a:off x="7980805" y="5185356"/>
            <a:ext cx="245999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TW" altLang="en-US" sz="3200" b="1" spc="-45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HK"/>
              </a:rPr>
              <a:t>關懷中輟生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Noto Sans CJK HK"/>
            </a:endParaRPr>
          </a:p>
        </p:txBody>
      </p:sp>
      <p:cxnSp>
        <p:nvCxnSpPr>
          <p:cNvPr id="106" name="直線接點 105"/>
          <p:cNvCxnSpPr/>
          <p:nvPr/>
        </p:nvCxnSpPr>
        <p:spPr>
          <a:xfrm flipH="1">
            <a:off x="7358438" y="5430379"/>
            <a:ext cx="9312" cy="95251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接點 106"/>
          <p:cNvCxnSpPr/>
          <p:nvPr/>
        </p:nvCxnSpPr>
        <p:spPr>
          <a:xfrm>
            <a:off x="7367750" y="6382893"/>
            <a:ext cx="266135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object 27"/>
          <p:cNvGrpSpPr/>
          <p:nvPr/>
        </p:nvGrpSpPr>
        <p:grpSpPr>
          <a:xfrm>
            <a:off x="7650796" y="5907986"/>
            <a:ext cx="3121660" cy="786765"/>
            <a:chOff x="1843976" y="5504624"/>
            <a:chExt cx="3121660" cy="786765"/>
          </a:xfrm>
        </p:grpSpPr>
        <p:sp>
          <p:nvSpPr>
            <p:cNvPr id="109" name="object 28"/>
            <p:cNvSpPr/>
            <p:nvPr/>
          </p:nvSpPr>
          <p:spPr>
            <a:xfrm>
              <a:off x="1853184" y="5513831"/>
              <a:ext cx="3103245" cy="768350"/>
            </a:xfrm>
            <a:custGeom>
              <a:avLst/>
              <a:gdLst/>
              <a:ahLst/>
              <a:cxnLst/>
              <a:rect l="l" t="t" r="r" b="b"/>
              <a:pathLst>
                <a:path w="3103245" h="768350">
                  <a:moveTo>
                    <a:pt x="3102864" y="0"/>
                  </a:moveTo>
                  <a:lnTo>
                    <a:pt x="0" y="0"/>
                  </a:lnTo>
                  <a:lnTo>
                    <a:pt x="0" y="768096"/>
                  </a:lnTo>
                  <a:lnTo>
                    <a:pt x="3102864" y="768096"/>
                  </a:lnTo>
                  <a:lnTo>
                    <a:pt x="3102864" y="0"/>
                  </a:lnTo>
                  <a:close/>
                </a:path>
              </a:pathLst>
            </a:custGeom>
            <a:solidFill>
              <a:srgbClr val="E76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29"/>
            <p:cNvSpPr/>
            <p:nvPr/>
          </p:nvSpPr>
          <p:spPr>
            <a:xfrm>
              <a:off x="1853184" y="5513831"/>
              <a:ext cx="3103245" cy="768350"/>
            </a:xfrm>
            <a:custGeom>
              <a:avLst/>
              <a:gdLst/>
              <a:ahLst/>
              <a:cxnLst/>
              <a:rect l="l" t="t" r="r" b="b"/>
              <a:pathLst>
                <a:path w="3103245" h="768350">
                  <a:moveTo>
                    <a:pt x="0" y="768096"/>
                  </a:moveTo>
                  <a:lnTo>
                    <a:pt x="3102864" y="768096"/>
                  </a:lnTo>
                  <a:lnTo>
                    <a:pt x="3102864" y="0"/>
                  </a:lnTo>
                  <a:lnTo>
                    <a:pt x="0" y="0"/>
                  </a:lnTo>
                  <a:lnTo>
                    <a:pt x="0" y="768096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30"/>
          <p:cNvSpPr txBox="1"/>
          <p:nvPr/>
        </p:nvSpPr>
        <p:spPr>
          <a:xfrm>
            <a:off x="7786909" y="6025059"/>
            <a:ext cx="2882012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TW" altLang="en-US" sz="3200" b="1" spc="-45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HK"/>
              </a:rPr>
              <a:t>關懷</a:t>
            </a:r>
            <a:r>
              <a:rPr lang="zh-TW" altLang="en-US" sz="3200" b="1" spc="-45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HK"/>
              </a:rPr>
              <a:t>拒絕上學</a:t>
            </a:r>
            <a:r>
              <a:rPr lang="zh-TW" altLang="en-US" sz="3200" b="1" spc="-45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HK"/>
              </a:rPr>
              <a:t>生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Noto Sans CJK HK"/>
            </a:endParaRPr>
          </a:p>
        </p:txBody>
      </p:sp>
      <p:pic>
        <p:nvPicPr>
          <p:cNvPr id="113" name="object 5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58327" y="111974"/>
            <a:ext cx="2683002" cy="200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54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/>
          <p:cNvGrpSpPr/>
          <p:nvPr/>
        </p:nvGrpSpPr>
        <p:grpSpPr>
          <a:xfrm>
            <a:off x="3048001" y="2"/>
            <a:ext cx="9143999" cy="6857998"/>
            <a:chOff x="0" y="0"/>
            <a:chExt cx="9143999" cy="6857998"/>
          </a:xfrm>
        </p:grpSpPr>
        <p:pic>
          <p:nvPicPr>
            <p:cNvPr id="3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8"/>
            </a:xfrm>
            <a:prstGeom prst="rect">
              <a:avLst/>
            </a:prstGeom>
          </p:spPr>
        </p:pic>
        <p:pic>
          <p:nvPicPr>
            <p:cNvPr id="4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2144" y="3325418"/>
              <a:ext cx="4181855" cy="3532579"/>
            </a:xfrm>
            <a:prstGeom prst="rect">
              <a:avLst/>
            </a:prstGeom>
          </p:spPr>
        </p:pic>
      </p:grpSp>
      <p:grpSp>
        <p:nvGrpSpPr>
          <p:cNvPr id="7" name="object 10"/>
          <p:cNvGrpSpPr/>
          <p:nvPr/>
        </p:nvGrpSpPr>
        <p:grpSpPr>
          <a:xfrm>
            <a:off x="607859" y="1732229"/>
            <a:ext cx="1295400" cy="4156700"/>
            <a:chOff x="566864" y="2417000"/>
            <a:chExt cx="1295400" cy="4072254"/>
          </a:xfrm>
        </p:grpSpPr>
        <p:sp>
          <p:nvSpPr>
            <p:cNvPr id="8" name="object 11"/>
            <p:cNvSpPr/>
            <p:nvPr/>
          </p:nvSpPr>
          <p:spPr>
            <a:xfrm>
              <a:off x="1347215" y="3008376"/>
              <a:ext cx="506095" cy="2889885"/>
            </a:xfrm>
            <a:custGeom>
              <a:avLst/>
              <a:gdLst/>
              <a:ahLst/>
              <a:cxnLst/>
              <a:rect l="l" t="t" r="r" b="b"/>
              <a:pathLst>
                <a:path w="506094" h="2889885">
                  <a:moveTo>
                    <a:pt x="0" y="1444752"/>
                  </a:moveTo>
                  <a:lnTo>
                    <a:pt x="252730" y="1444752"/>
                  </a:lnTo>
                  <a:lnTo>
                    <a:pt x="252730" y="2889719"/>
                  </a:lnTo>
                  <a:lnTo>
                    <a:pt x="505586" y="2889719"/>
                  </a:lnTo>
                </a:path>
                <a:path w="506094" h="2889885">
                  <a:moveTo>
                    <a:pt x="0" y="1444752"/>
                  </a:moveTo>
                  <a:lnTo>
                    <a:pt x="252730" y="1444752"/>
                  </a:lnTo>
                  <a:lnTo>
                    <a:pt x="252730" y="1926463"/>
                  </a:lnTo>
                  <a:lnTo>
                    <a:pt x="505586" y="1926463"/>
                  </a:lnTo>
                </a:path>
                <a:path w="506094" h="2889885">
                  <a:moveTo>
                    <a:pt x="0" y="1444879"/>
                  </a:moveTo>
                  <a:lnTo>
                    <a:pt x="252730" y="1444879"/>
                  </a:lnTo>
                  <a:lnTo>
                    <a:pt x="252730" y="963168"/>
                  </a:lnTo>
                  <a:lnTo>
                    <a:pt x="505586" y="963168"/>
                  </a:lnTo>
                </a:path>
                <a:path w="506094" h="2889885">
                  <a:moveTo>
                    <a:pt x="0" y="1445006"/>
                  </a:moveTo>
                  <a:lnTo>
                    <a:pt x="252730" y="1445006"/>
                  </a:lnTo>
                  <a:lnTo>
                    <a:pt x="252730" y="0"/>
                  </a:lnTo>
                  <a:lnTo>
                    <a:pt x="505586" y="0"/>
                  </a:lnTo>
                </a:path>
              </a:pathLst>
            </a:custGeom>
            <a:ln w="18288">
              <a:solidFill>
                <a:srgbClr val="E766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2"/>
            <p:cNvSpPr/>
            <p:nvPr/>
          </p:nvSpPr>
          <p:spPr>
            <a:xfrm>
              <a:off x="576071" y="2426208"/>
              <a:ext cx="771525" cy="4053840"/>
            </a:xfrm>
            <a:custGeom>
              <a:avLst/>
              <a:gdLst/>
              <a:ahLst/>
              <a:cxnLst/>
              <a:rect l="l" t="t" r="r" b="b"/>
              <a:pathLst>
                <a:path w="771525" h="4053840">
                  <a:moveTo>
                    <a:pt x="771144" y="0"/>
                  </a:moveTo>
                  <a:lnTo>
                    <a:pt x="0" y="0"/>
                  </a:lnTo>
                  <a:lnTo>
                    <a:pt x="0" y="4053840"/>
                  </a:lnTo>
                  <a:lnTo>
                    <a:pt x="771144" y="4053840"/>
                  </a:lnTo>
                  <a:lnTo>
                    <a:pt x="771144" y="0"/>
                  </a:lnTo>
                  <a:close/>
                </a:path>
              </a:pathLst>
            </a:custGeom>
            <a:solidFill>
              <a:srgbClr val="539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3"/>
            <p:cNvSpPr/>
            <p:nvPr/>
          </p:nvSpPr>
          <p:spPr>
            <a:xfrm>
              <a:off x="576071" y="2426208"/>
              <a:ext cx="771525" cy="4053840"/>
            </a:xfrm>
            <a:custGeom>
              <a:avLst/>
              <a:gdLst/>
              <a:ahLst/>
              <a:cxnLst/>
              <a:rect l="l" t="t" r="r" b="b"/>
              <a:pathLst>
                <a:path w="771525" h="4053840">
                  <a:moveTo>
                    <a:pt x="0" y="4053840"/>
                  </a:moveTo>
                  <a:lnTo>
                    <a:pt x="771144" y="4053840"/>
                  </a:lnTo>
                  <a:lnTo>
                    <a:pt x="771144" y="0"/>
                  </a:lnTo>
                  <a:lnTo>
                    <a:pt x="0" y="0"/>
                  </a:lnTo>
                  <a:lnTo>
                    <a:pt x="0" y="405384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4"/>
          <p:cNvSpPr txBox="1"/>
          <p:nvPr/>
        </p:nvSpPr>
        <p:spPr>
          <a:xfrm>
            <a:off x="684059" y="1995398"/>
            <a:ext cx="571500" cy="3642022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819"/>
              </a:spcBef>
            </a:pPr>
            <a:r>
              <a:rPr lang="en-US" altLang="zh-TW" sz="3200" spc="-25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rebuchet MS"/>
              </a:rPr>
              <a:t>3</a:t>
            </a:r>
            <a:r>
              <a:rPr sz="3200" spc="-25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rebuchet MS"/>
              </a:rPr>
              <a:t>.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lang="zh-TW" altLang="en-US" sz="3200" b="1" spc="-5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HK"/>
              </a:rPr>
              <a:t>特教專業服務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Noto Sans CJK HK"/>
            </a:endParaRPr>
          </a:p>
        </p:txBody>
      </p:sp>
      <p:grpSp>
        <p:nvGrpSpPr>
          <p:cNvPr id="12" name="object 15"/>
          <p:cNvGrpSpPr/>
          <p:nvPr/>
        </p:nvGrpSpPr>
        <p:grpSpPr>
          <a:xfrm>
            <a:off x="1884971" y="2012672"/>
            <a:ext cx="3136583" cy="789940"/>
            <a:chOff x="1843976" y="2612072"/>
            <a:chExt cx="3709670" cy="789940"/>
          </a:xfrm>
        </p:grpSpPr>
        <p:sp>
          <p:nvSpPr>
            <p:cNvPr id="13" name="object 16"/>
            <p:cNvSpPr/>
            <p:nvPr/>
          </p:nvSpPr>
          <p:spPr>
            <a:xfrm>
              <a:off x="1853184" y="2621280"/>
              <a:ext cx="3691254" cy="771525"/>
            </a:xfrm>
            <a:custGeom>
              <a:avLst/>
              <a:gdLst/>
              <a:ahLst/>
              <a:cxnLst/>
              <a:rect l="l" t="t" r="r" b="b"/>
              <a:pathLst>
                <a:path w="3691254" h="771525">
                  <a:moveTo>
                    <a:pt x="3691128" y="0"/>
                  </a:moveTo>
                  <a:lnTo>
                    <a:pt x="0" y="0"/>
                  </a:lnTo>
                  <a:lnTo>
                    <a:pt x="0" y="771144"/>
                  </a:lnTo>
                  <a:lnTo>
                    <a:pt x="3691128" y="771144"/>
                  </a:lnTo>
                  <a:lnTo>
                    <a:pt x="3691128" y="0"/>
                  </a:lnTo>
                  <a:close/>
                </a:path>
              </a:pathLst>
            </a:custGeom>
            <a:solidFill>
              <a:srgbClr val="E76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7"/>
            <p:cNvSpPr/>
            <p:nvPr/>
          </p:nvSpPr>
          <p:spPr>
            <a:xfrm>
              <a:off x="1853184" y="2621280"/>
              <a:ext cx="3691254" cy="771525"/>
            </a:xfrm>
            <a:custGeom>
              <a:avLst/>
              <a:gdLst/>
              <a:ahLst/>
              <a:cxnLst/>
              <a:rect l="l" t="t" r="r" b="b"/>
              <a:pathLst>
                <a:path w="3691254" h="771525">
                  <a:moveTo>
                    <a:pt x="0" y="771144"/>
                  </a:moveTo>
                  <a:lnTo>
                    <a:pt x="3691128" y="771144"/>
                  </a:lnTo>
                  <a:lnTo>
                    <a:pt x="3691128" y="0"/>
                  </a:lnTo>
                  <a:lnTo>
                    <a:pt x="0" y="0"/>
                  </a:lnTo>
                  <a:lnTo>
                    <a:pt x="0" y="771144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8"/>
          <p:cNvSpPr txBox="1"/>
          <p:nvPr/>
        </p:nvSpPr>
        <p:spPr>
          <a:xfrm>
            <a:off x="1971008" y="2112811"/>
            <a:ext cx="3268979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9710">
              <a:spcBef>
                <a:spcPts val="965"/>
              </a:spcBef>
            </a:pPr>
            <a:r>
              <a:rPr lang="zh-TW" altLang="en-US" sz="3200" spc="-45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UKIJ CJK"/>
              </a:rPr>
              <a:t>鑑定安置申請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  <a:cs typeface="UKIJ CJK"/>
            </a:endParaRPr>
          </a:p>
        </p:txBody>
      </p:sp>
      <p:grpSp>
        <p:nvGrpSpPr>
          <p:cNvPr id="16" name="object 19"/>
          <p:cNvGrpSpPr/>
          <p:nvPr/>
        </p:nvGrpSpPr>
        <p:grpSpPr>
          <a:xfrm>
            <a:off x="1875771" y="2886874"/>
            <a:ext cx="3145790" cy="789940"/>
            <a:chOff x="1843976" y="3575240"/>
            <a:chExt cx="3145790" cy="789940"/>
          </a:xfrm>
        </p:grpSpPr>
        <p:sp>
          <p:nvSpPr>
            <p:cNvPr id="17" name="object 20"/>
            <p:cNvSpPr/>
            <p:nvPr/>
          </p:nvSpPr>
          <p:spPr>
            <a:xfrm>
              <a:off x="1853184" y="3584448"/>
              <a:ext cx="3127375" cy="771525"/>
            </a:xfrm>
            <a:custGeom>
              <a:avLst/>
              <a:gdLst/>
              <a:ahLst/>
              <a:cxnLst/>
              <a:rect l="l" t="t" r="r" b="b"/>
              <a:pathLst>
                <a:path w="3127375" h="771525">
                  <a:moveTo>
                    <a:pt x="3127247" y="0"/>
                  </a:moveTo>
                  <a:lnTo>
                    <a:pt x="0" y="0"/>
                  </a:lnTo>
                  <a:lnTo>
                    <a:pt x="0" y="771144"/>
                  </a:lnTo>
                  <a:lnTo>
                    <a:pt x="3127247" y="771144"/>
                  </a:lnTo>
                  <a:lnTo>
                    <a:pt x="3127247" y="0"/>
                  </a:lnTo>
                  <a:close/>
                </a:path>
              </a:pathLst>
            </a:custGeom>
            <a:solidFill>
              <a:srgbClr val="E76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1"/>
            <p:cNvSpPr/>
            <p:nvPr/>
          </p:nvSpPr>
          <p:spPr>
            <a:xfrm>
              <a:off x="1853184" y="3584448"/>
              <a:ext cx="3127375" cy="771525"/>
            </a:xfrm>
            <a:custGeom>
              <a:avLst/>
              <a:gdLst/>
              <a:ahLst/>
              <a:cxnLst/>
              <a:rect l="l" t="t" r="r" b="b"/>
              <a:pathLst>
                <a:path w="3127375" h="771525">
                  <a:moveTo>
                    <a:pt x="0" y="771144"/>
                  </a:moveTo>
                  <a:lnTo>
                    <a:pt x="3127247" y="771144"/>
                  </a:lnTo>
                  <a:lnTo>
                    <a:pt x="3127247" y="0"/>
                  </a:lnTo>
                  <a:lnTo>
                    <a:pt x="0" y="0"/>
                  </a:lnTo>
                  <a:lnTo>
                    <a:pt x="0" y="771144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22"/>
          <p:cNvSpPr txBox="1"/>
          <p:nvPr/>
        </p:nvSpPr>
        <p:spPr>
          <a:xfrm>
            <a:off x="2016208" y="2983218"/>
            <a:ext cx="2651030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9710">
              <a:spcBef>
                <a:spcPts val="960"/>
              </a:spcBef>
            </a:pPr>
            <a:r>
              <a:rPr lang="zh-TW" altLang="en-US" sz="3200" spc="-45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UKIJ CJK"/>
              </a:rPr>
              <a:t>特教資源提供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  <a:cs typeface="UKIJ CJK"/>
            </a:endParaRPr>
          </a:p>
        </p:txBody>
      </p:sp>
      <p:grpSp>
        <p:nvGrpSpPr>
          <p:cNvPr id="20" name="object 23"/>
          <p:cNvGrpSpPr/>
          <p:nvPr/>
        </p:nvGrpSpPr>
        <p:grpSpPr>
          <a:xfrm>
            <a:off x="1859232" y="3814771"/>
            <a:ext cx="3735268" cy="786765"/>
            <a:chOff x="1843976" y="4541456"/>
            <a:chExt cx="3121660" cy="786765"/>
          </a:xfrm>
        </p:grpSpPr>
        <p:sp>
          <p:nvSpPr>
            <p:cNvPr id="21" name="object 24"/>
            <p:cNvSpPr/>
            <p:nvPr/>
          </p:nvSpPr>
          <p:spPr>
            <a:xfrm>
              <a:off x="1853184" y="4550664"/>
              <a:ext cx="3103245" cy="768350"/>
            </a:xfrm>
            <a:custGeom>
              <a:avLst/>
              <a:gdLst/>
              <a:ahLst/>
              <a:cxnLst/>
              <a:rect l="l" t="t" r="r" b="b"/>
              <a:pathLst>
                <a:path w="3103245" h="768350">
                  <a:moveTo>
                    <a:pt x="3102864" y="0"/>
                  </a:moveTo>
                  <a:lnTo>
                    <a:pt x="0" y="0"/>
                  </a:lnTo>
                  <a:lnTo>
                    <a:pt x="0" y="768096"/>
                  </a:lnTo>
                  <a:lnTo>
                    <a:pt x="3102864" y="768096"/>
                  </a:lnTo>
                  <a:lnTo>
                    <a:pt x="3102864" y="0"/>
                  </a:lnTo>
                  <a:close/>
                </a:path>
              </a:pathLst>
            </a:custGeom>
            <a:solidFill>
              <a:srgbClr val="E76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5"/>
            <p:cNvSpPr/>
            <p:nvPr/>
          </p:nvSpPr>
          <p:spPr>
            <a:xfrm>
              <a:off x="1853184" y="4550664"/>
              <a:ext cx="3103245" cy="768350"/>
            </a:xfrm>
            <a:custGeom>
              <a:avLst/>
              <a:gdLst/>
              <a:ahLst/>
              <a:cxnLst/>
              <a:rect l="l" t="t" r="r" b="b"/>
              <a:pathLst>
                <a:path w="3103245" h="768350">
                  <a:moveTo>
                    <a:pt x="0" y="768096"/>
                  </a:moveTo>
                  <a:lnTo>
                    <a:pt x="3102864" y="768096"/>
                  </a:lnTo>
                  <a:lnTo>
                    <a:pt x="3102864" y="0"/>
                  </a:lnTo>
                  <a:lnTo>
                    <a:pt x="0" y="0"/>
                  </a:lnTo>
                  <a:lnTo>
                    <a:pt x="0" y="768096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6"/>
          <p:cNvSpPr txBox="1"/>
          <p:nvPr/>
        </p:nvSpPr>
        <p:spPr>
          <a:xfrm>
            <a:off x="1892950" y="3966356"/>
            <a:ext cx="370996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9075">
              <a:spcBef>
                <a:spcPts val="965"/>
              </a:spcBef>
            </a:pPr>
            <a:r>
              <a:rPr lang="zh-TW" altLang="en-US" sz="3200" spc="-45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UKIJ CJK"/>
              </a:rPr>
              <a:t>特教相關專業服務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  <a:cs typeface="UKIJ CJK"/>
            </a:endParaRPr>
          </a:p>
        </p:txBody>
      </p:sp>
      <p:grpSp>
        <p:nvGrpSpPr>
          <p:cNvPr id="24" name="object 27"/>
          <p:cNvGrpSpPr/>
          <p:nvPr/>
        </p:nvGrpSpPr>
        <p:grpSpPr>
          <a:xfrm>
            <a:off x="1894305" y="4721125"/>
            <a:ext cx="3121660" cy="786765"/>
            <a:chOff x="1843976" y="5504624"/>
            <a:chExt cx="3121660" cy="786765"/>
          </a:xfrm>
        </p:grpSpPr>
        <p:sp>
          <p:nvSpPr>
            <p:cNvPr id="25" name="object 28"/>
            <p:cNvSpPr/>
            <p:nvPr/>
          </p:nvSpPr>
          <p:spPr>
            <a:xfrm>
              <a:off x="1853184" y="5513831"/>
              <a:ext cx="3103245" cy="768350"/>
            </a:xfrm>
            <a:custGeom>
              <a:avLst/>
              <a:gdLst/>
              <a:ahLst/>
              <a:cxnLst/>
              <a:rect l="l" t="t" r="r" b="b"/>
              <a:pathLst>
                <a:path w="3103245" h="768350">
                  <a:moveTo>
                    <a:pt x="3102864" y="0"/>
                  </a:moveTo>
                  <a:lnTo>
                    <a:pt x="0" y="0"/>
                  </a:lnTo>
                  <a:lnTo>
                    <a:pt x="0" y="768096"/>
                  </a:lnTo>
                  <a:lnTo>
                    <a:pt x="3102864" y="768096"/>
                  </a:lnTo>
                  <a:lnTo>
                    <a:pt x="3102864" y="0"/>
                  </a:lnTo>
                  <a:close/>
                </a:path>
              </a:pathLst>
            </a:custGeom>
            <a:solidFill>
              <a:srgbClr val="E76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9"/>
            <p:cNvSpPr/>
            <p:nvPr/>
          </p:nvSpPr>
          <p:spPr>
            <a:xfrm>
              <a:off x="1853184" y="5513831"/>
              <a:ext cx="3103245" cy="768350"/>
            </a:xfrm>
            <a:custGeom>
              <a:avLst/>
              <a:gdLst/>
              <a:ahLst/>
              <a:cxnLst/>
              <a:rect l="l" t="t" r="r" b="b"/>
              <a:pathLst>
                <a:path w="3103245" h="768350">
                  <a:moveTo>
                    <a:pt x="0" y="768096"/>
                  </a:moveTo>
                  <a:lnTo>
                    <a:pt x="3102864" y="768096"/>
                  </a:lnTo>
                  <a:lnTo>
                    <a:pt x="3102864" y="0"/>
                  </a:lnTo>
                  <a:lnTo>
                    <a:pt x="0" y="0"/>
                  </a:lnTo>
                  <a:lnTo>
                    <a:pt x="0" y="768096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30"/>
          <p:cNvSpPr txBox="1"/>
          <p:nvPr/>
        </p:nvSpPr>
        <p:spPr>
          <a:xfrm>
            <a:off x="2224314" y="4857441"/>
            <a:ext cx="245999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TW" altLang="en-US" sz="3200" b="1" spc="-45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HK"/>
              </a:rPr>
              <a:t>特教宣導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Noto Sans CJK HK"/>
            </a:endParaRPr>
          </a:p>
        </p:txBody>
      </p:sp>
      <p:sp>
        <p:nvSpPr>
          <p:cNvPr id="52" name="object 55"/>
          <p:cNvSpPr txBox="1">
            <a:spLocks/>
          </p:cNvSpPr>
          <p:nvPr/>
        </p:nvSpPr>
        <p:spPr>
          <a:xfrm>
            <a:off x="927890" y="242927"/>
            <a:ext cx="424022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pc="-15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輔導室重點工作</a:t>
            </a:r>
            <a:r>
              <a:rPr lang="en-US" altLang="zh-TW" spc="-15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pc="-15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pc="8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1643586" y="5290547"/>
            <a:ext cx="0" cy="81426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接點 71"/>
          <p:cNvCxnSpPr/>
          <p:nvPr/>
        </p:nvCxnSpPr>
        <p:spPr>
          <a:xfrm>
            <a:off x="1659501" y="6104812"/>
            <a:ext cx="23325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object 27"/>
          <p:cNvGrpSpPr/>
          <p:nvPr/>
        </p:nvGrpSpPr>
        <p:grpSpPr>
          <a:xfrm>
            <a:off x="1877999" y="5625041"/>
            <a:ext cx="3121660" cy="786765"/>
            <a:chOff x="1843976" y="5504624"/>
            <a:chExt cx="3121660" cy="786765"/>
          </a:xfrm>
        </p:grpSpPr>
        <p:sp>
          <p:nvSpPr>
            <p:cNvPr id="76" name="object 28"/>
            <p:cNvSpPr/>
            <p:nvPr/>
          </p:nvSpPr>
          <p:spPr>
            <a:xfrm>
              <a:off x="1853184" y="5513831"/>
              <a:ext cx="3103245" cy="768350"/>
            </a:xfrm>
            <a:custGeom>
              <a:avLst/>
              <a:gdLst/>
              <a:ahLst/>
              <a:cxnLst/>
              <a:rect l="l" t="t" r="r" b="b"/>
              <a:pathLst>
                <a:path w="3103245" h="768350">
                  <a:moveTo>
                    <a:pt x="3102864" y="0"/>
                  </a:moveTo>
                  <a:lnTo>
                    <a:pt x="0" y="0"/>
                  </a:lnTo>
                  <a:lnTo>
                    <a:pt x="0" y="768096"/>
                  </a:lnTo>
                  <a:lnTo>
                    <a:pt x="3102864" y="768096"/>
                  </a:lnTo>
                  <a:lnTo>
                    <a:pt x="3102864" y="0"/>
                  </a:lnTo>
                  <a:close/>
                </a:path>
              </a:pathLst>
            </a:custGeom>
            <a:solidFill>
              <a:srgbClr val="E76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29"/>
            <p:cNvSpPr/>
            <p:nvPr/>
          </p:nvSpPr>
          <p:spPr>
            <a:xfrm>
              <a:off x="1853184" y="5513831"/>
              <a:ext cx="3103245" cy="768350"/>
            </a:xfrm>
            <a:custGeom>
              <a:avLst/>
              <a:gdLst/>
              <a:ahLst/>
              <a:cxnLst/>
              <a:rect l="l" t="t" r="r" b="b"/>
              <a:pathLst>
                <a:path w="3103245" h="768350">
                  <a:moveTo>
                    <a:pt x="0" y="768096"/>
                  </a:moveTo>
                  <a:lnTo>
                    <a:pt x="3102864" y="768096"/>
                  </a:lnTo>
                  <a:lnTo>
                    <a:pt x="3102864" y="0"/>
                  </a:lnTo>
                  <a:lnTo>
                    <a:pt x="0" y="0"/>
                  </a:lnTo>
                  <a:lnTo>
                    <a:pt x="0" y="768096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30"/>
          <p:cNvSpPr txBox="1"/>
          <p:nvPr/>
        </p:nvSpPr>
        <p:spPr>
          <a:xfrm>
            <a:off x="2207248" y="5790228"/>
            <a:ext cx="245999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zh-TW" sz="3200" b="1" spc="-45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HK"/>
              </a:rPr>
              <a:t>CRPD</a:t>
            </a:r>
            <a:r>
              <a:rPr lang="zh-TW" altLang="en-US" sz="3200" b="1" spc="-45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HK"/>
              </a:rPr>
              <a:t>的推動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Noto Sans CJK HK"/>
            </a:endParaRPr>
          </a:p>
        </p:txBody>
      </p:sp>
      <p:grpSp>
        <p:nvGrpSpPr>
          <p:cNvPr id="85" name="object 10"/>
          <p:cNvGrpSpPr/>
          <p:nvPr/>
        </p:nvGrpSpPr>
        <p:grpSpPr>
          <a:xfrm>
            <a:off x="5969572" y="2068030"/>
            <a:ext cx="1295400" cy="4072254"/>
            <a:chOff x="566864" y="2417000"/>
            <a:chExt cx="1295400" cy="4072254"/>
          </a:xfrm>
        </p:grpSpPr>
        <p:sp>
          <p:nvSpPr>
            <p:cNvPr id="86" name="object 11"/>
            <p:cNvSpPr/>
            <p:nvPr/>
          </p:nvSpPr>
          <p:spPr>
            <a:xfrm>
              <a:off x="1347215" y="3008376"/>
              <a:ext cx="506095" cy="2889885"/>
            </a:xfrm>
            <a:custGeom>
              <a:avLst/>
              <a:gdLst/>
              <a:ahLst/>
              <a:cxnLst/>
              <a:rect l="l" t="t" r="r" b="b"/>
              <a:pathLst>
                <a:path w="506094" h="2889885">
                  <a:moveTo>
                    <a:pt x="0" y="1444752"/>
                  </a:moveTo>
                  <a:lnTo>
                    <a:pt x="252730" y="1444752"/>
                  </a:lnTo>
                  <a:lnTo>
                    <a:pt x="252730" y="2889719"/>
                  </a:lnTo>
                  <a:lnTo>
                    <a:pt x="505586" y="2889719"/>
                  </a:lnTo>
                </a:path>
                <a:path w="506094" h="2889885">
                  <a:moveTo>
                    <a:pt x="0" y="1444752"/>
                  </a:moveTo>
                  <a:lnTo>
                    <a:pt x="252730" y="1444752"/>
                  </a:lnTo>
                  <a:lnTo>
                    <a:pt x="252730" y="1926463"/>
                  </a:lnTo>
                  <a:lnTo>
                    <a:pt x="505586" y="1926463"/>
                  </a:lnTo>
                </a:path>
                <a:path w="506094" h="2889885">
                  <a:moveTo>
                    <a:pt x="0" y="1444879"/>
                  </a:moveTo>
                  <a:lnTo>
                    <a:pt x="252730" y="1444879"/>
                  </a:lnTo>
                  <a:lnTo>
                    <a:pt x="252730" y="963168"/>
                  </a:lnTo>
                  <a:lnTo>
                    <a:pt x="505586" y="963168"/>
                  </a:lnTo>
                </a:path>
                <a:path w="506094" h="2889885">
                  <a:moveTo>
                    <a:pt x="0" y="1445006"/>
                  </a:moveTo>
                  <a:lnTo>
                    <a:pt x="252730" y="1445006"/>
                  </a:lnTo>
                  <a:lnTo>
                    <a:pt x="252730" y="0"/>
                  </a:lnTo>
                  <a:lnTo>
                    <a:pt x="505586" y="0"/>
                  </a:lnTo>
                </a:path>
              </a:pathLst>
            </a:custGeom>
            <a:ln w="18288">
              <a:solidFill>
                <a:srgbClr val="E766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12"/>
            <p:cNvSpPr/>
            <p:nvPr/>
          </p:nvSpPr>
          <p:spPr>
            <a:xfrm>
              <a:off x="576071" y="2426208"/>
              <a:ext cx="771525" cy="4053840"/>
            </a:xfrm>
            <a:custGeom>
              <a:avLst/>
              <a:gdLst/>
              <a:ahLst/>
              <a:cxnLst/>
              <a:rect l="l" t="t" r="r" b="b"/>
              <a:pathLst>
                <a:path w="771525" h="4053840">
                  <a:moveTo>
                    <a:pt x="771144" y="0"/>
                  </a:moveTo>
                  <a:lnTo>
                    <a:pt x="0" y="0"/>
                  </a:lnTo>
                  <a:lnTo>
                    <a:pt x="0" y="4053840"/>
                  </a:lnTo>
                  <a:lnTo>
                    <a:pt x="771144" y="4053840"/>
                  </a:lnTo>
                  <a:lnTo>
                    <a:pt x="771144" y="0"/>
                  </a:lnTo>
                  <a:close/>
                </a:path>
              </a:pathLst>
            </a:custGeom>
            <a:solidFill>
              <a:srgbClr val="539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13"/>
            <p:cNvSpPr/>
            <p:nvPr/>
          </p:nvSpPr>
          <p:spPr>
            <a:xfrm>
              <a:off x="576071" y="2426208"/>
              <a:ext cx="771525" cy="4053840"/>
            </a:xfrm>
            <a:custGeom>
              <a:avLst/>
              <a:gdLst/>
              <a:ahLst/>
              <a:cxnLst/>
              <a:rect l="l" t="t" r="r" b="b"/>
              <a:pathLst>
                <a:path w="771525" h="4053840">
                  <a:moveTo>
                    <a:pt x="0" y="4053840"/>
                  </a:moveTo>
                  <a:lnTo>
                    <a:pt x="771144" y="4053840"/>
                  </a:lnTo>
                  <a:lnTo>
                    <a:pt x="771144" y="0"/>
                  </a:lnTo>
                  <a:lnTo>
                    <a:pt x="0" y="0"/>
                  </a:lnTo>
                  <a:lnTo>
                    <a:pt x="0" y="405384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14"/>
          <p:cNvSpPr txBox="1"/>
          <p:nvPr/>
        </p:nvSpPr>
        <p:spPr>
          <a:xfrm>
            <a:off x="6114265" y="2074774"/>
            <a:ext cx="571500" cy="3642022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819"/>
              </a:spcBef>
            </a:pPr>
            <a:r>
              <a:rPr lang="en-US" altLang="zh-TW" sz="3200" spc="-25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rebuchet MS"/>
              </a:rPr>
              <a:t>4</a:t>
            </a:r>
            <a:r>
              <a:rPr sz="3200" spc="-25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rebuchet MS"/>
              </a:rPr>
              <a:t>.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HK"/>
              </a:rPr>
              <a:t>家庭</a:t>
            </a:r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HK"/>
              </a:rPr>
              <a:t>親職教育</a:t>
            </a:r>
            <a:endParaRPr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CJK HK"/>
            </a:endParaRPr>
          </a:p>
        </p:txBody>
      </p:sp>
      <p:grpSp>
        <p:nvGrpSpPr>
          <p:cNvPr id="90" name="object 15"/>
          <p:cNvGrpSpPr/>
          <p:nvPr/>
        </p:nvGrpSpPr>
        <p:grpSpPr>
          <a:xfrm>
            <a:off x="7291034" y="2081635"/>
            <a:ext cx="3136583" cy="789940"/>
            <a:chOff x="1843976" y="2612072"/>
            <a:chExt cx="3709670" cy="789940"/>
          </a:xfrm>
        </p:grpSpPr>
        <p:sp>
          <p:nvSpPr>
            <p:cNvPr id="91" name="object 16"/>
            <p:cNvSpPr/>
            <p:nvPr/>
          </p:nvSpPr>
          <p:spPr>
            <a:xfrm>
              <a:off x="1853184" y="2621280"/>
              <a:ext cx="3691254" cy="771525"/>
            </a:xfrm>
            <a:custGeom>
              <a:avLst/>
              <a:gdLst/>
              <a:ahLst/>
              <a:cxnLst/>
              <a:rect l="l" t="t" r="r" b="b"/>
              <a:pathLst>
                <a:path w="3691254" h="771525">
                  <a:moveTo>
                    <a:pt x="3691128" y="0"/>
                  </a:moveTo>
                  <a:lnTo>
                    <a:pt x="0" y="0"/>
                  </a:lnTo>
                  <a:lnTo>
                    <a:pt x="0" y="771144"/>
                  </a:lnTo>
                  <a:lnTo>
                    <a:pt x="3691128" y="771144"/>
                  </a:lnTo>
                  <a:lnTo>
                    <a:pt x="3691128" y="0"/>
                  </a:lnTo>
                  <a:close/>
                </a:path>
              </a:pathLst>
            </a:custGeom>
            <a:solidFill>
              <a:srgbClr val="E76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17"/>
            <p:cNvSpPr/>
            <p:nvPr/>
          </p:nvSpPr>
          <p:spPr>
            <a:xfrm>
              <a:off x="1853184" y="2621280"/>
              <a:ext cx="3691254" cy="771525"/>
            </a:xfrm>
            <a:custGeom>
              <a:avLst/>
              <a:gdLst/>
              <a:ahLst/>
              <a:cxnLst/>
              <a:rect l="l" t="t" r="r" b="b"/>
              <a:pathLst>
                <a:path w="3691254" h="771525">
                  <a:moveTo>
                    <a:pt x="0" y="771144"/>
                  </a:moveTo>
                  <a:lnTo>
                    <a:pt x="3691128" y="771144"/>
                  </a:lnTo>
                  <a:lnTo>
                    <a:pt x="3691128" y="0"/>
                  </a:lnTo>
                  <a:lnTo>
                    <a:pt x="0" y="0"/>
                  </a:lnTo>
                  <a:lnTo>
                    <a:pt x="0" y="771144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3" name="object 19"/>
          <p:cNvGrpSpPr/>
          <p:nvPr/>
        </p:nvGrpSpPr>
        <p:grpSpPr>
          <a:xfrm>
            <a:off x="7291034" y="3044803"/>
            <a:ext cx="3145790" cy="789940"/>
            <a:chOff x="1843976" y="3575240"/>
            <a:chExt cx="3145790" cy="789940"/>
          </a:xfrm>
        </p:grpSpPr>
        <p:sp>
          <p:nvSpPr>
            <p:cNvPr id="94" name="object 20"/>
            <p:cNvSpPr/>
            <p:nvPr/>
          </p:nvSpPr>
          <p:spPr>
            <a:xfrm>
              <a:off x="1853184" y="3584448"/>
              <a:ext cx="3127375" cy="771525"/>
            </a:xfrm>
            <a:custGeom>
              <a:avLst/>
              <a:gdLst/>
              <a:ahLst/>
              <a:cxnLst/>
              <a:rect l="l" t="t" r="r" b="b"/>
              <a:pathLst>
                <a:path w="3127375" h="771525">
                  <a:moveTo>
                    <a:pt x="3127247" y="0"/>
                  </a:moveTo>
                  <a:lnTo>
                    <a:pt x="0" y="0"/>
                  </a:lnTo>
                  <a:lnTo>
                    <a:pt x="0" y="771144"/>
                  </a:lnTo>
                  <a:lnTo>
                    <a:pt x="3127247" y="771144"/>
                  </a:lnTo>
                  <a:lnTo>
                    <a:pt x="3127247" y="0"/>
                  </a:lnTo>
                  <a:close/>
                </a:path>
              </a:pathLst>
            </a:custGeom>
            <a:solidFill>
              <a:srgbClr val="E76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21"/>
            <p:cNvSpPr/>
            <p:nvPr/>
          </p:nvSpPr>
          <p:spPr>
            <a:xfrm>
              <a:off x="1853184" y="3584448"/>
              <a:ext cx="3127375" cy="771525"/>
            </a:xfrm>
            <a:custGeom>
              <a:avLst/>
              <a:gdLst/>
              <a:ahLst/>
              <a:cxnLst/>
              <a:rect l="l" t="t" r="r" b="b"/>
              <a:pathLst>
                <a:path w="3127375" h="771525">
                  <a:moveTo>
                    <a:pt x="0" y="771144"/>
                  </a:moveTo>
                  <a:lnTo>
                    <a:pt x="3127247" y="771144"/>
                  </a:lnTo>
                  <a:lnTo>
                    <a:pt x="3127247" y="0"/>
                  </a:lnTo>
                  <a:lnTo>
                    <a:pt x="0" y="0"/>
                  </a:lnTo>
                  <a:lnTo>
                    <a:pt x="0" y="771144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6" name="object 23"/>
          <p:cNvGrpSpPr/>
          <p:nvPr/>
        </p:nvGrpSpPr>
        <p:grpSpPr>
          <a:xfrm>
            <a:off x="7291034" y="4011019"/>
            <a:ext cx="3128798" cy="786765"/>
            <a:chOff x="1843976" y="4541456"/>
            <a:chExt cx="3121660" cy="786765"/>
          </a:xfrm>
        </p:grpSpPr>
        <p:sp>
          <p:nvSpPr>
            <p:cNvPr id="97" name="object 24"/>
            <p:cNvSpPr/>
            <p:nvPr/>
          </p:nvSpPr>
          <p:spPr>
            <a:xfrm>
              <a:off x="1853184" y="4550664"/>
              <a:ext cx="3103245" cy="768350"/>
            </a:xfrm>
            <a:custGeom>
              <a:avLst/>
              <a:gdLst/>
              <a:ahLst/>
              <a:cxnLst/>
              <a:rect l="l" t="t" r="r" b="b"/>
              <a:pathLst>
                <a:path w="3103245" h="768350">
                  <a:moveTo>
                    <a:pt x="3102864" y="0"/>
                  </a:moveTo>
                  <a:lnTo>
                    <a:pt x="0" y="0"/>
                  </a:lnTo>
                  <a:lnTo>
                    <a:pt x="0" y="768096"/>
                  </a:lnTo>
                  <a:lnTo>
                    <a:pt x="3102864" y="768096"/>
                  </a:lnTo>
                  <a:lnTo>
                    <a:pt x="3102864" y="0"/>
                  </a:lnTo>
                  <a:close/>
                </a:path>
              </a:pathLst>
            </a:custGeom>
            <a:solidFill>
              <a:srgbClr val="E76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25"/>
            <p:cNvSpPr/>
            <p:nvPr/>
          </p:nvSpPr>
          <p:spPr>
            <a:xfrm>
              <a:off x="1853184" y="4550664"/>
              <a:ext cx="3103245" cy="768350"/>
            </a:xfrm>
            <a:custGeom>
              <a:avLst/>
              <a:gdLst/>
              <a:ahLst/>
              <a:cxnLst/>
              <a:rect l="l" t="t" r="r" b="b"/>
              <a:pathLst>
                <a:path w="3103245" h="768350">
                  <a:moveTo>
                    <a:pt x="0" y="768096"/>
                  </a:moveTo>
                  <a:lnTo>
                    <a:pt x="3102864" y="768096"/>
                  </a:lnTo>
                  <a:lnTo>
                    <a:pt x="3102864" y="0"/>
                  </a:lnTo>
                  <a:lnTo>
                    <a:pt x="0" y="0"/>
                  </a:lnTo>
                  <a:lnTo>
                    <a:pt x="0" y="768096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26"/>
          <p:cNvSpPr txBox="1"/>
          <p:nvPr/>
        </p:nvSpPr>
        <p:spPr>
          <a:xfrm>
            <a:off x="7324752" y="4162604"/>
            <a:ext cx="310286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4315">
              <a:lnSpc>
                <a:spcPct val="100000"/>
              </a:lnSpc>
              <a:spcBef>
                <a:spcPts val="975"/>
              </a:spcBef>
            </a:pPr>
            <a:r>
              <a:rPr lang="zh-TW" altLang="en-US" sz="3200" spc="-45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UKIJ CJK"/>
              </a:rPr>
              <a:t>家庭教育宣導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  <a:cs typeface="UKIJ CJK"/>
            </a:endParaRPr>
          </a:p>
        </p:txBody>
      </p:sp>
      <p:grpSp>
        <p:nvGrpSpPr>
          <p:cNvPr id="100" name="object 27"/>
          <p:cNvGrpSpPr/>
          <p:nvPr/>
        </p:nvGrpSpPr>
        <p:grpSpPr>
          <a:xfrm>
            <a:off x="7291034" y="4974187"/>
            <a:ext cx="3121660" cy="786765"/>
            <a:chOff x="1843976" y="5504624"/>
            <a:chExt cx="3121660" cy="786765"/>
          </a:xfrm>
        </p:grpSpPr>
        <p:sp>
          <p:nvSpPr>
            <p:cNvPr id="101" name="object 28"/>
            <p:cNvSpPr/>
            <p:nvPr/>
          </p:nvSpPr>
          <p:spPr>
            <a:xfrm>
              <a:off x="1853184" y="5513831"/>
              <a:ext cx="3103245" cy="768350"/>
            </a:xfrm>
            <a:custGeom>
              <a:avLst/>
              <a:gdLst/>
              <a:ahLst/>
              <a:cxnLst/>
              <a:rect l="l" t="t" r="r" b="b"/>
              <a:pathLst>
                <a:path w="3103245" h="768350">
                  <a:moveTo>
                    <a:pt x="3102864" y="0"/>
                  </a:moveTo>
                  <a:lnTo>
                    <a:pt x="0" y="0"/>
                  </a:lnTo>
                  <a:lnTo>
                    <a:pt x="0" y="768096"/>
                  </a:lnTo>
                  <a:lnTo>
                    <a:pt x="3102864" y="768096"/>
                  </a:lnTo>
                  <a:lnTo>
                    <a:pt x="3102864" y="0"/>
                  </a:lnTo>
                  <a:close/>
                </a:path>
              </a:pathLst>
            </a:custGeom>
            <a:solidFill>
              <a:srgbClr val="E76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29"/>
            <p:cNvSpPr/>
            <p:nvPr/>
          </p:nvSpPr>
          <p:spPr>
            <a:xfrm>
              <a:off x="1853184" y="5513831"/>
              <a:ext cx="3103245" cy="768350"/>
            </a:xfrm>
            <a:custGeom>
              <a:avLst/>
              <a:gdLst/>
              <a:ahLst/>
              <a:cxnLst/>
              <a:rect l="l" t="t" r="r" b="b"/>
              <a:pathLst>
                <a:path w="3103245" h="768350">
                  <a:moveTo>
                    <a:pt x="0" y="768096"/>
                  </a:moveTo>
                  <a:lnTo>
                    <a:pt x="3102864" y="768096"/>
                  </a:lnTo>
                  <a:lnTo>
                    <a:pt x="3102864" y="0"/>
                  </a:lnTo>
                  <a:lnTo>
                    <a:pt x="0" y="0"/>
                  </a:lnTo>
                  <a:lnTo>
                    <a:pt x="0" y="768096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30"/>
          <p:cNvSpPr txBox="1"/>
          <p:nvPr/>
        </p:nvSpPr>
        <p:spPr>
          <a:xfrm>
            <a:off x="6970898" y="5047022"/>
            <a:ext cx="245999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8970">
              <a:lnSpc>
                <a:spcPct val="100000"/>
              </a:lnSpc>
              <a:spcBef>
                <a:spcPts val="965"/>
              </a:spcBef>
            </a:pPr>
            <a:r>
              <a:rPr lang="zh-TW" altLang="en-US" sz="3200" spc="-45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UKIJ CJK"/>
              </a:rPr>
              <a:t>代間教育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  <a:cs typeface="UKIJ CJK"/>
            </a:endParaRPr>
          </a:p>
        </p:txBody>
      </p:sp>
      <p:grpSp>
        <p:nvGrpSpPr>
          <p:cNvPr id="104" name="object 27"/>
          <p:cNvGrpSpPr/>
          <p:nvPr/>
        </p:nvGrpSpPr>
        <p:grpSpPr>
          <a:xfrm>
            <a:off x="7322981" y="5832289"/>
            <a:ext cx="3121660" cy="786765"/>
            <a:chOff x="1843976" y="5504624"/>
            <a:chExt cx="3121660" cy="786765"/>
          </a:xfrm>
        </p:grpSpPr>
        <p:sp>
          <p:nvSpPr>
            <p:cNvPr id="105" name="object 28"/>
            <p:cNvSpPr/>
            <p:nvPr/>
          </p:nvSpPr>
          <p:spPr>
            <a:xfrm>
              <a:off x="1853184" y="5513831"/>
              <a:ext cx="3103245" cy="768350"/>
            </a:xfrm>
            <a:custGeom>
              <a:avLst/>
              <a:gdLst/>
              <a:ahLst/>
              <a:cxnLst/>
              <a:rect l="l" t="t" r="r" b="b"/>
              <a:pathLst>
                <a:path w="3103245" h="768350">
                  <a:moveTo>
                    <a:pt x="3102864" y="0"/>
                  </a:moveTo>
                  <a:lnTo>
                    <a:pt x="0" y="0"/>
                  </a:lnTo>
                  <a:lnTo>
                    <a:pt x="0" y="768096"/>
                  </a:lnTo>
                  <a:lnTo>
                    <a:pt x="3102864" y="768096"/>
                  </a:lnTo>
                  <a:lnTo>
                    <a:pt x="3102864" y="0"/>
                  </a:lnTo>
                  <a:close/>
                </a:path>
              </a:pathLst>
            </a:custGeom>
            <a:solidFill>
              <a:srgbClr val="E76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29"/>
            <p:cNvSpPr/>
            <p:nvPr/>
          </p:nvSpPr>
          <p:spPr>
            <a:xfrm>
              <a:off x="1853184" y="5513831"/>
              <a:ext cx="3103245" cy="768350"/>
            </a:xfrm>
            <a:custGeom>
              <a:avLst/>
              <a:gdLst/>
              <a:ahLst/>
              <a:cxnLst/>
              <a:rect l="l" t="t" r="r" b="b"/>
              <a:pathLst>
                <a:path w="3103245" h="768350">
                  <a:moveTo>
                    <a:pt x="0" y="768096"/>
                  </a:moveTo>
                  <a:lnTo>
                    <a:pt x="3102864" y="768096"/>
                  </a:lnTo>
                  <a:lnTo>
                    <a:pt x="3102864" y="0"/>
                  </a:lnTo>
                  <a:lnTo>
                    <a:pt x="0" y="0"/>
                  </a:lnTo>
                  <a:lnTo>
                    <a:pt x="0" y="768096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object 30"/>
          <p:cNvSpPr txBox="1"/>
          <p:nvPr/>
        </p:nvSpPr>
        <p:spPr>
          <a:xfrm>
            <a:off x="6930442" y="5940086"/>
            <a:ext cx="3906737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8970">
              <a:lnSpc>
                <a:spcPct val="100000"/>
              </a:lnSpc>
              <a:spcBef>
                <a:spcPts val="965"/>
              </a:spcBef>
            </a:pPr>
            <a:r>
              <a:rPr lang="zh-TW" altLang="en-US" sz="3200" spc="-45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UKIJ CJK"/>
              </a:rPr>
              <a:t>志工招募與訓練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  <a:cs typeface="UKIJ CJK"/>
            </a:endParaRPr>
          </a:p>
        </p:txBody>
      </p:sp>
      <p:cxnSp>
        <p:nvCxnSpPr>
          <p:cNvPr id="108" name="直線接點 107"/>
          <p:cNvCxnSpPr/>
          <p:nvPr/>
        </p:nvCxnSpPr>
        <p:spPr>
          <a:xfrm>
            <a:off x="7003881" y="5507542"/>
            <a:ext cx="4894" cy="7848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直線接點 108"/>
          <p:cNvCxnSpPr/>
          <p:nvPr/>
        </p:nvCxnSpPr>
        <p:spPr>
          <a:xfrm>
            <a:off x="6970898" y="6292346"/>
            <a:ext cx="3538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bject 18"/>
          <p:cNvSpPr txBox="1"/>
          <p:nvPr/>
        </p:nvSpPr>
        <p:spPr>
          <a:xfrm>
            <a:off x="7171356" y="2200563"/>
            <a:ext cx="3361016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2729">
              <a:lnSpc>
                <a:spcPct val="100000"/>
              </a:lnSpc>
              <a:spcBef>
                <a:spcPts val="955"/>
              </a:spcBef>
            </a:pPr>
            <a:r>
              <a:rPr lang="zh-TW" altLang="en-US" sz="3200" spc="-45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UKIJ CJK"/>
              </a:rPr>
              <a:t>辦理家庭活動日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  <a:cs typeface="UKIJ CJK"/>
            </a:endParaRPr>
          </a:p>
        </p:txBody>
      </p:sp>
      <p:sp>
        <p:nvSpPr>
          <p:cNvPr id="111" name="object 22"/>
          <p:cNvSpPr txBox="1"/>
          <p:nvPr/>
        </p:nvSpPr>
        <p:spPr>
          <a:xfrm>
            <a:off x="7486834" y="3151010"/>
            <a:ext cx="3202433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09550">
              <a:lnSpc>
                <a:spcPct val="100000"/>
              </a:lnSpc>
              <a:spcBef>
                <a:spcPts val="90"/>
              </a:spcBef>
            </a:pPr>
            <a:r>
              <a:rPr lang="zh-TW" altLang="en-US" sz="3200" spc="-45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UKIJ CJK"/>
              </a:rPr>
              <a:t>親職講座活動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  <a:cs typeface="UKIJ CJK"/>
            </a:endParaRPr>
          </a:p>
        </p:txBody>
      </p:sp>
      <p:pic>
        <p:nvPicPr>
          <p:cNvPr id="112" name="圖片 1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26" y="94580"/>
            <a:ext cx="2412595" cy="1810467"/>
          </a:xfrm>
          <a:prstGeom prst="rect">
            <a:avLst/>
          </a:prstGeom>
        </p:spPr>
      </p:pic>
      <p:pic>
        <p:nvPicPr>
          <p:cNvPr id="113" name="圖片 1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261" y="100204"/>
            <a:ext cx="3134739" cy="176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62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3"/>
          <p:cNvGrpSpPr/>
          <p:nvPr/>
        </p:nvGrpSpPr>
        <p:grpSpPr>
          <a:xfrm>
            <a:off x="3048001" y="2"/>
            <a:ext cx="9143999" cy="6857998"/>
            <a:chOff x="0" y="0"/>
            <a:chExt cx="9143999" cy="6857998"/>
          </a:xfrm>
        </p:grpSpPr>
        <p:pic>
          <p:nvPicPr>
            <p:cNvPr id="7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8"/>
            </a:xfrm>
            <a:prstGeom prst="rect">
              <a:avLst/>
            </a:prstGeom>
          </p:spPr>
        </p:pic>
        <p:pic>
          <p:nvPicPr>
            <p:cNvPr id="8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2144" y="3325418"/>
              <a:ext cx="4181855" cy="3532579"/>
            </a:xfrm>
            <a:prstGeom prst="rect">
              <a:avLst/>
            </a:prstGeom>
          </p:spPr>
        </p:pic>
      </p:grp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660108"/>
              </p:ext>
            </p:extLst>
          </p:nvPr>
        </p:nvGraphicFramePr>
        <p:xfrm>
          <a:off x="798049" y="1101718"/>
          <a:ext cx="7633970" cy="4564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8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8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365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sz="2400" spc="-25" dirty="0">
                          <a:latin typeface="Noto Sans CJK HK"/>
                          <a:cs typeface="Noto Sans CJK HK"/>
                        </a:rPr>
                        <a:t>類別</a:t>
                      </a:r>
                      <a:endParaRPr sz="2400">
                        <a:latin typeface="Noto Sans CJK HK"/>
                        <a:cs typeface="Noto Sans CJK HK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800"/>
                        </a:lnSpc>
                      </a:pPr>
                      <a:r>
                        <a:rPr sz="2400" spc="-25" dirty="0">
                          <a:latin typeface="Noto Sans CJK HK"/>
                          <a:cs typeface="Noto Sans CJK HK"/>
                        </a:rPr>
                        <a:t>組別</a:t>
                      </a:r>
                      <a:endParaRPr sz="2400">
                        <a:latin typeface="Noto Sans CJK HK"/>
                        <a:cs typeface="Noto Sans CJK HK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ts val="2800"/>
                        </a:lnSpc>
                      </a:pPr>
                      <a:r>
                        <a:rPr sz="2400" spc="-10" dirty="0">
                          <a:latin typeface="Noto Sans CJK HK"/>
                          <a:cs typeface="Noto Sans CJK HK"/>
                        </a:rPr>
                        <a:t>服務性質與內容</a:t>
                      </a:r>
                      <a:endParaRPr sz="2400">
                        <a:latin typeface="Noto Sans CJK HK"/>
                        <a:cs typeface="Noto Sans CJK H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73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15" dirty="0">
                          <a:solidFill>
                            <a:srgbClr val="0000FF"/>
                          </a:solidFill>
                          <a:latin typeface="Noto Sans CJK HK"/>
                          <a:cs typeface="Noto Sans CJK HK"/>
                        </a:rPr>
                        <a:t>交通志工</a:t>
                      </a:r>
                      <a:endParaRPr sz="2400">
                        <a:latin typeface="Noto Sans CJK HK"/>
                        <a:cs typeface="Noto Sans CJK HK"/>
                      </a:endParaRPr>
                    </a:p>
                  </a:txBody>
                  <a:tcPr marL="0" marR="0" marT="1365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Noto Sans CJK HK"/>
                          <a:cs typeface="Noto Sans CJK HK"/>
                        </a:rPr>
                        <a:t>交通導護組（上學</a:t>
                      </a:r>
                      <a:r>
                        <a:rPr sz="2400" spc="-50" dirty="0">
                          <a:solidFill>
                            <a:srgbClr val="0000FF"/>
                          </a:solidFill>
                          <a:latin typeface="Noto Sans CJK HK"/>
                          <a:cs typeface="Noto Sans CJK HK"/>
                        </a:rPr>
                        <a:t>）</a:t>
                      </a:r>
                      <a:endParaRPr sz="2400">
                        <a:latin typeface="Noto Sans CJK HK"/>
                        <a:cs typeface="Noto Sans CJK HK"/>
                      </a:endParaRPr>
                    </a:p>
                  </a:txBody>
                  <a:tcPr marL="0" marR="0" marT="1803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5240" marR="117475">
                        <a:lnSpc>
                          <a:spcPts val="2840"/>
                        </a:lnSpc>
                        <a:spcBef>
                          <a:spcPts val="2575"/>
                        </a:spcBef>
                      </a:pPr>
                      <a:r>
                        <a:rPr sz="2400" spc="-5" dirty="0">
                          <a:solidFill>
                            <a:srgbClr val="0000FF"/>
                          </a:solidFill>
                          <a:latin typeface="Noto Sans CJK HK"/>
                          <a:cs typeface="Noto Sans CJK HK"/>
                        </a:rPr>
                        <a:t>上下學協助導護工作與</a:t>
                      </a:r>
                      <a:r>
                        <a:rPr sz="2400" spc="-10" dirty="0">
                          <a:solidFill>
                            <a:srgbClr val="0000FF"/>
                          </a:solidFill>
                          <a:latin typeface="Noto Sans CJK HK"/>
                          <a:cs typeface="Noto Sans CJK HK"/>
                        </a:rPr>
                        <a:t>維持交通順暢</a:t>
                      </a:r>
                      <a:endParaRPr sz="2400">
                        <a:latin typeface="Noto Sans CJK HK"/>
                        <a:cs typeface="Noto Sans CJK HK"/>
                      </a:endParaRPr>
                    </a:p>
                  </a:txBody>
                  <a:tcPr marL="0" marR="0" marT="3270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0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65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Noto Sans CJK HK"/>
                          <a:cs typeface="Noto Sans CJK HK"/>
                        </a:rPr>
                        <a:t>交通導護組（放學</a:t>
                      </a:r>
                      <a:r>
                        <a:rPr sz="2400" spc="-50" dirty="0">
                          <a:solidFill>
                            <a:srgbClr val="0000FF"/>
                          </a:solidFill>
                          <a:latin typeface="Noto Sans CJK HK"/>
                          <a:cs typeface="Noto Sans CJK HK"/>
                        </a:rPr>
                        <a:t>）</a:t>
                      </a:r>
                      <a:endParaRPr sz="2400">
                        <a:latin typeface="Noto Sans CJK HK"/>
                        <a:cs typeface="Noto Sans CJK HK"/>
                      </a:endParaRPr>
                    </a:p>
                  </a:txBody>
                  <a:tcPr marL="0" marR="0" marT="10731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270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88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2400" spc="-15" dirty="0">
                          <a:solidFill>
                            <a:srgbClr val="0000FF"/>
                          </a:solidFill>
                          <a:latin typeface="Noto Sans CJK HK"/>
                          <a:cs typeface="Noto Sans CJK HK"/>
                        </a:rPr>
                        <a:t>親職志工</a:t>
                      </a:r>
                      <a:endParaRPr sz="2400" dirty="0">
                        <a:latin typeface="Noto Sans CJK HK"/>
                        <a:cs typeface="Noto Sans CJK HK"/>
                      </a:endParaRPr>
                    </a:p>
                  </a:txBody>
                  <a:tcPr marL="0" marR="0" marT="1092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2400" spc="-20" dirty="0">
                          <a:solidFill>
                            <a:srgbClr val="0000FF"/>
                          </a:solidFill>
                          <a:latin typeface="Noto Sans CJK HK"/>
                          <a:cs typeface="Noto Sans CJK HK"/>
                        </a:rPr>
                        <a:t>活動組</a:t>
                      </a:r>
                      <a:endParaRPr sz="2400" dirty="0">
                        <a:latin typeface="Noto Sans CJK HK"/>
                        <a:cs typeface="Noto Sans CJK HK"/>
                      </a:endParaRPr>
                    </a:p>
                  </a:txBody>
                  <a:tcPr marL="0" marR="0" marT="1003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2400" spc="-5" dirty="0">
                          <a:solidFill>
                            <a:srgbClr val="0000FF"/>
                          </a:solidFill>
                          <a:latin typeface="Noto Sans CJK HK"/>
                          <a:cs typeface="Noto Sans CJK HK"/>
                        </a:rPr>
                        <a:t>協助行政辦理大型活動</a:t>
                      </a:r>
                      <a:endParaRPr sz="2400" dirty="0">
                        <a:latin typeface="Noto Sans CJK HK"/>
                        <a:cs typeface="Noto Sans CJK HK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8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92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spc="-20" dirty="0">
                          <a:solidFill>
                            <a:srgbClr val="0000FF"/>
                          </a:solidFill>
                          <a:latin typeface="Noto Sans CJK HK"/>
                          <a:cs typeface="Noto Sans CJK HK"/>
                        </a:rPr>
                        <a:t>校園美化組</a:t>
                      </a:r>
                      <a:endParaRPr sz="2400" dirty="0">
                        <a:latin typeface="Noto Sans CJK HK"/>
                        <a:cs typeface="Noto Sans CJK HK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spc="-15" dirty="0">
                          <a:solidFill>
                            <a:srgbClr val="0000FF"/>
                          </a:solidFill>
                          <a:latin typeface="Noto Sans CJK HK"/>
                          <a:cs typeface="Noto Sans CJK HK"/>
                        </a:rPr>
                        <a:t>協助校園綠化美化工作</a:t>
                      </a:r>
                      <a:endParaRPr sz="2400" dirty="0">
                        <a:latin typeface="Noto Sans CJK HK"/>
                        <a:cs typeface="Noto Sans CJK HK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2400" spc="-15" dirty="0">
                          <a:solidFill>
                            <a:srgbClr val="0000FF"/>
                          </a:solidFill>
                          <a:latin typeface="Noto Sans CJK HK"/>
                          <a:cs typeface="Noto Sans CJK HK"/>
                        </a:rPr>
                        <a:t>書香志工</a:t>
                      </a:r>
                      <a:endParaRPr sz="2400" dirty="0">
                        <a:latin typeface="Noto Sans CJK HK"/>
                        <a:cs typeface="Noto Sans CJK HK"/>
                      </a:endParaRPr>
                    </a:p>
                  </a:txBody>
                  <a:tcPr marL="0" marR="0" marT="166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2400" spc="-20" dirty="0">
                          <a:solidFill>
                            <a:srgbClr val="0000FF"/>
                          </a:solidFill>
                          <a:latin typeface="Noto Sans CJK HK"/>
                          <a:cs typeface="Noto Sans CJK HK"/>
                        </a:rPr>
                        <a:t>圖書館志工</a:t>
                      </a:r>
                      <a:endParaRPr sz="2400" dirty="0">
                        <a:latin typeface="Noto Sans CJK HK"/>
                        <a:cs typeface="Noto Sans CJK HK"/>
                      </a:endParaRPr>
                    </a:p>
                  </a:txBody>
                  <a:tcPr marL="0" marR="0" marT="166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ts val="2775"/>
                        </a:lnSpc>
                      </a:pPr>
                      <a:r>
                        <a:rPr sz="2400" spc="-15" dirty="0">
                          <a:solidFill>
                            <a:srgbClr val="0000FF"/>
                          </a:solidFill>
                          <a:latin typeface="Noto Sans CJK HK"/>
                          <a:cs typeface="Noto Sans CJK HK"/>
                        </a:rPr>
                        <a:t>協助辦理圖書借閱、整</a:t>
                      </a:r>
                      <a:endParaRPr sz="2400" dirty="0">
                        <a:latin typeface="Noto Sans CJK HK"/>
                        <a:cs typeface="Noto Sans CJK HK"/>
                      </a:endParaRPr>
                    </a:p>
                    <a:p>
                      <a:pPr marL="15240">
                        <a:lnSpc>
                          <a:spcPts val="2855"/>
                        </a:lnSpc>
                      </a:pPr>
                      <a:r>
                        <a:rPr sz="2400" spc="-20" dirty="0">
                          <a:solidFill>
                            <a:srgbClr val="0000FF"/>
                          </a:solidFill>
                          <a:latin typeface="Noto Sans CJK HK"/>
                          <a:cs typeface="Noto Sans CJK HK"/>
                        </a:rPr>
                        <a:t>理工作</a:t>
                      </a:r>
                      <a:endParaRPr sz="2400" dirty="0">
                        <a:latin typeface="Noto Sans CJK HK"/>
                        <a:cs typeface="Noto Sans CJK H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659">
                <a:tc gridSpan="3"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zh-TW" altLang="en-US" sz="2400" b="1" spc="-15" dirty="0" smtClean="0">
                          <a:solidFill>
                            <a:srgbClr val="FF3300"/>
                          </a:solidFill>
                          <a:latin typeface="Noto Serif CJK JP"/>
                          <a:cs typeface="Noto Serif CJK JP"/>
                        </a:rPr>
                        <a:t>竭誠歡迎您加入我們的行列，讓我們共同陪</a:t>
                      </a:r>
                      <a:r>
                        <a:rPr lang="zh-TW" altLang="en-US" sz="2400" b="1" spc="-5" dirty="0" smtClean="0">
                          <a:solidFill>
                            <a:srgbClr val="FF3300"/>
                          </a:solidFill>
                          <a:latin typeface="Noto Serif CJK JP"/>
                          <a:cs typeface="Noto Serif CJK JP"/>
                        </a:rPr>
                        <a:t>孩子一起快樂的成長！</a:t>
                      </a:r>
                      <a:endParaRPr sz="2400" dirty="0">
                        <a:latin typeface="Noto Sans CJK HK"/>
                        <a:cs typeface="Noto Sans CJK HK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/>
          </p:cNvSpPr>
          <p:nvPr/>
        </p:nvSpPr>
        <p:spPr>
          <a:xfrm>
            <a:off x="2121711" y="304417"/>
            <a:ext cx="561721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TW" altLang="en-US" sz="4000" b="1" spc="-20" dirty="0" smtClean="0">
                <a:solidFill>
                  <a:srgbClr val="FF3300"/>
                </a:solidFill>
                <a:latin typeface="Noto Serif CJK JP"/>
                <a:cs typeface="Noto Serif CJK JP"/>
              </a:rPr>
              <a:t>愛心志工需要您的加入</a:t>
            </a:r>
            <a:r>
              <a:rPr lang="en-US" altLang="zh-TW" sz="4000" b="1" spc="-20" dirty="0" smtClean="0">
                <a:solidFill>
                  <a:srgbClr val="FF3300"/>
                </a:solidFill>
                <a:latin typeface="Noto Serif CJK JP"/>
                <a:cs typeface="Noto Serif CJK JP"/>
              </a:rPr>
              <a:t>…</a:t>
            </a:r>
            <a:endParaRPr lang="zh-TW" altLang="en-US" sz="4000" dirty="0">
              <a:latin typeface="Noto Serif CJK JP"/>
              <a:cs typeface="Noto Serif CJK JP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893" y="143608"/>
            <a:ext cx="2880946" cy="288094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893" y="3364741"/>
            <a:ext cx="3068476" cy="2301357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50631" y="5827129"/>
            <a:ext cx="10802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ea typeface="文鼎粗隸" panose="02010609010101010101" pitchFamily="49" charset="-120"/>
              </a:rPr>
              <a:t>志工團不只付出還會有自我成長、自我增能課程研習</a:t>
            </a:r>
          </a:p>
        </p:txBody>
      </p:sp>
    </p:spTree>
    <p:extLst>
      <p:ext uri="{BB962C8B-B14F-4D97-AF65-F5344CB8AC3E}">
        <p14:creationId xmlns:p14="http://schemas.microsoft.com/office/powerpoint/2010/main" val="3760852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3048001" y="27049"/>
            <a:ext cx="9143999" cy="6857998"/>
            <a:chOff x="0" y="0"/>
            <a:chExt cx="9143999" cy="6857998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2144" y="3325418"/>
              <a:ext cx="4181855" cy="3532579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2992" y="-187867"/>
            <a:ext cx="3077554" cy="279918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4099" y="4896782"/>
            <a:ext cx="2704922" cy="188222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64308" y="2045567"/>
            <a:ext cx="1027500" cy="1040533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260796" y="539986"/>
            <a:ext cx="120984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7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愛</a:t>
            </a:r>
            <a:endParaRPr lang="zh-TW" altLang="en-US" sz="7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6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78018" y="2193245"/>
            <a:ext cx="3785616" cy="2977895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8104822" y="5534561"/>
            <a:ext cx="39924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謝謝聆聽</a:t>
            </a:r>
            <a:r>
              <a:rPr lang="zh-TW" altLang="en-US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輔導處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永遠是你的肩膀</a:t>
            </a:r>
            <a:endParaRPr lang="zh-TW" altLang="en-US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2992" y="512943"/>
            <a:ext cx="9215633" cy="49945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087880" algn="ctr">
              <a:lnSpc>
                <a:spcPct val="100000"/>
              </a:lnSpc>
              <a:spcBef>
                <a:spcPts val="100"/>
              </a:spcBef>
              <a:tabLst>
                <a:tab pos="1029969" algn="l"/>
              </a:tabLst>
            </a:pPr>
            <a:r>
              <a:rPr sz="5400" dirty="0">
                <a:solidFill>
                  <a:srgbClr val="0000FF"/>
                </a:solidFill>
                <a:latin typeface="Noto Sans CJK HK"/>
                <a:cs typeface="Noto Sans CJK HK"/>
              </a:rPr>
              <a:t>	</a:t>
            </a:r>
            <a:r>
              <a:rPr sz="5400" dirty="0">
                <a:solidFill>
                  <a:srgbClr val="FF0000"/>
                </a:solidFill>
                <a:latin typeface="Noto Sans CJK HK"/>
                <a:cs typeface="Noto Sans CJK HK"/>
              </a:rPr>
              <a:t>，</a:t>
            </a:r>
            <a:r>
              <a:rPr sz="5400" dirty="0">
                <a:solidFill>
                  <a:srgbClr val="FF0000"/>
                </a:solidFill>
                <a:latin typeface="Noto Sans CJK HK"/>
                <a:ea typeface="金梅毛匾行" panose="02010609000101010101" pitchFamily="49" charset="-120"/>
                <a:cs typeface="Noto Sans CJK HK"/>
              </a:rPr>
              <a:t>無所不</a:t>
            </a:r>
            <a:r>
              <a:rPr sz="5400" spc="-50" dirty="0">
                <a:solidFill>
                  <a:srgbClr val="FF0000"/>
                </a:solidFill>
                <a:latin typeface="Noto Sans CJK HK"/>
                <a:ea typeface="金梅毛匾行" panose="02010609000101010101" pitchFamily="49" charset="-120"/>
                <a:cs typeface="Noto Sans CJK HK"/>
              </a:rPr>
              <a:t>在</a:t>
            </a:r>
            <a:endParaRPr sz="5400" dirty="0">
              <a:solidFill>
                <a:srgbClr val="FF0000"/>
              </a:solidFill>
              <a:latin typeface="Noto Sans CJK HK"/>
              <a:ea typeface="金梅毛匾行" panose="02010609000101010101" pitchFamily="49" charset="-120"/>
              <a:cs typeface="Noto Sans CJK HK"/>
            </a:endParaRPr>
          </a:p>
          <a:p>
            <a:pPr marL="993140" algn="ctr">
              <a:lnSpc>
                <a:spcPct val="100000"/>
              </a:lnSpc>
              <a:spcBef>
                <a:spcPts val="5"/>
              </a:spcBef>
            </a:pPr>
            <a:r>
              <a:rPr sz="5400" spc="-10" dirty="0" err="1" smtClean="0">
                <a:solidFill>
                  <a:srgbClr val="FF0000"/>
                </a:solidFill>
                <a:latin typeface="Noto Sans CJK HK"/>
                <a:ea typeface="金梅毛匾行" panose="02010609000101010101" pitchFamily="49" charset="-120"/>
                <a:cs typeface="Noto Sans CJK HK"/>
              </a:rPr>
              <a:t>家</a:t>
            </a:r>
            <a:r>
              <a:rPr sz="5400" spc="-10" dirty="0" err="1">
                <a:solidFill>
                  <a:srgbClr val="FF0000"/>
                </a:solidFill>
                <a:latin typeface="Noto Sans CJK HK"/>
                <a:ea typeface="金梅毛匾行" panose="02010609000101010101" pitchFamily="49" charset="-120"/>
                <a:cs typeface="Noto Sans CJK HK"/>
              </a:rPr>
              <a:t>，無可取代</a:t>
            </a:r>
            <a:endParaRPr sz="5400" dirty="0">
              <a:solidFill>
                <a:srgbClr val="FF0000"/>
              </a:solidFill>
              <a:latin typeface="Noto Sans CJK HK"/>
              <a:ea typeface="金梅毛匾行" panose="02010609000101010101" pitchFamily="49" charset="-120"/>
              <a:cs typeface="Noto Sans CJK HK"/>
            </a:endParaRPr>
          </a:p>
          <a:p>
            <a:pPr marL="12700" marR="310515">
              <a:lnSpc>
                <a:spcPct val="110500"/>
              </a:lnSpc>
              <a:spcBef>
                <a:spcPts val="70"/>
              </a:spcBef>
              <a:tabLst>
                <a:tab pos="4585970" algn="l"/>
              </a:tabLst>
            </a:pPr>
            <a:r>
              <a:rPr sz="4800" dirty="0">
                <a:latin typeface="UKIJ CJK"/>
                <a:ea typeface="文鼎粗隸" panose="02010609010101010101" pitchFamily="49" charset="-120"/>
                <a:cs typeface="UKIJ CJK"/>
              </a:rPr>
              <a:t>用心的家</a:t>
            </a:r>
            <a:r>
              <a:rPr sz="4800" spc="-50" dirty="0">
                <a:latin typeface="UKIJ CJK"/>
                <a:ea typeface="文鼎粗隸" panose="02010609010101010101" pitchFamily="49" charset="-120"/>
                <a:cs typeface="UKIJ CJK"/>
              </a:rPr>
              <a:t>長</a:t>
            </a:r>
            <a:r>
              <a:rPr sz="4800" dirty="0">
                <a:latin typeface="UKIJ CJK"/>
                <a:cs typeface="UKIJ CJK"/>
              </a:rPr>
              <a:t>	</a:t>
            </a:r>
            <a:r>
              <a:rPr lang="zh-TW" altLang="en-US" sz="4800" dirty="0" smtClean="0">
                <a:latin typeface="UKIJ CJK"/>
                <a:ea typeface="文鼎粗隸" panose="02010609010101010101" pitchFamily="49" charset="-120"/>
                <a:cs typeface="UKIJ CJK"/>
              </a:rPr>
              <a:t>相信</a:t>
            </a:r>
            <a:r>
              <a:rPr sz="4800" dirty="0" err="1" smtClean="0">
                <a:latin typeface="UKIJ CJK"/>
                <a:ea typeface="文鼎粗隸" panose="02010609010101010101" pitchFamily="49" charset="-120"/>
                <a:cs typeface="UKIJ CJK"/>
              </a:rPr>
              <a:t>專業的教</a:t>
            </a:r>
            <a:r>
              <a:rPr sz="4800" spc="-50" dirty="0" err="1" smtClean="0">
                <a:latin typeface="UKIJ CJK"/>
                <a:ea typeface="文鼎粗隸" panose="02010609010101010101" pitchFamily="49" charset="-120"/>
                <a:cs typeface="UKIJ CJK"/>
              </a:rPr>
              <a:t>師</a:t>
            </a:r>
            <a:r>
              <a:rPr sz="4800" dirty="0" err="1" smtClean="0">
                <a:latin typeface="UKIJ CJK"/>
                <a:ea typeface="文鼎粗隸" panose="02010609010101010101" pitchFamily="49" charset="-120"/>
                <a:cs typeface="UKIJ CJK"/>
              </a:rPr>
              <a:t>是滋潤孩子成長的養</a:t>
            </a:r>
            <a:r>
              <a:rPr sz="4800" spc="-50" dirty="0" err="1" smtClean="0">
                <a:latin typeface="UKIJ CJK"/>
                <a:ea typeface="文鼎粗隸" panose="02010609010101010101" pitchFamily="49" charset="-120"/>
                <a:cs typeface="UKIJ CJK"/>
              </a:rPr>
              <a:t>分</a:t>
            </a:r>
            <a:endParaRPr sz="4800" dirty="0">
              <a:latin typeface="UKIJ CJK"/>
              <a:ea typeface="文鼎粗隸" panose="02010609010101010101" pitchFamily="49" charset="-120"/>
              <a:cs typeface="UKIJ CJK"/>
            </a:endParaRPr>
          </a:p>
          <a:p>
            <a:pPr marL="12700" marR="5080">
              <a:lnSpc>
                <a:spcPts val="6360"/>
              </a:lnSpc>
              <a:spcBef>
                <a:spcPts val="114"/>
              </a:spcBef>
            </a:pPr>
            <a:r>
              <a:rPr lang="zh-TW" altLang="en-US" sz="4800" spc="-5" dirty="0" smtClean="0">
                <a:latin typeface="UKIJ CJK"/>
                <a:ea typeface="文鼎粗隸" panose="02010609010101010101" pitchFamily="49" charset="-120"/>
                <a:cs typeface="UKIJ CJK"/>
              </a:rPr>
              <a:t>希望</a:t>
            </a:r>
            <a:r>
              <a:rPr sz="4800" spc="-5" dirty="0" err="1" smtClean="0">
                <a:latin typeface="UKIJ CJK"/>
                <a:ea typeface="文鼎粗隸" panose="02010609010101010101" pitchFamily="49" charset="-120"/>
                <a:cs typeface="UKIJ CJK"/>
              </a:rPr>
              <a:t>讓家長</a:t>
            </a:r>
            <a:r>
              <a:rPr sz="4800" spc="-5" dirty="0" err="1">
                <a:latin typeface="UKIJ CJK"/>
                <a:ea typeface="文鼎粗隸" panose="02010609010101010101" pitchFamily="49" charset="-120"/>
                <a:cs typeface="UKIJ CJK"/>
              </a:rPr>
              <a:t>、老師一起攜手合作</a:t>
            </a:r>
            <a:r>
              <a:rPr sz="4800" spc="-5" dirty="0" smtClean="0">
                <a:latin typeface="UKIJ CJK"/>
                <a:ea typeface="文鼎粗隸" panose="02010609010101010101" pitchFamily="49" charset="-120"/>
                <a:cs typeface="UKIJ CJK"/>
              </a:rPr>
              <a:t>，</a:t>
            </a:r>
            <a:endParaRPr lang="en-US" sz="4800" spc="-5" dirty="0" smtClean="0">
              <a:latin typeface="UKIJ CJK"/>
              <a:ea typeface="文鼎粗隸" panose="02010609010101010101" pitchFamily="49" charset="-120"/>
              <a:cs typeface="UKIJ CJK"/>
            </a:endParaRPr>
          </a:p>
          <a:p>
            <a:pPr marL="12700" marR="5080">
              <a:lnSpc>
                <a:spcPts val="6360"/>
              </a:lnSpc>
              <a:spcBef>
                <a:spcPts val="114"/>
              </a:spcBef>
            </a:pPr>
            <a:r>
              <a:rPr lang="zh-TW" altLang="en-US" sz="4800" spc="-5" dirty="0" smtClean="0">
                <a:latin typeface="UKIJ CJK"/>
                <a:ea typeface="文鼎粗隸" panose="02010609010101010101" pitchFamily="49" charset="-120"/>
                <a:cs typeface="UKIJ CJK"/>
              </a:rPr>
              <a:t>共同</a:t>
            </a:r>
            <a:r>
              <a:rPr sz="4800" spc="-5" dirty="0" err="1" smtClean="0">
                <a:latin typeface="UKIJ CJK"/>
                <a:ea typeface="文鼎粗隸" panose="02010609010101010101" pitchFamily="49" charset="-120"/>
                <a:cs typeface="UKIJ CJK"/>
              </a:rPr>
              <a:t>成為教養孩子的最佳伙伴</a:t>
            </a:r>
            <a:endParaRPr sz="4800" dirty="0">
              <a:latin typeface="UKIJ CJK"/>
              <a:ea typeface="文鼎粗隸" panose="02010609010101010101" pitchFamily="49" charset="-120"/>
              <a:cs typeface="UKIJ CJK"/>
            </a:endParaRPr>
          </a:p>
        </p:txBody>
      </p:sp>
    </p:spTree>
    <p:extLst>
      <p:ext uri="{BB962C8B-B14F-4D97-AF65-F5344CB8AC3E}">
        <p14:creationId xmlns:p14="http://schemas.microsoft.com/office/powerpoint/2010/main" val="2341100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202</Words>
  <Application>Microsoft Office PowerPoint</Application>
  <PresentationFormat>寬螢幕</PresentationFormat>
  <Paragraphs>81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21" baseType="lpstr">
      <vt:lpstr>Noto Sans CJK HK</vt:lpstr>
      <vt:lpstr>Noto Serif CJK JP</vt:lpstr>
      <vt:lpstr>UKIJ CJK</vt:lpstr>
      <vt:lpstr>文鼎粗隸</vt:lpstr>
      <vt:lpstr>金梅毛匾行</vt:lpstr>
      <vt:lpstr>新細明體</vt:lpstr>
      <vt:lpstr>標楷體</vt:lpstr>
      <vt:lpstr>Arial</vt:lpstr>
      <vt:lpstr>Calibri</vt:lpstr>
      <vt:lpstr>Calibri Light</vt:lpstr>
      <vt:lpstr>Times New Roman</vt:lpstr>
      <vt:lpstr>Trebuchet MS</vt:lpstr>
      <vt:lpstr>Wingdings</vt:lpstr>
      <vt:lpstr>Office 佈景主題</vt:lpstr>
      <vt:lpstr>113學年度 親師座談會 輔導室簡報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113學年度 新生家長座談會 輔導室簡報</dc:title>
  <dc:creator>Windows 使用者</dc:creator>
  <cp:lastModifiedBy>Windows 使用者</cp:lastModifiedBy>
  <cp:revision>36</cp:revision>
  <dcterms:created xsi:type="dcterms:W3CDTF">2024-08-26T08:06:19Z</dcterms:created>
  <dcterms:modified xsi:type="dcterms:W3CDTF">2024-09-13T00:47:47Z</dcterms:modified>
</cp:coreProperties>
</file>