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270" r:id="rId3"/>
    <p:sldId id="290" r:id="rId4"/>
    <p:sldId id="294" r:id="rId5"/>
    <p:sldId id="293" r:id="rId6"/>
    <p:sldId id="295" r:id="rId7"/>
    <p:sldId id="296" r:id="rId8"/>
    <p:sldId id="274" r:id="rId9"/>
    <p:sldId id="278" r:id="rId10"/>
    <p:sldId id="285" r:id="rId11"/>
    <p:sldId id="279" r:id="rId12"/>
    <p:sldId id="284" r:id="rId13"/>
    <p:sldId id="280" r:id="rId14"/>
    <p:sldId id="281" r:id="rId15"/>
    <p:sldId id="282" r:id="rId16"/>
    <p:sldId id="283" r:id="rId17"/>
    <p:sldId id="286" r:id="rId18"/>
    <p:sldId id="273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4C22"/>
    <a:srgbClr val="FF0066"/>
    <a:srgbClr val="A162D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3" autoAdjust="0"/>
    <p:restoredTop sz="94737" autoAdjust="0"/>
  </p:normalViewPr>
  <p:slideViewPr>
    <p:cSldViewPr>
      <p:cViewPr varScale="1">
        <p:scale>
          <a:sx n="62" d="100"/>
          <a:sy n="62" d="100"/>
        </p:scale>
        <p:origin x="1684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60D62F-D49B-42D1-81DE-634109307648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9B21C888-6778-4758-8C8E-98119037D295}">
      <dgm:prSet phldrT="[文字]" custT="1"/>
      <dgm:spPr/>
      <dgm:t>
        <a:bodyPr/>
        <a:lstStyle/>
        <a:p>
          <a:r>
            <a:rPr lang="zh-TW" altLang="en-US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總說</a:t>
          </a:r>
        </a:p>
      </dgm:t>
    </dgm:pt>
    <dgm:pt modelId="{359E4D64-9E59-458F-8156-F4281A2E3AAF}" type="parTrans" cxnId="{B258C755-7155-4922-869B-4DCED6B7B551}">
      <dgm:prSet/>
      <dgm:spPr/>
      <dgm:t>
        <a:bodyPr/>
        <a:lstStyle/>
        <a:p>
          <a:endParaRPr lang="zh-TW" altLang="en-US"/>
        </a:p>
      </dgm:t>
    </dgm:pt>
    <dgm:pt modelId="{A5E56038-8B90-47C8-ADB7-5A220303FCDF}" type="sibTrans" cxnId="{B258C755-7155-4922-869B-4DCED6B7B551}">
      <dgm:prSet/>
      <dgm:spPr/>
      <dgm:t>
        <a:bodyPr/>
        <a:lstStyle/>
        <a:p>
          <a:endParaRPr lang="zh-TW" altLang="en-US"/>
        </a:p>
      </dgm:t>
    </dgm:pt>
    <dgm:pt modelId="{F1463D7B-03EF-4AC5-A385-BDA72E88A4D9}">
      <dgm:prSet phldrT="[文字]" custT="1"/>
      <dgm:spPr/>
      <dgm:t>
        <a:bodyPr/>
        <a:lstStyle/>
        <a:p>
          <a:r>
            <a:rPr lang="zh-TW" altLang="en-US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分說</a:t>
          </a:r>
        </a:p>
      </dgm:t>
    </dgm:pt>
    <dgm:pt modelId="{360C83DA-72B6-4AA7-B391-02E0DEB15226}" type="parTrans" cxnId="{D727A6C0-DD12-4E1F-B93A-A52215A27DAD}">
      <dgm:prSet/>
      <dgm:spPr/>
      <dgm:t>
        <a:bodyPr/>
        <a:lstStyle/>
        <a:p>
          <a:endParaRPr lang="zh-TW" altLang="en-US"/>
        </a:p>
      </dgm:t>
    </dgm:pt>
    <dgm:pt modelId="{A8AD92F4-EB48-4AF1-B8A3-915EC39F531F}" type="sibTrans" cxnId="{D727A6C0-DD12-4E1F-B93A-A52215A27DAD}">
      <dgm:prSet/>
      <dgm:spPr/>
      <dgm:t>
        <a:bodyPr/>
        <a:lstStyle/>
        <a:p>
          <a:endParaRPr lang="zh-TW" altLang="en-US"/>
        </a:p>
      </dgm:t>
    </dgm:pt>
    <dgm:pt modelId="{7E02CC3D-76BA-41A5-A7A9-DBEB344B94F9}">
      <dgm:prSet phldrT="[文字]" custT="1"/>
      <dgm:spPr/>
      <dgm:t>
        <a:bodyPr/>
        <a:lstStyle/>
        <a:p>
          <a:r>
            <a:rPr lang="zh-TW" altLang="en-US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總結</a:t>
          </a:r>
        </a:p>
      </dgm:t>
    </dgm:pt>
    <dgm:pt modelId="{33AC9998-D948-44B4-B5A6-34BB8847A33F}" type="parTrans" cxnId="{D15E1639-2322-4F42-941E-5917A2A2E397}">
      <dgm:prSet/>
      <dgm:spPr/>
      <dgm:t>
        <a:bodyPr/>
        <a:lstStyle/>
        <a:p>
          <a:endParaRPr lang="zh-TW" altLang="en-US"/>
        </a:p>
      </dgm:t>
    </dgm:pt>
    <dgm:pt modelId="{2EFF64C8-6629-4853-99FE-A75E1D69E009}" type="sibTrans" cxnId="{D15E1639-2322-4F42-941E-5917A2A2E397}">
      <dgm:prSet/>
      <dgm:spPr/>
      <dgm:t>
        <a:bodyPr/>
        <a:lstStyle/>
        <a:p>
          <a:endParaRPr lang="zh-TW" altLang="en-US"/>
        </a:p>
      </dgm:t>
    </dgm:pt>
    <dgm:pt modelId="{DC7A1008-17BD-4DBB-AE8F-93B5E0FE8CA4}" type="pres">
      <dgm:prSet presAssocID="{3060D62F-D49B-42D1-81DE-634109307648}" presName="Name0" presStyleCnt="0">
        <dgm:presLayoutVars>
          <dgm:dir/>
          <dgm:resizeHandles val="exact"/>
        </dgm:presLayoutVars>
      </dgm:prSet>
      <dgm:spPr/>
    </dgm:pt>
    <dgm:pt modelId="{B894C911-5E33-4683-BE26-5DFFB1EA814C}" type="pres">
      <dgm:prSet presAssocID="{9B21C888-6778-4758-8C8E-98119037D295}" presName="node" presStyleLbl="node1" presStyleIdx="0" presStyleCnt="3" custScaleX="238771">
        <dgm:presLayoutVars>
          <dgm:bulletEnabled val="1"/>
        </dgm:presLayoutVars>
      </dgm:prSet>
      <dgm:spPr/>
    </dgm:pt>
    <dgm:pt modelId="{A1ED627A-F346-458E-BF24-432CDFC5A282}" type="pres">
      <dgm:prSet presAssocID="{A5E56038-8B90-47C8-ADB7-5A220303FCDF}" presName="sibTrans" presStyleLbl="sibTrans2D1" presStyleIdx="0" presStyleCnt="2"/>
      <dgm:spPr/>
    </dgm:pt>
    <dgm:pt modelId="{01E151BC-2416-43C9-BDC8-4236C21F3137}" type="pres">
      <dgm:prSet presAssocID="{A5E56038-8B90-47C8-ADB7-5A220303FCDF}" presName="connectorText" presStyleLbl="sibTrans2D1" presStyleIdx="0" presStyleCnt="2"/>
      <dgm:spPr/>
    </dgm:pt>
    <dgm:pt modelId="{D5447A6F-193D-4F3F-B55A-3F45DB953DB1}" type="pres">
      <dgm:prSet presAssocID="{F1463D7B-03EF-4AC5-A385-BDA72E88A4D9}" presName="node" presStyleLbl="node1" presStyleIdx="1" presStyleCnt="3" custScaleX="268411">
        <dgm:presLayoutVars>
          <dgm:bulletEnabled val="1"/>
        </dgm:presLayoutVars>
      </dgm:prSet>
      <dgm:spPr/>
    </dgm:pt>
    <dgm:pt modelId="{024318C7-7617-4C4E-AA40-7075A4CE9AAC}" type="pres">
      <dgm:prSet presAssocID="{A8AD92F4-EB48-4AF1-B8A3-915EC39F531F}" presName="sibTrans" presStyleLbl="sibTrans2D1" presStyleIdx="1" presStyleCnt="2"/>
      <dgm:spPr/>
    </dgm:pt>
    <dgm:pt modelId="{EAF2C10C-E597-4C75-A0DD-313035191435}" type="pres">
      <dgm:prSet presAssocID="{A8AD92F4-EB48-4AF1-B8A3-915EC39F531F}" presName="connectorText" presStyleLbl="sibTrans2D1" presStyleIdx="1" presStyleCnt="2"/>
      <dgm:spPr/>
    </dgm:pt>
    <dgm:pt modelId="{4B02D021-64C8-484D-8FB8-2F15D7515E59}" type="pres">
      <dgm:prSet presAssocID="{7E02CC3D-76BA-41A5-A7A9-DBEB344B94F9}" presName="node" presStyleLbl="node1" presStyleIdx="2" presStyleCnt="3" custScaleX="226510">
        <dgm:presLayoutVars>
          <dgm:bulletEnabled val="1"/>
        </dgm:presLayoutVars>
      </dgm:prSet>
      <dgm:spPr/>
    </dgm:pt>
  </dgm:ptLst>
  <dgm:cxnLst>
    <dgm:cxn modelId="{32859D10-39CC-43DA-9DF0-690580A95CB6}" type="presOf" srcId="{F1463D7B-03EF-4AC5-A385-BDA72E88A4D9}" destId="{D5447A6F-193D-4F3F-B55A-3F45DB953DB1}" srcOrd="0" destOrd="0" presId="urn:microsoft.com/office/officeart/2005/8/layout/process1"/>
    <dgm:cxn modelId="{E9735B16-D79C-4FF9-98BC-7BC15A606495}" type="presOf" srcId="{3060D62F-D49B-42D1-81DE-634109307648}" destId="{DC7A1008-17BD-4DBB-AE8F-93B5E0FE8CA4}" srcOrd="0" destOrd="0" presId="urn:microsoft.com/office/officeart/2005/8/layout/process1"/>
    <dgm:cxn modelId="{D15E1639-2322-4F42-941E-5917A2A2E397}" srcId="{3060D62F-D49B-42D1-81DE-634109307648}" destId="{7E02CC3D-76BA-41A5-A7A9-DBEB344B94F9}" srcOrd="2" destOrd="0" parTransId="{33AC9998-D948-44B4-B5A6-34BB8847A33F}" sibTransId="{2EFF64C8-6629-4853-99FE-A75E1D69E009}"/>
    <dgm:cxn modelId="{B258C755-7155-4922-869B-4DCED6B7B551}" srcId="{3060D62F-D49B-42D1-81DE-634109307648}" destId="{9B21C888-6778-4758-8C8E-98119037D295}" srcOrd="0" destOrd="0" parTransId="{359E4D64-9E59-458F-8156-F4281A2E3AAF}" sibTransId="{A5E56038-8B90-47C8-ADB7-5A220303FCDF}"/>
    <dgm:cxn modelId="{713EFA9A-1D19-4035-9A62-1AFBD95BC3AE}" type="presOf" srcId="{7E02CC3D-76BA-41A5-A7A9-DBEB344B94F9}" destId="{4B02D021-64C8-484D-8FB8-2F15D7515E59}" srcOrd="0" destOrd="0" presId="urn:microsoft.com/office/officeart/2005/8/layout/process1"/>
    <dgm:cxn modelId="{3B8C149D-DA2D-4DA8-A363-CF38BA459C53}" type="presOf" srcId="{A5E56038-8B90-47C8-ADB7-5A220303FCDF}" destId="{01E151BC-2416-43C9-BDC8-4236C21F3137}" srcOrd="1" destOrd="0" presId="urn:microsoft.com/office/officeart/2005/8/layout/process1"/>
    <dgm:cxn modelId="{931637B1-FC13-40E8-B212-B4D01DC682C5}" type="presOf" srcId="{9B21C888-6778-4758-8C8E-98119037D295}" destId="{B894C911-5E33-4683-BE26-5DFFB1EA814C}" srcOrd="0" destOrd="0" presId="urn:microsoft.com/office/officeart/2005/8/layout/process1"/>
    <dgm:cxn modelId="{015E1ABA-9D8B-4A2D-8C93-E3D24C80EFBB}" type="presOf" srcId="{A8AD92F4-EB48-4AF1-B8A3-915EC39F531F}" destId="{024318C7-7617-4C4E-AA40-7075A4CE9AAC}" srcOrd="0" destOrd="0" presId="urn:microsoft.com/office/officeart/2005/8/layout/process1"/>
    <dgm:cxn modelId="{D727A6C0-DD12-4E1F-B93A-A52215A27DAD}" srcId="{3060D62F-D49B-42D1-81DE-634109307648}" destId="{F1463D7B-03EF-4AC5-A385-BDA72E88A4D9}" srcOrd="1" destOrd="0" parTransId="{360C83DA-72B6-4AA7-B391-02E0DEB15226}" sibTransId="{A8AD92F4-EB48-4AF1-B8A3-915EC39F531F}"/>
    <dgm:cxn modelId="{C6F63CDB-C546-44B7-BBA5-AD752879B959}" type="presOf" srcId="{A8AD92F4-EB48-4AF1-B8A3-915EC39F531F}" destId="{EAF2C10C-E597-4C75-A0DD-313035191435}" srcOrd="1" destOrd="0" presId="urn:microsoft.com/office/officeart/2005/8/layout/process1"/>
    <dgm:cxn modelId="{1CCD25DF-06C5-4221-A65C-DF25573424B3}" type="presOf" srcId="{A5E56038-8B90-47C8-ADB7-5A220303FCDF}" destId="{A1ED627A-F346-458E-BF24-432CDFC5A282}" srcOrd="0" destOrd="0" presId="urn:microsoft.com/office/officeart/2005/8/layout/process1"/>
    <dgm:cxn modelId="{D83ACDBE-C741-4FE6-808C-A84750C1949B}" type="presParOf" srcId="{DC7A1008-17BD-4DBB-AE8F-93B5E0FE8CA4}" destId="{B894C911-5E33-4683-BE26-5DFFB1EA814C}" srcOrd="0" destOrd="0" presId="urn:microsoft.com/office/officeart/2005/8/layout/process1"/>
    <dgm:cxn modelId="{E17B1A03-B2D2-4F8C-8301-DFC6ED166240}" type="presParOf" srcId="{DC7A1008-17BD-4DBB-AE8F-93B5E0FE8CA4}" destId="{A1ED627A-F346-458E-BF24-432CDFC5A282}" srcOrd="1" destOrd="0" presId="urn:microsoft.com/office/officeart/2005/8/layout/process1"/>
    <dgm:cxn modelId="{FFE8B506-E6B8-40C7-8DC7-11EE7DF35990}" type="presParOf" srcId="{A1ED627A-F346-458E-BF24-432CDFC5A282}" destId="{01E151BC-2416-43C9-BDC8-4236C21F3137}" srcOrd="0" destOrd="0" presId="urn:microsoft.com/office/officeart/2005/8/layout/process1"/>
    <dgm:cxn modelId="{F0F71E28-A7C3-4814-AF7E-FB988865FA52}" type="presParOf" srcId="{DC7A1008-17BD-4DBB-AE8F-93B5E0FE8CA4}" destId="{D5447A6F-193D-4F3F-B55A-3F45DB953DB1}" srcOrd="2" destOrd="0" presId="urn:microsoft.com/office/officeart/2005/8/layout/process1"/>
    <dgm:cxn modelId="{249ACA82-3714-4897-A917-ACDBE6A7D591}" type="presParOf" srcId="{DC7A1008-17BD-4DBB-AE8F-93B5E0FE8CA4}" destId="{024318C7-7617-4C4E-AA40-7075A4CE9AAC}" srcOrd="3" destOrd="0" presId="urn:microsoft.com/office/officeart/2005/8/layout/process1"/>
    <dgm:cxn modelId="{E33456C8-7A33-4291-AB1B-11E5EBCE3CCD}" type="presParOf" srcId="{024318C7-7617-4C4E-AA40-7075A4CE9AAC}" destId="{EAF2C10C-E597-4C75-A0DD-313035191435}" srcOrd="0" destOrd="0" presId="urn:microsoft.com/office/officeart/2005/8/layout/process1"/>
    <dgm:cxn modelId="{CD9B2449-A38A-4C3A-BE52-69BDFF10AAC9}" type="presParOf" srcId="{DC7A1008-17BD-4DBB-AE8F-93B5E0FE8CA4}" destId="{4B02D021-64C8-484D-8FB8-2F15D7515E5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4C911-5E33-4683-BE26-5DFFB1EA814C}">
      <dsp:nvSpPr>
        <dsp:cNvPr id="0" name=""/>
        <dsp:cNvSpPr/>
      </dsp:nvSpPr>
      <dsp:spPr>
        <a:xfrm>
          <a:off x="6639" y="312413"/>
          <a:ext cx="2235897" cy="16074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總說</a:t>
          </a:r>
        </a:p>
      </dsp:txBody>
      <dsp:txXfrm>
        <a:off x="53719" y="359493"/>
        <a:ext cx="2141737" cy="1513261"/>
      </dsp:txXfrm>
    </dsp:sp>
    <dsp:sp modelId="{A1ED627A-F346-458E-BF24-432CDFC5A282}">
      <dsp:nvSpPr>
        <dsp:cNvPr id="0" name=""/>
        <dsp:cNvSpPr/>
      </dsp:nvSpPr>
      <dsp:spPr>
        <a:xfrm>
          <a:off x="2336179" y="1000008"/>
          <a:ext cx="198520" cy="232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900" kern="1200"/>
        </a:p>
      </dsp:txBody>
      <dsp:txXfrm>
        <a:off x="2336179" y="1046454"/>
        <a:ext cx="138964" cy="139339"/>
      </dsp:txXfrm>
    </dsp:sp>
    <dsp:sp modelId="{D5447A6F-193D-4F3F-B55A-3F45DB953DB1}">
      <dsp:nvSpPr>
        <dsp:cNvPr id="0" name=""/>
        <dsp:cNvSpPr/>
      </dsp:nvSpPr>
      <dsp:spPr>
        <a:xfrm>
          <a:off x="2617105" y="312413"/>
          <a:ext cx="2513452" cy="1607421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分說</a:t>
          </a:r>
        </a:p>
      </dsp:txBody>
      <dsp:txXfrm>
        <a:off x="2664185" y="359493"/>
        <a:ext cx="2419292" cy="1513261"/>
      </dsp:txXfrm>
    </dsp:sp>
    <dsp:sp modelId="{024318C7-7617-4C4E-AA40-7075A4CE9AAC}">
      <dsp:nvSpPr>
        <dsp:cNvPr id="0" name=""/>
        <dsp:cNvSpPr/>
      </dsp:nvSpPr>
      <dsp:spPr>
        <a:xfrm>
          <a:off x="5224199" y="1000008"/>
          <a:ext cx="198520" cy="232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900" kern="1200"/>
        </a:p>
      </dsp:txBody>
      <dsp:txXfrm>
        <a:off x="5224199" y="1046454"/>
        <a:ext cx="138964" cy="139339"/>
      </dsp:txXfrm>
    </dsp:sp>
    <dsp:sp modelId="{4B02D021-64C8-484D-8FB8-2F15D7515E59}">
      <dsp:nvSpPr>
        <dsp:cNvPr id="0" name=""/>
        <dsp:cNvSpPr/>
      </dsp:nvSpPr>
      <dsp:spPr>
        <a:xfrm>
          <a:off x="5505125" y="312413"/>
          <a:ext cx="2121083" cy="1607421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總結</a:t>
          </a:r>
        </a:p>
      </dsp:txBody>
      <dsp:txXfrm>
        <a:off x="5552205" y="359493"/>
        <a:ext cx="2026923" cy="1513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04D45-A9E0-42D5-AA1F-7B12B5600E1B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AF2B9-003D-4C89-88B5-159252CD11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87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777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657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79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29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017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58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28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03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692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36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09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E90DE-F4D4-4E4C-8F2D-B2903FF3BDB1}" type="datetimeFigureOut">
              <a:rPr lang="zh-TW" altLang="en-US" smtClean="0"/>
              <a:t>2021/11/11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48AD-CB7A-4354-A449-EA948CB4B4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33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4" y="17971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標題 8"/>
          <p:cNvSpPr>
            <a:spLocks noGrp="1"/>
          </p:cNvSpPr>
          <p:nvPr>
            <p:ph type="title"/>
          </p:nvPr>
        </p:nvSpPr>
        <p:spPr>
          <a:xfrm>
            <a:off x="458705" y="260648"/>
            <a:ext cx="8229600" cy="2583160"/>
          </a:xfrm>
          <a:solidFill>
            <a:srgbClr val="00B0F0">
              <a:alpha val="4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  <a:t>說明文寫作</a:t>
            </a:r>
            <a:br>
              <a:rPr lang="en-US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</a:br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  <a:t> </a:t>
            </a:r>
            <a:r>
              <a:rPr lang="en-US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  <a:t>-</a:t>
            </a:r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  <a:t>畢旅寶典</a:t>
            </a: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1724604610"/>
              </p:ext>
            </p:extLst>
          </p:nvPr>
        </p:nvGraphicFramePr>
        <p:xfrm>
          <a:off x="757081" y="2996952"/>
          <a:ext cx="763284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7629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23528" y="910983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首先，坐車時，不能在車上隨意走動，一定要繫好安全帶，再來就是要確認安全門有沒有故障，不怕一萬，只怕萬一，發生意外時，才能夠及時逃脫，保住一命，在司機大哥開車時，也不能大聲喧嘩，以免干擾他的思緒，釀成不必要的大禍。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3628F28-8C5F-4405-B6C8-9EBF65B5CE37}"/>
              </a:ext>
            </a:extLst>
          </p:cNvPr>
          <p:cNvSpPr txBox="1"/>
          <p:nvPr/>
        </p:nvSpPr>
        <p:spPr>
          <a:xfrm>
            <a:off x="251520" y="203097"/>
            <a:ext cx="2377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第二段：</a:t>
            </a:r>
          </a:p>
        </p:txBody>
      </p:sp>
    </p:spTree>
    <p:extLst>
      <p:ext uri="{BB962C8B-B14F-4D97-AF65-F5344CB8AC3E}">
        <p14:creationId xmlns:p14="http://schemas.microsoft.com/office/powerpoint/2010/main" val="1823748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179512" y="1268760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首先，坐車時，我們應該要先確認車上的安全門、滅火器、擊破器和逃生門等等安全設施，在行車時，也不可以隨意走動，要繫好安全帶，否則緊急煞車時會被甩出去，那可就不得了了！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52C7765-7CC1-44D8-909A-C70AC13E7B72}"/>
              </a:ext>
            </a:extLst>
          </p:cNvPr>
          <p:cNvSpPr txBox="1"/>
          <p:nvPr/>
        </p:nvSpPr>
        <p:spPr>
          <a:xfrm>
            <a:off x="185608" y="560874"/>
            <a:ext cx="2377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第二段：</a:t>
            </a:r>
          </a:p>
        </p:txBody>
      </p:sp>
    </p:spTree>
    <p:extLst>
      <p:ext uri="{BB962C8B-B14F-4D97-AF65-F5344CB8AC3E}">
        <p14:creationId xmlns:p14="http://schemas.microsoft.com/office/powerpoint/2010/main" val="912320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0" y="43256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08828" y="1467710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其次，到了有趣又刺激的遊樂園時，要先注意遊樂設施是否適合自己的身體狀況，若不適合，千千萬萬不可以免強，否則性命難保，那可就不好玩了！找到合適自己設施時也要注意遊玩的相關規定，千萬不可大意！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DD19237-7B2A-44B6-AFEE-DEEFF91010D0}"/>
              </a:ext>
            </a:extLst>
          </p:cNvPr>
          <p:cNvSpPr txBox="1"/>
          <p:nvPr/>
        </p:nvSpPr>
        <p:spPr>
          <a:xfrm>
            <a:off x="308828" y="620688"/>
            <a:ext cx="46798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第三段：</a:t>
            </a:r>
          </a:p>
        </p:txBody>
      </p:sp>
    </p:spTree>
    <p:extLst>
      <p:ext uri="{BB962C8B-B14F-4D97-AF65-F5344CB8AC3E}">
        <p14:creationId xmlns:p14="http://schemas.microsoft.com/office/powerpoint/2010/main" val="1823748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23528" y="1228397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接著，來到遊樂區時，有五花八門的遊樂設施，像是雲霄飛車、自由落體、鬼屋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等，每個都吸引著遊客，但是絕對不能忘記要遵守規則，才能在安全又歡樂的氣氛下，盡情的享受遊戲，玩得開心，也安心。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D4FA5F7-D4B4-4FF0-AF84-CAFA920021E4}"/>
              </a:ext>
            </a:extLst>
          </p:cNvPr>
          <p:cNvSpPr txBox="1"/>
          <p:nvPr/>
        </p:nvSpPr>
        <p:spPr>
          <a:xfrm>
            <a:off x="179512" y="515275"/>
            <a:ext cx="46798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第四段：</a:t>
            </a:r>
          </a:p>
        </p:txBody>
      </p:sp>
    </p:spTree>
    <p:extLst>
      <p:ext uri="{BB962C8B-B14F-4D97-AF65-F5344CB8AC3E}">
        <p14:creationId xmlns:p14="http://schemas.microsoft.com/office/powerpoint/2010/main" val="912320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432537" y="1268760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到遊樂園時，如果要玩雲霄飛車，那有心血管疾病的人千萬不要上去，否則可能會樂極生悲，要玩水上的設施時，那請一定要穿上雨衣，不然淋了一身的水，回去時會感冒纏身，就算要玩也要遵守規則！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6F5C0BC-2BCD-4F8C-8CE2-0B11275F051E}"/>
              </a:ext>
            </a:extLst>
          </p:cNvPr>
          <p:cNvSpPr txBox="1"/>
          <p:nvPr/>
        </p:nvSpPr>
        <p:spPr>
          <a:xfrm>
            <a:off x="394539" y="476672"/>
            <a:ext cx="3169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第四段：</a:t>
            </a:r>
          </a:p>
        </p:txBody>
      </p:sp>
    </p:spTree>
    <p:extLst>
      <p:ext uri="{BB962C8B-B14F-4D97-AF65-F5344CB8AC3E}">
        <p14:creationId xmlns:p14="http://schemas.microsoft.com/office/powerpoint/2010/main" val="912320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180509" y="916098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/>
              <a:t>        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再來，到遊樂園時，就算非常想玩，還是要先衡量自己的身體狀況再去遊玩，不然如果發生危險真的沒有人能夠救你，要去廁所時務必結伴同行，不然可能會遇到陌生人對你不利，還有一定要遵守遊戲規則才能安全的離開，遵守遊樂園規則，是最後重要的事情喔！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AE4CE50-DC00-4640-BD54-BF55F9C0A885}"/>
              </a:ext>
            </a:extLst>
          </p:cNvPr>
          <p:cNvSpPr txBox="1"/>
          <p:nvPr/>
        </p:nvSpPr>
        <p:spPr>
          <a:xfrm>
            <a:off x="250523" y="222547"/>
            <a:ext cx="3169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第四段：</a:t>
            </a:r>
          </a:p>
        </p:txBody>
      </p:sp>
    </p:spTree>
    <p:extLst>
      <p:ext uri="{BB962C8B-B14F-4D97-AF65-F5344CB8AC3E}">
        <p14:creationId xmlns:p14="http://schemas.microsoft.com/office/powerpoint/2010/main" val="912320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287524" y="1189152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最後，晚上睡覺時，絕對不行在房間大聲喧嘩，也絕對不行為了玩手機，而熬夜不睡覺，更不能隨意破壞飯店的設施，弄壞了就要賠償所有損失，你應該沒有能力完成鉅額的賠款吧？晚上睡覺時必須要體諒隔壁與樓下的房客，才能開心度過一個美好的夜晚。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4FD611F-96EB-4E5D-A4D9-08457C2982A3}"/>
              </a:ext>
            </a:extLst>
          </p:cNvPr>
          <p:cNvSpPr txBox="1"/>
          <p:nvPr/>
        </p:nvSpPr>
        <p:spPr>
          <a:xfrm>
            <a:off x="394539" y="476672"/>
            <a:ext cx="3169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第五段：</a:t>
            </a:r>
          </a:p>
        </p:txBody>
      </p:sp>
    </p:spTree>
    <p:extLst>
      <p:ext uri="{BB962C8B-B14F-4D97-AF65-F5344CB8AC3E}">
        <p14:creationId xmlns:p14="http://schemas.microsoft.com/office/powerpoint/2010/main" val="912320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107504" y="980728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到了晚上住宿時，大家都回到各自的房間，但是在房間中也有許多要注意的事項，像是不可以太吵鬧，不然會吵到隔壁、樓下房的人，還有不可以蹦蹦跳跳，因為會打擾到別人休息，澡時要注意地板濕滑，以免滑倒受傷，最後睡覺時，記得要鎖門，要設鬧鐘，不然隔天無法準時集合，就只能被丟包了！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91B209B-8036-4CD3-9655-FFFE45133BDC}"/>
              </a:ext>
            </a:extLst>
          </p:cNvPr>
          <p:cNvSpPr txBox="1"/>
          <p:nvPr/>
        </p:nvSpPr>
        <p:spPr>
          <a:xfrm>
            <a:off x="330068" y="272842"/>
            <a:ext cx="3169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第五段：</a:t>
            </a:r>
          </a:p>
        </p:txBody>
      </p:sp>
    </p:spTree>
    <p:extLst>
      <p:ext uri="{BB962C8B-B14F-4D97-AF65-F5344CB8AC3E}">
        <p14:creationId xmlns:p14="http://schemas.microsoft.com/office/powerpoint/2010/main" val="3147497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0" y="116632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第六段：總結</a:t>
            </a:r>
          </a:p>
        </p:txBody>
      </p:sp>
      <p:sp>
        <p:nvSpPr>
          <p:cNvPr id="2" name="矩形 1"/>
          <p:cNvSpPr/>
          <p:nvPr/>
        </p:nvSpPr>
        <p:spPr>
          <a:xfrm>
            <a:off x="179512" y="1333661"/>
            <a:ext cx="83534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只要好好遵守以上規則與事項，就可以為美好的畢業旅行畫下美好的句點。</a:t>
            </a:r>
          </a:p>
        </p:txBody>
      </p:sp>
      <p:sp>
        <p:nvSpPr>
          <p:cNvPr id="5" name="矩形 4"/>
          <p:cNvSpPr/>
          <p:nvPr/>
        </p:nvSpPr>
        <p:spPr>
          <a:xfrm>
            <a:off x="31267" y="2456795"/>
            <a:ext cx="881187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畢旅就是要快快樂樂出門，平平安安回家，不管是在車上、</a:t>
            </a:r>
            <a:r>
              <a:rPr lang="zh-TW" altLang="en-US" sz="2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科博館</a:t>
            </a:r>
            <a:r>
              <a:rPr lang="zh-TW" altLang="zh-TW" sz="2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、遊樂園、飯店</a:t>
            </a:r>
            <a:r>
              <a:rPr lang="en-US" altLang="zh-TW" sz="2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zh-TW" sz="2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等，安全都是第一的，這樣才能讓大家有個完美的畢業旅行。</a:t>
            </a:r>
            <a:endParaRPr lang="en-US" altLang="zh-TW" sz="2800" dirty="0">
              <a:solidFill>
                <a:srgbClr val="FF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/>
          </a:p>
          <a:p>
            <a:r>
              <a:rPr lang="zh-TW" altLang="en-US" sz="2800" dirty="0">
                <a:solidFill>
                  <a:srgbClr val="004C2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800" dirty="0">
                <a:solidFill>
                  <a:srgbClr val="004C2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只要</a:t>
            </a:r>
            <a:r>
              <a:rPr lang="zh-TW" altLang="en-US" sz="2800" dirty="0">
                <a:solidFill>
                  <a:srgbClr val="004C2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畢旅時</a:t>
            </a:r>
            <a:r>
              <a:rPr lang="zh-TW" altLang="zh-TW" sz="2800" dirty="0">
                <a:solidFill>
                  <a:srgbClr val="004C2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遵守這些規則，不要心存僥倖，就可以快快樂樂地出門，也能平平安安的回家。</a:t>
            </a:r>
            <a:endParaRPr lang="en-US" altLang="zh-TW" sz="2800" dirty="0">
              <a:solidFill>
                <a:srgbClr val="004C2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/>
          </a:p>
          <a:p>
            <a:r>
              <a:rPr lang="zh-TW" altLang="zh-TW" sz="2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如果這些東西都了解的話，就可以開心地去畢業旅行囉！</a:t>
            </a:r>
          </a:p>
          <a:p>
            <a:endParaRPr lang="zh-TW" altLang="zh-TW" sz="2800" dirty="0">
              <a:solidFill>
                <a:srgbClr val="0000FF"/>
              </a:solidFill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4765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4" y="17971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 descr="C:\Users\user\Desktop\畢旅寶典\26239722_600697213607591_8595484293982033430_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16"/>
          <a:stretch/>
        </p:blipFill>
        <p:spPr bwMode="auto">
          <a:xfrm>
            <a:off x="694469" y="1181715"/>
            <a:ext cx="7812360" cy="487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群組 3"/>
          <p:cNvGrpSpPr/>
          <p:nvPr/>
        </p:nvGrpSpPr>
        <p:grpSpPr>
          <a:xfrm>
            <a:off x="6228185" y="308676"/>
            <a:ext cx="1656183" cy="1013098"/>
            <a:chOff x="5940153" y="956471"/>
            <a:chExt cx="1656183" cy="1013098"/>
          </a:xfrm>
        </p:grpSpPr>
        <p:sp>
          <p:nvSpPr>
            <p:cNvPr id="7" name="圓角矩形 6"/>
            <p:cNvSpPr/>
            <p:nvPr/>
          </p:nvSpPr>
          <p:spPr>
            <a:xfrm>
              <a:off x="6012159" y="956471"/>
              <a:ext cx="1512168" cy="9738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圓角矩形 4"/>
            <p:cNvSpPr/>
            <p:nvPr/>
          </p:nvSpPr>
          <p:spPr>
            <a:xfrm>
              <a:off x="5940153" y="1052736"/>
              <a:ext cx="1656183" cy="9168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4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總說</a:t>
              </a:r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4821900" y="485623"/>
            <a:ext cx="1497412" cy="755468"/>
            <a:chOff x="2952746" y="317770"/>
            <a:chExt cx="2177811" cy="1189165"/>
          </a:xfrm>
        </p:grpSpPr>
        <p:sp>
          <p:nvSpPr>
            <p:cNvPr id="23" name="圓角矩形 22"/>
            <p:cNvSpPr/>
            <p:nvPr/>
          </p:nvSpPr>
          <p:spPr>
            <a:xfrm>
              <a:off x="2952746" y="317770"/>
              <a:ext cx="2177811" cy="11891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圓角矩形 4"/>
            <p:cNvSpPr/>
            <p:nvPr/>
          </p:nvSpPr>
          <p:spPr>
            <a:xfrm>
              <a:off x="2952746" y="364535"/>
              <a:ext cx="2131045" cy="1142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0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分說</a:t>
              </a:r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3385761" y="485623"/>
            <a:ext cx="1497412" cy="755468"/>
            <a:chOff x="2952746" y="317770"/>
            <a:chExt cx="2177811" cy="1189165"/>
          </a:xfrm>
        </p:grpSpPr>
        <p:sp>
          <p:nvSpPr>
            <p:cNvPr id="26" name="圓角矩形 25"/>
            <p:cNvSpPr/>
            <p:nvPr/>
          </p:nvSpPr>
          <p:spPr>
            <a:xfrm>
              <a:off x="2952746" y="317770"/>
              <a:ext cx="2177811" cy="11891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圓角矩形 4"/>
            <p:cNvSpPr/>
            <p:nvPr/>
          </p:nvSpPr>
          <p:spPr>
            <a:xfrm>
              <a:off x="2952746" y="364535"/>
              <a:ext cx="2131045" cy="1142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0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分說</a:t>
              </a:r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2070385" y="485622"/>
            <a:ext cx="1497412" cy="755468"/>
            <a:chOff x="2952746" y="317770"/>
            <a:chExt cx="2177811" cy="1189165"/>
          </a:xfrm>
        </p:grpSpPr>
        <p:sp>
          <p:nvSpPr>
            <p:cNvPr id="29" name="圓角矩形 28"/>
            <p:cNvSpPr/>
            <p:nvPr/>
          </p:nvSpPr>
          <p:spPr>
            <a:xfrm>
              <a:off x="2952746" y="317770"/>
              <a:ext cx="2177811" cy="11891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圓角矩形 4"/>
            <p:cNvSpPr/>
            <p:nvPr/>
          </p:nvSpPr>
          <p:spPr>
            <a:xfrm>
              <a:off x="2952746" y="364535"/>
              <a:ext cx="2131045" cy="1142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0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分說</a:t>
              </a: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505788" y="425861"/>
            <a:ext cx="1564597" cy="986915"/>
            <a:chOff x="1039938" y="-2320324"/>
            <a:chExt cx="2121083" cy="1672184"/>
          </a:xfrm>
        </p:grpSpPr>
        <p:sp>
          <p:nvSpPr>
            <p:cNvPr id="32" name="圓角矩形 31"/>
            <p:cNvSpPr/>
            <p:nvPr/>
          </p:nvSpPr>
          <p:spPr>
            <a:xfrm>
              <a:off x="1039938" y="-2320324"/>
              <a:ext cx="2121083" cy="159671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圓角矩形 4"/>
            <p:cNvSpPr/>
            <p:nvPr/>
          </p:nvSpPr>
          <p:spPr>
            <a:xfrm>
              <a:off x="1133470" y="-2151319"/>
              <a:ext cx="2027551" cy="15031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0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總結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9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  <a:t>畢旅的期待</a:t>
            </a:r>
          </a:p>
        </p:txBody>
      </p:sp>
      <p:sp>
        <p:nvSpPr>
          <p:cNvPr id="2" name="矩形 1"/>
          <p:cNvSpPr/>
          <p:nvPr/>
        </p:nvSpPr>
        <p:spPr>
          <a:xfrm>
            <a:off x="467544" y="1340768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dirty="0"/>
              <a:t>畢旅是學生最期待的旅行，代表我們即將離開同學與學校，但也是在道別前留下完美回憶的好機會，所以我們要遵守依些小事項，才能平安去，安全歸。</a:t>
            </a:r>
            <a:endParaRPr lang="en-US" altLang="zh-TW" sz="2800" dirty="0"/>
          </a:p>
          <a:p>
            <a:endParaRPr lang="en-US" altLang="zh-TW" sz="2800" dirty="0"/>
          </a:p>
          <a:p>
            <a:r>
              <a:rPr lang="zh-TW" altLang="zh-TW" sz="2800" dirty="0">
                <a:solidFill>
                  <a:srgbClr val="FF0066"/>
                </a:solidFill>
              </a:rPr>
              <a:t>畢旅是每位學生期待已久的事，為了讓大家在學生生涯裡，留下美好回憶，我們也要遵守一些規則。</a:t>
            </a:r>
            <a:endParaRPr lang="en-US" altLang="zh-TW" sz="2800" dirty="0">
              <a:solidFill>
                <a:srgbClr val="FF0066"/>
              </a:solidFill>
            </a:endParaRPr>
          </a:p>
          <a:p>
            <a:endParaRPr lang="en-US" altLang="zh-TW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</a:rPr>
              <a:t>畢旅是每位學生最期待的一件事，為了讓畢旅玩得開心、留下永生難忘的美好回憶，所以必須遵守一些規則。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47497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13" y="0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4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坐車時</a:t>
            </a:r>
          </a:p>
        </p:txBody>
      </p:sp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6A81FD8-2289-480D-AE48-3F38CC813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確認安全門暢行無阻</a:t>
            </a:r>
            <a:endParaRPr lang="en-US" altLang="zh-TW" sz="36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6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行車中</a:t>
            </a:r>
            <a:r>
              <a:rPr lang="en-US" altLang="zh-TW" sz="36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，</a:t>
            </a:r>
            <a:r>
              <a:rPr lang="zh-TW" altLang="en-US" sz="36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不行站立</a:t>
            </a:r>
            <a:endParaRPr lang="en-US" altLang="zh-TW" sz="36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6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不干擾司機大哥開車</a:t>
            </a:r>
            <a:endParaRPr lang="en-US" altLang="zh-TW" sz="36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2">
            <a:extLst>
              <a:ext uri="{FF2B5EF4-FFF2-40B4-BE49-F238E27FC236}">
                <a16:creationId xmlns:a16="http://schemas.microsoft.com/office/drawing/2014/main" id="{3966A48A-938D-4D24-B76B-0F5FFB835CE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6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1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13" y="0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br>
              <a:rPr lang="en-US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</a:b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</a:b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</a:b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</a:b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</a:b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</a:br>
            <a:endParaRPr lang="zh-TW" altLang="en-US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Segoe UI Black" panose="020B0A02040204020203" pitchFamily="34" charset="0"/>
            </a:endParaRPr>
          </a:p>
        </p:txBody>
      </p:sp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04BF166E-0821-42CB-B413-53175764B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館內不要大聲喧嘩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認真聆聽導覽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5" name="標題 2">
            <a:extLst>
              <a:ext uri="{FF2B5EF4-FFF2-40B4-BE49-F238E27FC236}">
                <a16:creationId xmlns:a16="http://schemas.microsoft.com/office/drawing/2014/main" id="{3966A48A-938D-4D24-B76B-0F5FFB835CE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  <a:t>到自然科學博物館時</a:t>
            </a:r>
            <a:endParaRPr lang="zh-TW" altLang="en-US" sz="5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1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BE67B0-DFE2-475D-8B74-DF5C3F74C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到遊樂園時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E6AC5A-D35F-4C72-846C-9513404D6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不要脫隊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排隊時不推擠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不要去危險地區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不亂丟垃圾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不隨意跟陌生人走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保管好自己的財物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注意遊戲設施的規定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注意集合時間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2229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BE67B0-DFE2-475D-8B74-DF5C3F74C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晚上住宿時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E6AC5A-D35F-4C72-846C-9513404D6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不要太晚還出房門</a:t>
            </a:r>
            <a:endParaRPr lang="en-US" altLang="zh-TW" sz="39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不要走錯房間</a:t>
            </a:r>
            <a:endParaRPr lang="en-US" altLang="zh-TW" sz="39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不要吵鬧影響他人休息</a:t>
            </a:r>
            <a:endParaRPr lang="en-US" altLang="zh-TW" sz="39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不可以熬夜玩手機</a:t>
            </a:r>
            <a:endParaRPr lang="en-US" altLang="zh-TW" sz="39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要設鬧鐘以免遲到</a:t>
            </a:r>
            <a:endParaRPr lang="en-US" altLang="zh-TW" sz="39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  <a:cs typeface="Segoe UI Black" panose="020B0A02040204020203" pitchFamily="34" charset="0"/>
              </a:rPr>
              <a:t>不破壞飯店內的設施</a:t>
            </a:r>
            <a:endParaRPr lang="en-US" altLang="zh-TW" sz="3900" dirty="0">
              <a:latin typeface="標楷體" panose="03000509000000000000" pitchFamily="65" charset="-120"/>
              <a:ea typeface="標楷體" panose="03000509000000000000" pitchFamily="65" charset="-120"/>
              <a:cs typeface="Segoe UI Black" panose="020B0A02040204020203" pitchFamily="34" charset="0"/>
            </a:endParaRPr>
          </a:p>
          <a:p>
            <a:pPr marL="0" indent="0"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Segoe UI Black" panose="020B0A02040204020203" pitchFamily="34" charset="0"/>
            </a:endParaRPr>
          </a:p>
          <a:p>
            <a:pPr marL="0" indent="0">
              <a:buNone/>
            </a:pP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Black" panose="020B0A02040204020203" pitchFamily="34" charset="0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775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59532" y="1412776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首先，坐車時，需要先觀察所有逃生須知並要將逃生出口清空，還有行車時不可以隨意走動，也絕對不行大聲喧嘩，更不行將安全門打開，以避免從車上掉下去，坐車時注意安全是非常重要的一件事情，因為要坐車才能到達各個景點遊玩啊！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F40F76A-6488-4030-8B14-73AB9B35CCCF}"/>
              </a:ext>
            </a:extLst>
          </p:cNvPr>
          <p:cNvSpPr txBox="1"/>
          <p:nvPr/>
        </p:nvSpPr>
        <p:spPr>
          <a:xfrm>
            <a:off x="394539" y="476672"/>
            <a:ext cx="3169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第二段：</a:t>
            </a:r>
          </a:p>
        </p:txBody>
      </p:sp>
    </p:spTree>
    <p:extLst>
      <p:ext uri="{BB962C8B-B14F-4D97-AF65-F5344CB8AC3E}">
        <p14:creationId xmlns:p14="http://schemas.microsoft.com/office/powerpoint/2010/main" val="134765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ose\Desktop\螺絲專用\背景圖\20140625030007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5127"/>
            <a:ext cx="9147010" cy="68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483143" y="620688"/>
            <a:ext cx="81077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坐車時，上車前要先注意安全門有沒有遮擋物；行車時，要繫好安全帶，不然發生行車事故時可能會被甩出去，不能隨意站起來，否則一煞車，可能會造成傷害，在車上也不要發出太大的噪音，萬一司機被影響，後果就不得了，有可能會引起車禍。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63F886B-75AD-46DC-9C32-F455AF6F786D}"/>
              </a:ext>
            </a:extLst>
          </p:cNvPr>
          <p:cNvSpPr txBox="1"/>
          <p:nvPr/>
        </p:nvSpPr>
        <p:spPr>
          <a:xfrm>
            <a:off x="323528" y="116632"/>
            <a:ext cx="3169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第二段：</a:t>
            </a:r>
          </a:p>
        </p:txBody>
      </p:sp>
    </p:spTree>
    <p:extLst>
      <p:ext uri="{BB962C8B-B14F-4D97-AF65-F5344CB8AC3E}">
        <p14:creationId xmlns:p14="http://schemas.microsoft.com/office/powerpoint/2010/main" val="91232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1070</Words>
  <Application>Microsoft Office PowerPoint</Application>
  <PresentationFormat>如螢幕大小 (4:3)</PresentationFormat>
  <Paragraphs>68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微軟正黑體</vt:lpstr>
      <vt:lpstr>標楷體</vt:lpstr>
      <vt:lpstr>Arial</vt:lpstr>
      <vt:lpstr>Calibri</vt:lpstr>
      <vt:lpstr>Office 佈景主題</vt:lpstr>
      <vt:lpstr>說明文寫作  -畢旅寶典</vt:lpstr>
      <vt:lpstr>PowerPoint 簡報</vt:lpstr>
      <vt:lpstr>畢旅的期待</vt:lpstr>
      <vt:lpstr>坐車時</vt:lpstr>
      <vt:lpstr>      </vt:lpstr>
      <vt:lpstr>到遊樂園時</vt:lpstr>
      <vt:lpstr>晚上住宿時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第六段：總結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 過故人莊</dc:title>
  <dc:creator>rose</dc:creator>
  <cp:lastModifiedBy>王喻正</cp:lastModifiedBy>
  <cp:revision>59</cp:revision>
  <dcterms:created xsi:type="dcterms:W3CDTF">2018-02-21T10:03:52Z</dcterms:created>
  <dcterms:modified xsi:type="dcterms:W3CDTF">2021-11-11T15:02:43Z</dcterms:modified>
</cp:coreProperties>
</file>