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8390-4A51-4D5F-AF81-3A40C4E9BD2D}" type="datetimeFigureOut">
              <a:rPr lang="zh-TW" altLang="en-US" smtClean="0"/>
              <a:t>2021/5/21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1E1AA-9BE3-4820-B7F3-1C8B03092B6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8390-4A51-4D5F-AF81-3A40C4E9BD2D}" type="datetimeFigureOut">
              <a:rPr lang="zh-TW" altLang="en-US" smtClean="0"/>
              <a:t>2021/5/21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1E1AA-9BE3-4820-B7F3-1C8B03092B6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8390-4A51-4D5F-AF81-3A40C4E9BD2D}" type="datetimeFigureOut">
              <a:rPr lang="zh-TW" altLang="en-US" smtClean="0"/>
              <a:t>2021/5/21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1E1AA-9BE3-4820-B7F3-1C8B03092B6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8390-4A51-4D5F-AF81-3A40C4E9BD2D}" type="datetimeFigureOut">
              <a:rPr lang="zh-TW" altLang="en-US" smtClean="0"/>
              <a:t>2021/5/21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1E1AA-9BE3-4820-B7F3-1C8B03092B6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8390-4A51-4D5F-AF81-3A40C4E9BD2D}" type="datetimeFigureOut">
              <a:rPr lang="zh-TW" altLang="en-US" smtClean="0"/>
              <a:t>2021/5/21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1E1AA-9BE3-4820-B7F3-1C8B03092B6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8390-4A51-4D5F-AF81-3A40C4E9BD2D}" type="datetimeFigureOut">
              <a:rPr lang="zh-TW" altLang="en-US" smtClean="0"/>
              <a:t>2021/5/21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1E1AA-9BE3-4820-B7F3-1C8B03092B6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8390-4A51-4D5F-AF81-3A40C4E9BD2D}" type="datetimeFigureOut">
              <a:rPr lang="zh-TW" altLang="en-US" smtClean="0"/>
              <a:t>2021/5/21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1E1AA-9BE3-4820-B7F3-1C8B03092B6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8390-4A51-4D5F-AF81-3A40C4E9BD2D}" type="datetimeFigureOut">
              <a:rPr lang="zh-TW" altLang="en-US" smtClean="0"/>
              <a:t>2021/5/21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1E1AA-9BE3-4820-B7F3-1C8B03092B6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8390-4A51-4D5F-AF81-3A40C4E9BD2D}" type="datetimeFigureOut">
              <a:rPr lang="zh-TW" altLang="en-US" smtClean="0"/>
              <a:t>2021/5/21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1E1AA-9BE3-4820-B7F3-1C8B03092B6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8390-4A51-4D5F-AF81-3A40C4E9BD2D}" type="datetimeFigureOut">
              <a:rPr lang="zh-TW" altLang="en-US" smtClean="0"/>
              <a:t>2021/5/21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1E1AA-9BE3-4820-B7F3-1C8B03092B6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8390-4A51-4D5F-AF81-3A40C4E9BD2D}" type="datetimeFigureOut">
              <a:rPr lang="zh-TW" altLang="en-US" smtClean="0"/>
              <a:t>2021/5/21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1E1AA-9BE3-4820-B7F3-1C8B03092B6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28390-4A51-4D5F-AF81-3A40C4E9BD2D}" type="datetimeFigureOut">
              <a:rPr lang="zh-TW" altLang="en-US" smtClean="0"/>
              <a:t>2021/5/21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1E1AA-9BE3-4820-B7F3-1C8B03092B6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數</a:t>
            </a:r>
            <a:r>
              <a:rPr lang="zh-TW" altLang="en-US" dirty="0"/>
              <a:t>課</a:t>
            </a:r>
            <a:r>
              <a:rPr lang="en-US" altLang="zh-TW" dirty="0"/>
              <a:t>P112</a:t>
            </a:r>
            <a:r>
              <a:rPr lang="zh-TW" altLang="en-US" dirty="0"/>
              <a:t>、</a:t>
            </a:r>
            <a:r>
              <a:rPr lang="en-US" altLang="zh-TW" dirty="0" smtClean="0"/>
              <a:t>P113</a:t>
            </a:r>
            <a:r>
              <a:rPr lang="zh-TW" altLang="en-US" dirty="0" smtClean="0"/>
              <a:t>解答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xmlns="" id="{4FE60169-625A-4E0B-9491-54243549D94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b="14951"/>
          <a:stretch>
            <a:fillRect/>
          </a:stretch>
        </p:blipFill>
        <p:spPr>
          <a:xfrm>
            <a:off x="0" y="476672"/>
            <a:ext cx="9144000" cy="583264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如螢幕大小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數課P112、P113解答</vt:lpstr>
      <vt:lpstr>投影片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數課P112、P113解答</dc:title>
  <dc:creator>三吉</dc:creator>
  <cp:lastModifiedBy>三吉</cp:lastModifiedBy>
  <cp:revision>1</cp:revision>
  <dcterms:created xsi:type="dcterms:W3CDTF">2021-05-21T06:48:31Z</dcterms:created>
  <dcterms:modified xsi:type="dcterms:W3CDTF">2021-05-21T06:50:13Z</dcterms:modified>
</cp:coreProperties>
</file>