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6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6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A44A-91B4-4D9D-8B6B-25CF0B36BD70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ea typeface="標楷體" panose="03000509000000000000" pitchFamily="65" charset="-120"/>
              </a:rPr>
              <a:t>Sdgs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佇大同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101482"/>
            <a:ext cx="9144000" cy="1156317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沈瑩玲</a:t>
            </a:r>
          </a:p>
        </p:txBody>
      </p:sp>
    </p:spTree>
    <p:extLst>
      <p:ext uri="{BB962C8B-B14F-4D97-AF65-F5344CB8AC3E}">
        <p14:creationId xmlns:p14="http://schemas.microsoft.com/office/powerpoint/2010/main" val="15457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520D3-524F-5FEC-1CF3-6134A95D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52"/>
            <a:ext cx="10515600" cy="76094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坐下來下午茶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698F4D9-11C8-E987-D119-B89138D49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4368800" cy="370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DEBC44-E98B-F647-2D85-BF2A27178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4" y="3301999"/>
            <a:ext cx="4436534" cy="320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D24AEB6-741B-AD36-B614-7AE101B63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26" y="375173"/>
            <a:ext cx="4182535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81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7EF580-695B-D7A6-C090-435384EC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54768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2FACC43-FDA9-E01E-CCF1-6694D4A58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9944"/>
            <a:ext cx="10515600" cy="5938553"/>
          </a:xfrm>
        </p:spPr>
      </p:pic>
    </p:spTree>
    <p:extLst>
      <p:ext uri="{BB962C8B-B14F-4D97-AF65-F5344CB8AC3E}">
        <p14:creationId xmlns:p14="http://schemas.microsoft.com/office/powerpoint/2010/main" val="9827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3B586-38E4-E5B8-7FB6-8BADB527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9667" cy="528214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共融式遊具</a:t>
            </a: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鳥仔岫幌韆鞦</a:t>
            </a: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732EC89-3DCA-7AD3-8633-5DF694B9E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988" y="451206"/>
            <a:ext cx="5531557" cy="5359400"/>
          </a:xfrm>
        </p:spPr>
      </p:pic>
    </p:spTree>
    <p:extLst>
      <p:ext uri="{BB962C8B-B14F-4D97-AF65-F5344CB8AC3E}">
        <p14:creationId xmlns:p14="http://schemas.microsoft.com/office/powerpoint/2010/main" val="228608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D62F09-1647-5703-6D6E-70418E5F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ea typeface="標楷體" panose="03000509000000000000" pitchFamily="65" charset="-120"/>
              </a:rPr>
              <a:t>Sdg</a:t>
            </a:r>
            <a:r>
              <a:rPr lang="en-US" altLang="zh-TW" sz="2400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ea typeface="標楷體" panose="03000509000000000000" pitchFamily="65" charset="-120"/>
              </a:rPr>
              <a:t>s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ECA285-1460-D670-8047-B20515BC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聯合國佇</a:t>
            </a:r>
            <a:r>
              <a:rPr lang="en-US" altLang="zh-TW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b="0" i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年發布</a:t>
            </a: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永續發展方針，其中有</a:t>
            </a:r>
            <a:r>
              <a:rPr lang="en-US" altLang="zh-TW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項永續發展目標</a:t>
            </a:r>
            <a:r>
              <a:rPr lang="en-US" altLang="zh-TW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(Sustainable Development Goals, SDGs)</a:t>
            </a: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，包括經濟成長、社會進步佮環境保護三个面向，無論是已開發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抑是</a:t>
            </a: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發展中社會，攏會使用</a:t>
            </a:r>
            <a:r>
              <a:rPr lang="en-US" altLang="zh-TW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SDGs</a:t>
            </a:r>
            <a:r>
              <a:rPr lang="zh-TW" alt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做未來國家佮城市政策的制定方針佮跨國合作指導原則。</a:t>
            </a:r>
            <a:r>
              <a:rPr lang="en-US" altLang="zh-TW" sz="1300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00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300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00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新北市政府施政成果網</a:t>
            </a:r>
            <a:r>
              <a:rPr lang="en-US" altLang="zh-TW" sz="1300" b="0" i="0" dirty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b="0" i="0" dirty="0">
              <a:solidFill>
                <a:schemeClr val="accent2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47CF983-759D-F196-8447-6F0885AE9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37499"/>
            <a:ext cx="5248275" cy="34738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6D2170F-FB9C-9021-3CA5-9382A61C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643715"/>
            <a:ext cx="5553075" cy="33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D0D3A-7B99-AFBD-E26F-4E3A07C8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204258"/>
            <a:ext cx="10515600" cy="828675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特戰英雄挑戰日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67095D1-BB52-9E6C-AE63-F8C9EF62C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4" y="1134004"/>
            <a:ext cx="5802101" cy="438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CA1688-5D29-C1C6-D956-A7C61D85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78" y="2336800"/>
            <a:ext cx="5508698" cy="3666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81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04C0D-0E2E-E8BB-0C02-13AF235D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特戰英雄挑戰日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E10873D-AB89-33D5-2875-9786962BD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580" y="1423143"/>
            <a:ext cx="4951134" cy="371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7C4498-AB4A-574F-F9F9-8DB4671CD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74" y="365125"/>
            <a:ext cx="3881851" cy="2583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AD9FCF8-6EF3-AE2C-C3CE-94DF9F552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4" y="2948517"/>
            <a:ext cx="4636781" cy="3476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60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29AB9-641A-9E0A-1263-75DCBFBD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圓點畫展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6081041-6DE1-7816-46D7-E7294678C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6" y="1219200"/>
            <a:ext cx="2859418" cy="4483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3C34D22-1ED1-CA70-2831-51903AE4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932" y="1467893"/>
            <a:ext cx="2988335" cy="398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DA4966-223F-B052-F402-1FB412160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85" y="547833"/>
            <a:ext cx="4140599" cy="2652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F4A21B2-0EDB-A7A4-CFBF-017ED0DE7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1" b="10971"/>
          <a:stretch/>
        </p:blipFill>
        <p:spPr>
          <a:xfrm>
            <a:off x="7404986" y="3657603"/>
            <a:ext cx="4149698" cy="2429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3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F94E1-DD72-6416-5726-AA127B73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483659"/>
            <a:ext cx="10515600" cy="837142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圓點畫展</a:t>
            </a:r>
            <a:endParaRPr lang="zh-TW" altLang="en-US" sz="3200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B290D8-AC5B-FF13-BE15-A4C64B898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7" y="876830"/>
            <a:ext cx="4575313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E3F8769-473F-E49A-6936-3A61A6ED6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20" y="1756304"/>
            <a:ext cx="5824335" cy="3907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9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0CF2BA-775E-12EF-E297-FB6D46EF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世界名畫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51696F-A234-E2BE-19A1-EB4CEC2E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2015"/>
            <a:ext cx="5588000" cy="3793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109491D-C33C-EDE5-98F9-B348BA38B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8" y="850862"/>
            <a:ext cx="3657599" cy="462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160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121</Words>
  <Application>Microsoft Office PowerPoint</Application>
  <PresentationFormat>寬螢幕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Algerian</vt:lpstr>
      <vt:lpstr>Arial</vt:lpstr>
      <vt:lpstr>Calibri</vt:lpstr>
      <vt:lpstr>Calibri Light</vt:lpstr>
      <vt:lpstr>Office 佈景主題</vt:lpstr>
      <vt:lpstr>Sdgs佇大同</vt:lpstr>
      <vt:lpstr>PowerPoint 簡報</vt:lpstr>
      <vt:lpstr>共融式遊具  鳥仔岫幌韆鞦  </vt:lpstr>
      <vt:lpstr>Sdgs</vt:lpstr>
      <vt:lpstr>特戰英雄挑戰日</vt:lpstr>
      <vt:lpstr>                 特戰英雄挑戰日</vt:lpstr>
      <vt:lpstr>圓點畫展</vt:lpstr>
      <vt:lpstr>         圓點畫展</vt:lpstr>
      <vt:lpstr>         世界名畫</vt:lpstr>
      <vt:lpstr>    坐下來下午茶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ttps-pc</dc:creator>
  <cp:lastModifiedBy>ttps-pc</cp:lastModifiedBy>
  <cp:revision>94</cp:revision>
  <dcterms:created xsi:type="dcterms:W3CDTF">2020-09-12T04:57:28Z</dcterms:created>
  <dcterms:modified xsi:type="dcterms:W3CDTF">2022-10-26T23:42:56Z</dcterms:modified>
</cp:coreProperties>
</file>