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E3137-48AE-45F0-A49E-DD4A2D3E6960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73400-3DEF-4270-80C9-06C4FB180CE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數習</a:t>
            </a:r>
            <a:r>
              <a:rPr lang="en-US" altLang="zh-TW" dirty="0" smtClean="0"/>
              <a:t>P88</a:t>
            </a:r>
            <a:r>
              <a:rPr lang="zh-TW" altLang="en-US" dirty="0"/>
              <a:t>、</a:t>
            </a:r>
            <a:r>
              <a:rPr lang="en-US" altLang="zh-TW" dirty="0" smtClean="0"/>
              <a:t>P89</a:t>
            </a:r>
            <a:r>
              <a:rPr lang="zh-TW" altLang="en-US" dirty="0" smtClean="0"/>
              <a:t>解答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0E509370-316F-4AE2-8678-CCFA5FE50C6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r="1963" b="15350"/>
          <a:stretch>
            <a:fillRect/>
          </a:stretch>
        </p:blipFill>
        <p:spPr>
          <a:xfrm>
            <a:off x="0" y="476672"/>
            <a:ext cx="8964488" cy="58052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如螢幕大小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數習P88、P89解答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數習P88、P89解答</dc:title>
  <dc:creator>三吉</dc:creator>
  <cp:lastModifiedBy>三吉</cp:lastModifiedBy>
  <cp:revision>1</cp:revision>
  <dcterms:created xsi:type="dcterms:W3CDTF">2021-05-24T03:56:34Z</dcterms:created>
  <dcterms:modified xsi:type="dcterms:W3CDTF">2021-05-24T03:58:07Z</dcterms:modified>
</cp:coreProperties>
</file>