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54AD-A9A3-4FBF-B184-F6E75AE18747}" type="datetimeFigureOut">
              <a:rPr lang="zh-TW" altLang="en-US" smtClean="0"/>
              <a:t>2021/5/24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F872-E233-4111-9453-7A9A686E8D1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54AD-A9A3-4FBF-B184-F6E75AE18747}" type="datetimeFigureOut">
              <a:rPr lang="zh-TW" altLang="en-US" smtClean="0"/>
              <a:t>2021/5/24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F872-E233-4111-9453-7A9A686E8D1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54AD-A9A3-4FBF-B184-F6E75AE18747}" type="datetimeFigureOut">
              <a:rPr lang="zh-TW" altLang="en-US" smtClean="0"/>
              <a:t>2021/5/24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F872-E233-4111-9453-7A9A686E8D1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54AD-A9A3-4FBF-B184-F6E75AE18747}" type="datetimeFigureOut">
              <a:rPr lang="zh-TW" altLang="en-US" smtClean="0"/>
              <a:t>2021/5/24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F872-E233-4111-9453-7A9A686E8D1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54AD-A9A3-4FBF-B184-F6E75AE18747}" type="datetimeFigureOut">
              <a:rPr lang="zh-TW" altLang="en-US" smtClean="0"/>
              <a:t>2021/5/24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F872-E233-4111-9453-7A9A686E8D1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54AD-A9A3-4FBF-B184-F6E75AE18747}" type="datetimeFigureOut">
              <a:rPr lang="zh-TW" altLang="en-US" smtClean="0"/>
              <a:t>2021/5/24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F872-E233-4111-9453-7A9A686E8D1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54AD-A9A3-4FBF-B184-F6E75AE18747}" type="datetimeFigureOut">
              <a:rPr lang="zh-TW" altLang="en-US" smtClean="0"/>
              <a:t>2021/5/24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F872-E233-4111-9453-7A9A686E8D1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54AD-A9A3-4FBF-B184-F6E75AE18747}" type="datetimeFigureOut">
              <a:rPr lang="zh-TW" altLang="en-US" smtClean="0"/>
              <a:t>2021/5/24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F872-E233-4111-9453-7A9A686E8D1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54AD-A9A3-4FBF-B184-F6E75AE18747}" type="datetimeFigureOut">
              <a:rPr lang="zh-TW" altLang="en-US" smtClean="0"/>
              <a:t>2021/5/24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F872-E233-4111-9453-7A9A686E8D1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54AD-A9A3-4FBF-B184-F6E75AE18747}" type="datetimeFigureOut">
              <a:rPr lang="zh-TW" altLang="en-US" smtClean="0"/>
              <a:t>2021/5/24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F872-E233-4111-9453-7A9A686E8D1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54AD-A9A3-4FBF-B184-F6E75AE18747}" type="datetimeFigureOut">
              <a:rPr lang="zh-TW" altLang="en-US" smtClean="0"/>
              <a:t>2021/5/24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F872-E233-4111-9453-7A9A686E8D1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A54AD-A9A3-4FBF-B184-F6E75AE18747}" type="datetimeFigureOut">
              <a:rPr lang="zh-TW" altLang="en-US" smtClean="0"/>
              <a:t>2021/5/24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AF872-E233-4111-9453-7A9A686E8D1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國</a:t>
            </a:r>
            <a:r>
              <a:rPr lang="en-US" altLang="zh-TW" dirty="0" smtClean="0"/>
              <a:t>L12</a:t>
            </a:r>
            <a:r>
              <a:rPr lang="zh-TW" altLang="en-US" dirty="0" smtClean="0"/>
              <a:t>課文內容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L12</a:t>
            </a:r>
            <a:r>
              <a:rPr lang="zh-TW" altLang="en-US" dirty="0" smtClean="0"/>
              <a:t>小紅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1.</a:t>
            </a:r>
            <a:r>
              <a:rPr lang="zh-TW" altLang="en-US" dirty="0" smtClean="0"/>
              <a:t>翻開課本寫上本課文體：劇本</a:t>
            </a:r>
            <a:endParaRPr lang="zh-TW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</Words>
  <Application>Microsoft Office PowerPoint</Application>
  <PresentationFormat>如螢幕大小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國L12課文內容</vt:lpstr>
      <vt:lpstr>L12小紅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國L12課文內容</dc:title>
  <dc:creator>三吉</dc:creator>
  <cp:lastModifiedBy>三吉</cp:lastModifiedBy>
  <cp:revision>1</cp:revision>
  <dcterms:created xsi:type="dcterms:W3CDTF">2021-05-24T04:43:38Z</dcterms:created>
  <dcterms:modified xsi:type="dcterms:W3CDTF">2021-05-24T04:44:53Z</dcterms:modified>
</cp:coreProperties>
</file>