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88" r:id="rId4"/>
  </p:sldMasterIdLst>
  <p:notesMasterIdLst>
    <p:notesMasterId r:id="rId10"/>
  </p:notesMasterIdLst>
  <p:handoutMasterIdLst>
    <p:handoutMasterId r:id="rId11"/>
  </p:handoutMasterIdLst>
  <p:sldIdLst>
    <p:sldId id="256" r:id="rId5"/>
    <p:sldId id="262" r:id="rId6"/>
    <p:sldId id="266" r:id="rId7"/>
    <p:sldId id="268" r:id="rId8"/>
    <p:sldId id="259" r:id="rId9"/>
  </p:sldIdLst>
  <p:sldSz cx="12192000" cy="6858000"/>
  <p:notesSz cx="6858000" cy="9144000"/>
  <p:defaultTextStyle>
    <a:defPPr rtl="0"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05" autoAdjust="0"/>
  </p:normalViewPr>
  <p:slideViewPr>
    <p:cSldViewPr snapToGrid="0">
      <p:cViewPr varScale="1">
        <p:scale>
          <a:sx n="55" d="100"/>
          <a:sy n="55" d="100"/>
        </p:scale>
        <p:origin x="6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334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C5B8D2-1E6D-4BCA-9E4B-8A99C8D7BC4A}" type="doc">
      <dgm:prSet loTypeId="urn:microsoft.com/office/officeart/2008/layout/VerticalAccentList" loCatId="list" qsTypeId="urn:microsoft.com/office/officeart/2005/8/quickstyle/simple5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3B990DCB-AF23-4094-864B-C8B99FA30370}">
      <dgm:prSet phldrT="[Text]"/>
      <dgm:spPr/>
      <dgm:t>
        <a:bodyPr rtlCol="0"/>
        <a:lstStyle/>
        <a:p>
          <a:pPr rtl="0"/>
          <a:endParaRPr lang="zh-TW" altLang="en-US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9045AE91-C8DE-42D1-9697-92115E53B6EE}" type="parTrans" cxnId="{289A7ABA-98F5-4FB1-939B-2977E2B9EB8F}">
      <dgm:prSet/>
      <dgm:spPr/>
      <dgm:t>
        <a:bodyPr rtlCol="0"/>
        <a:lstStyle/>
        <a:p>
          <a:pPr rtl="0"/>
          <a:endParaRPr lang="zh-TW" altLang="en-US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8F93B7AA-ADE0-44B8-AFDE-9A1375C16706}" type="sibTrans" cxnId="{289A7ABA-98F5-4FB1-939B-2977E2B9EB8F}">
      <dgm:prSet/>
      <dgm:spPr/>
      <dgm:t>
        <a:bodyPr rtlCol="0"/>
        <a:lstStyle/>
        <a:p>
          <a:pPr rtl="0"/>
          <a:endParaRPr lang="zh-TW" altLang="en-US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7DEF99AD-EC88-4718-B8D7-F22561235CEC}">
      <dgm:prSet phldrT="[Text]"/>
      <dgm:spPr/>
      <dgm:t>
        <a:bodyPr rtlCol="0"/>
        <a:lstStyle/>
        <a:p>
          <a:pPr rtl="0"/>
          <a:r>
            <a:rPr lang="zh-TW" altLang="en-US" b="1" noProof="0" dirty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你覺得敗血症病人有哪些困難？</a:t>
          </a:r>
        </a:p>
      </dgm:t>
    </dgm:pt>
    <dgm:pt modelId="{E16E29D3-9570-412D-93B6-B4CE77D1B6DD}" type="parTrans" cxnId="{46DBFC28-5C33-4B88-8831-68037F695A48}">
      <dgm:prSet/>
      <dgm:spPr/>
      <dgm:t>
        <a:bodyPr rtlCol="0"/>
        <a:lstStyle/>
        <a:p>
          <a:pPr rtl="0"/>
          <a:endParaRPr lang="zh-TW" altLang="en-US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456EA687-CA8C-4F68-B168-4C2E87ACC68B}" type="sibTrans" cxnId="{46DBFC28-5C33-4B88-8831-68037F695A48}">
      <dgm:prSet/>
      <dgm:spPr/>
      <dgm:t>
        <a:bodyPr rtlCol="0"/>
        <a:lstStyle/>
        <a:p>
          <a:pPr rtl="0"/>
          <a:endParaRPr lang="zh-TW" altLang="en-US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240AA45F-7625-47CB-82DB-58CF98B59095}">
      <dgm:prSet phldrT="[Text]"/>
      <dgm:spPr/>
      <dgm:t>
        <a:bodyPr rtlCol="0"/>
        <a:lstStyle/>
        <a:p>
          <a:pPr rtl="0"/>
          <a:endParaRPr lang="zh-TW" altLang="en-US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648CE750-928A-4617-818A-2C5528133922}" type="parTrans" cxnId="{159602F2-C521-4E1D-AE9F-D54CDD414A04}">
      <dgm:prSet/>
      <dgm:spPr/>
      <dgm:t>
        <a:bodyPr rtlCol="0"/>
        <a:lstStyle/>
        <a:p>
          <a:pPr rtl="0"/>
          <a:endParaRPr lang="zh-TW" altLang="en-US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A5F62957-BF38-47A2-B1D2-0D9C89C422D5}" type="sibTrans" cxnId="{159602F2-C521-4E1D-AE9F-D54CDD414A04}">
      <dgm:prSet/>
      <dgm:spPr/>
      <dgm:t>
        <a:bodyPr rtlCol="0"/>
        <a:lstStyle/>
        <a:p>
          <a:pPr rtl="0"/>
          <a:endParaRPr lang="zh-TW" altLang="en-US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27B4E690-4D0F-4D7A-BF6F-F3DD955F4988}">
      <dgm:prSet phldrT="[Text]"/>
      <dgm:spPr/>
      <dgm:t>
        <a:bodyPr rtlCol="0"/>
        <a:lstStyle/>
        <a:p>
          <a:pPr rtl="0"/>
          <a:r>
            <a:rPr lang="zh-TW" altLang="en-US" b="1" noProof="0" dirty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你覺得主角是個怎樣的人？為什麼？</a:t>
          </a:r>
        </a:p>
      </dgm:t>
    </dgm:pt>
    <dgm:pt modelId="{90D197D3-3303-4C80-A092-3B7BDF04FBF7}" type="parTrans" cxnId="{62126DBA-440F-4890-99E9-D0197B1F8AC3}">
      <dgm:prSet/>
      <dgm:spPr/>
      <dgm:t>
        <a:bodyPr rtlCol="0"/>
        <a:lstStyle/>
        <a:p>
          <a:pPr rtl="0"/>
          <a:endParaRPr lang="zh-TW" altLang="en-US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9A9FC636-BF64-4AA3-9111-3312D89D6371}" type="sibTrans" cxnId="{62126DBA-440F-4890-99E9-D0197B1F8AC3}">
      <dgm:prSet/>
      <dgm:spPr/>
      <dgm:t>
        <a:bodyPr rtlCol="0"/>
        <a:lstStyle/>
        <a:p>
          <a:pPr rtl="0"/>
          <a:endParaRPr lang="zh-TW" altLang="en-US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E1AD1DBC-9B34-4672-B365-6C5C7E96A5E5}">
      <dgm:prSet phldrT="[Text]"/>
      <dgm:spPr/>
      <dgm:t>
        <a:bodyPr rtlCol="0"/>
        <a:lstStyle/>
        <a:p>
          <a:pPr rtl="0"/>
          <a:endParaRPr lang="zh-TW" altLang="en-US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8C5C062E-BB4A-4159-9D81-9F19138DAF56}" type="parTrans" cxnId="{4E210A80-A0A8-4FC3-BB39-ADD0CB874D63}">
      <dgm:prSet/>
      <dgm:spPr/>
      <dgm:t>
        <a:bodyPr rtlCol="0"/>
        <a:lstStyle/>
        <a:p>
          <a:pPr rtl="0"/>
          <a:endParaRPr lang="zh-TW" altLang="en-US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1A79B38F-A3E5-4698-99B4-A0F5A3E8CD65}" type="sibTrans" cxnId="{4E210A80-A0A8-4FC3-BB39-ADD0CB874D63}">
      <dgm:prSet/>
      <dgm:spPr/>
      <dgm:t>
        <a:bodyPr rtlCol="0"/>
        <a:lstStyle/>
        <a:p>
          <a:pPr rtl="0"/>
          <a:endParaRPr lang="zh-TW" altLang="en-US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1D280956-61F1-44EA-89DD-47917582B346}">
      <dgm:prSet phldrT="[Text]"/>
      <dgm:spPr/>
      <dgm:t>
        <a:bodyPr rtlCol="0"/>
        <a:lstStyle/>
        <a:p>
          <a:pPr rtl="0"/>
          <a:r>
            <a:rPr lang="zh-TW" altLang="en-US" b="1" noProof="0" dirty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從影片中印象最深刻的是？為什麼？</a:t>
          </a:r>
        </a:p>
      </dgm:t>
    </dgm:pt>
    <dgm:pt modelId="{F5F29254-C816-4B3B-A23C-846A234C8557}" type="parTrans" cxnId="{8DAC0267-44CD-4D02-88C9-B2F8A13C158E}">
      <dgm:prSet/>
      <dgm:spPr/>
      <dgm:t>
        <a:bodyPr rtlCol="0"/>
        <a:lstStyle/>
        <a:p>
          <a:pPr rtl="0"/>
          <a:endParaRPr lang="zh-TW" altLang="en-US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EC76378A-9F1D-482E-AF47-2DD7D70945B6}" type="sibTrans" cxnId="{8DAC0267-44CD-4D02-88C9-B2F8A13C158E}">
      <dgm:prSet/>
      <dgm:spPr/>
      <dgm:t>
        <a:bodyPr rtlCol="0"/>
        <a:lstStyle/>
        <a:p>
          <a:pPr rtl="0"/>
          <a:endParaRPr lang="zh-TW" altLang="en-US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AD265B07-23FB-4DFC-8F3D-B0DCAD6DF87E}" type="pres">
      <dgm:prSet presAssocID="{D3C5B8D2-1E6D-4BCA-9E4B-8A99C8D7BC4A}" presName="Name0" presStyleCnt="0">
        <dgm:presLayoutVars>
          <dgm:chMax/>
          <dgm:chPref/>
          <dgm:dir/>
        </dgm:presLayoutVars>
      </dgm:prSet>
      <dgm:spPr/>
    </dgm:pt>
    <dgm:pt modelId="{0E7F93D0-E3D1-48EE-9797-63EC830CCA06}" type="pres">
      <dgm:prSet presAssocID="{3B990DCB-AF23-4094-864B-C8B99FA30370}" presName="parenttextcomposite" presStyleCnt="0"/>
      <dgm:spPr/>
    </dgm:pt>
    <dgm:pt modelId="{1828D533-56A7-44F9-AB5F-B12D35D0CCA4}" type="pres">
      <dgm:prSet presAssocID="{3B990DCB-AF23-4094-864B-C8B99FA30370}" presName="parenttext" presStyleLbl="revTx" presStyleIdx="0" presStyleCnt="3" custLinFactY="-80115" custLinFactNeighborX="213" custLinFactNeighborY="-100000">
        <dgm:presLayoutVars>
          <dgm:chMax/>
          <dgm:chPref val="2"/>
          <dgm:bulletEnabled val="1"/>
        </dgm:presLayoutVars>
      </dgm:prSet>
      <dgm:spPr/>
    </dgm:pt>
    <dgm:pt modelId="{2A167B03-FCF6-480B-BD04-B18E95132E7F}" type="pres">
      <dgm:prSet presAssocID="{3B990DCB-AF23-4094-864B-C8B99FA30370}" presName="composite" presStyleCnt="0"/>
      <dgm:spPr/>
    </dgm:pt>
    <dgm:pt modelId="{B5E09CC3-072D-40C5-93CB-3CB61546DAC3}" type="pres">
      <dgm:prSet presAssocID="{3B990DCB-AF23-4094-864B-C8B99FA30370}" presName="chevron1" presStyleLbl="alignNode1" presStyleIdx="0" presStyleCnt="21"/>
      <dgm:spPr/>
    </dgm:pt>
    <dgm:pt modelId="{7E5B5F30-562C-45F5-947C-105C96262837}" type="pres">
      <dgm:prSet presAssocID="{3B990DCB-AF23-4094-864B-C8B99FA30370}" presName="chevron2" presStyleLbl="alignNode1" presStyleIdx="1" presStyleCnt="21"/>
      <dgm:spPr/>
    </dgm:pt>
    <dgm:pt modelId="{BA96BDD2-A6C8-4432-8E71-D4E67320B8FF}" type="pres">
      <dgm:prSet presAssocID="{3B990DCB-AF23-4094-864B-C8B99FA30370}" presName="chevron3" presStyleLbl="alignNode1" presStyleIdx="2" presStyleCnt="21"/>
      <dgm:spPr/>
    </dgm:pt>
    <dgm:pt modelId="{2AAF1885-F2C6-4C50-A304-71F970C85713}" type="pres">
      <dgm:prSet presAssocID="{3B990DCB-AF23-4094-864B-C8B99FA30370}" presName="chevron4" presStyleLbl="alignNode1" presStyleIdx="3" presStyleCnt="21"/>
      <dgm:spPr/>
    </dgm:pt>
    <dgm:pt modelId="{1C9109EC-43D0-4356-8840-1C174E169D4F}" type="pres">
      <dgm:prSet presAssocID="{3B990DCB-AF23-4094-864B-C8B99FA30370}" presName="chevron5" presStyleLbl="alignNode1" presStyleIdx="4" presStyleCnt="21"/>
      <dgm:spPr/>
    </dgm:pt>
    <dgm:pt modelId="{F580C234-F277-4109-8F54-CBF87BE4B61B}" type="pres">
      <dgm:prSet presAssocID="{3B990DCB-AF23-4094-864B-C8B99FA30370}" presName="chevron6" presStyleLbl="alignNode1" presStyleIdx="5" presStyleCnt="21"/>
      <dgm:spPr/>
    </dgm:pt>
    <dgm:pt modelId="{C2DC7889-4537-4EA1-8B7E-3B1E25B6DE4C}" type="pres">
      <dgm:prSet presAssocID="{3B990DCB-AF23-4094-864B-C8B99FA30370}" presName="chevron7" presStyleLbl="alignNode1" presStyleIdx="6" presStyleCnt="21"/>
      <dgm:spPr/>
    </dgm:pt>
    <dgm:pt modelId="{B46F8A2D-B8E9-481F-97F6-8D8A2A54017A}" type="pres">
      <dgm:prSet presAssocID="{3B990DCB-AF23-4094-864B-C8B99FA30370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261D04E4-2B56-456D-ABEC-1649C35A46F4}" type="pres">
      <dgm:prSet presAssocID="{8F93B7AA-ADE0-44B8-AFDE-9A1375C16706}" presName="sibTrans" presStyleCnt="0"/>
      <dgm:spPr/>
    </dgm:pt>
    <dgm:pt modelId="{3CFDAEF9-1DF0-4C50-912D-A5CCDA52F9EA}" type="pres">
      <dgm:prSet presAssocID="{240AA45F-7625-47CB-82DB-58CF98B59095}" presName="parenttextcomposite" presStyleCnt="0"/>
      <dgm:spPr/>
    </dgm:pt>
    <dgm:pt modelId="{A4E32358-9FAF-4554-AC0F-5ED0792D2EF5}" type="pres">
      <dgm:prSet presAssocID="{240AA45F-7625-47CB-82DB-58CF98B59095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D2BF8E40-6E6F-4455-8548-D54325D6BFF6}" type="pres">
      <dgm:prSet presAssocID="{240AA45F-7625-47CB-82DB-58CF98B59095}" presName="composite" presStyleCnt="0"/>
      <dgm:spPr/>
    </dgm:pt>
    <dgm:pt modelId="{694975F8-4C8F-474E-82FD-B2D3B38E3CE9}" type="pres">
      <dgm:prSet presAssocID="{240AA45F-7625-47CB-82DB-58CF98B59095}" presName="chevron1" presStyleLbl="alignNode1" presStyleIdx="7" presStyleCnt="21"/>
      <dgm:spPr/>
    </dgm:pt>
    <dgm:pt modelId="{3461506E-F2BB-405D-A55B-BEB6F1374518}" type="pres">
      <dgm:prSet presAssocID="{240AA45F-7625-47CB-82DB-58CF98B59095}" presName="chevron2" presStyleLbl="alignNode1" presStyleIdx="8" presStyleCnt="21"/>
      <dgm:spPr/>
    </dgm:pt>
    <dgm:pt modelId="{B43EA23D-813A-4C2D-A537-8243C507CEB5}" type="pres">
      <dgm:prSet presAssocID="{240AA45F-7625-47CB-82DB-58CF98B59095}" presName="chevron3" presStyleLbl="alignNode1" presStyleIdx="9" presStyleCnt="21"/>
      <dgm:spPr/>
    </dgm:pt>
    <dgm:pt modelId="{9B2EDFA1-E5EE-473E-86DC-A299D77CF06C}" type="pres">
      <dgm:prSet presAssocID="{240AA45F-7625-47CB-82DB-58CF98B59095}" presName="chevron4" presStyleLbl="alignNode1" presStyleIdx="10" presStyleCnt="21"/>
      <dgm:spPr/>
    </dgm:pt>
    <dgm:pt modelId="{99CDA10C-4B9C-4F99-9CE8-2F50B1F51829}" type="pres">
      <dgm:prSet presAssocID="{240AA45F-7625-47CB-82DB-58CF98B59095}" presName="chevron5" presStyleLbl="alignNode1" presStyleIdx="11" presStyleCnt="21"/>
      <dgm:spPr/>
    </dgm:pt>
    <dgm:pt modelId="{A7A25454-564F-41D3-9BE8-A358F92A3958}" type="pres">
      <dgm:prSet presAssocID="{240AA45F-7625-47CB-82DB-58CF98B59095}" presName="chevron6" presStyleLbl="alignNode1" presStyleIdx="12" presStyleCnt="21"/>
      <dgm:spPr/>
    </dgm:pt>
    <dgm:pt modelId="{8F9A76A5-9999-4ECA-A9FA-4698A1E4CE80}" type="pres">
      <dgm:prSet presAssocID="{240AA45F-7625-47CB-82DB-58CF98B59095}" presName="chevron7" presStyleLbl="alignNode1" presStyleIdx="13" presStyleCnt="21"/>
      <dgm:spPr/>
    </dgm:pt>
    <dgm:pt modelId="{E32532E9-08CE-4B0A-BCE0-D0BA22A7E592}" type="pres">
      <dgm:prSet presAssocID="{240AA45F-7625-47CB-82DB-58CF98B59095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F8CD1F9F-F85D-4751-9FA4-FFFFD796FEA9}" type="pres">
      <dgm:prSet presAssocID="{A5F62957-BF38-47A2-B1D2-0D9C89C422D5}" presName="sibTrans" presStyleCnt="0"/>
      <dgm:spPr/>
    </dgm:pt>
    <dgm:pt modelId="{A47DC8D3-5244-4038-8723-9AED2D034015}" type="pres">
      <dgm:prSet presAssocID="{E1AD1DBC-9B34-4672-B365-6C5C7E96A5E5}" presName="parenttextcomposite" presStyleCnt="0"/>
      <dgm:spPr/>
    </dgm:pt>
    <dgm:pt modelId="{6942386B-9CB3-42BD-8359-D4983AE6BE94}" type="pres">
      <dgm:prSet presAssocID="{E1AD1DBC-9B34-4672-B365-6C5C7E96A5E5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7319F82F-7F09-4C2D-BBBD-4C83C12D619F}" type="pres">
      <dgm:prSet presAssocID="{E1AD1DBC-9B34-4672-B365-6C5C7E96A5E5}" presName="composite" presStyleCnt="0"/>
      <dgm:spPr/>
    </dgm:pt>
    <dgm:pt modelId="{F0B1E947-A6D5-46E6-8DF3-38B6CD902A99}" type="pres">
      <dgm:prSet presAssocID="{E1AD1DBC-9B34-4672-B365-6C5C7E96A5E5}" presName="chevron1" presStyleLbl="alignNode1" presStyleIdx="14" presStyleCnt="21"/>
      <dgm:spPr/>
    </dgm:pt>
    <dgm:pt modelId="{797D383C-06AE-488E-BDDF-404AF7FBEC48}" type="pres">
      <dgm:prSet presAssocID="{E1AD1DBC-9B34-4672-B365-6C5C7E96A5E5}" presName="chevron2" presStyleLbl="alignNode1" presStyleIdx="15" presStyleCnt="21"/>
      <dgm:spPr/>
    </dgm:pt>
    <dgm:pt modelId="{D991157B-C2C1-4888-B216-C7ADFB07A709}" type="pres">
      <dgm:prSet presAssocID="{E1AD1DBC-9B34-4672-B365-6C5C7E96A5E5}" presName="chevron3" presStyleLbl="alignNode1" presStyleIdx="16" presStyleCnt="21"/>
      <dgm:spPr/>
    </dgm:pt>
    <dgm:pt modelId="{E3334218-EB00-497D-B4E5-25842E5B4CD8}" type="pres">
      <dgm:prSet presAssocID="{E1AD1DBC-9B34-4672-B365-6C5C7E96A5E5}" presName="chevron4" presStyleLbl="alignNode1" presStyleIdx="17" presStyleCnt="21"/>
      <dgm:spPr/>
    </dgm:pt>
    <dgm:pt modelId="{20F9E2D2-B621-4521-9646-440AB7497F1F}" type="pres">
      <dgm:prSet presAssocID="{E1AD1DBC-9B34-4672-B365-6C5C7E96A5E5}" presName="chevron5" presStyleLbl="alignNode1" presStyleIdx="18" presStyleCnt="21"/>
      <dgm:spPr/>
    </dgm:pt>
    <dgm:pt modelId="{C8022930-DC19-4D8D-99CA-22B6F67B4F8C}" type="pres">
      <dgm:prSet presAssocID="{E1AD1DBC-9B34-4672-B365-6C5C7E96A5E5}" presName="chevron6" presStyleLbl="alignNode1" presStyleIdx="19" presStyleCnt="21"/>
      <dgm:spPr/>
    </dgm:pt>
    <dgm:pt modelId="{09D53426-11B8-4B93-9FA7-2E1EF814C7CC}" type="pres">
      <dgm:prSet presAssocID="{E1AD1DBC-9B34-4672-B365-6C5C7E96A5E5}" presName="chevron7" presStyleLbl="alignNode1" presStyleIdx="20" presStyleCnt="21"/>
      <dgm:spPr/>
    </dgm:pt>
    <dgm:pt modelId="{7D1CCBD6-3740-4106-ACAE-D6E331C7E2C9}" type="pres">
      <dgm:prSet presAssocID="{E1AD1DBC-9B34-4672-B365-6C5C7E96A5E5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D4C18627-C853-42E4-BB13-64F93E9AFD1B}" type="presOf" srcId="{E1AD1DBC-9B34-4672-B365-6C5C7E96A5E5}" destId="{6942386B-9CB3-42BD-8359-D4983AE6BE94}" srcOrd="0" destOrd="0" presId="urn:microsoft.com/office/officeart/2008/layout/VerticalAccentList"/>
    <dgm:cxn modelId="{46DBFC28-5C33-4B88-8831-68037F695A48}" srcId="{3B990DCB-AF23-4094-864B-C8B99FA30370}" destId="{7DEF99AD-EC88-4718-B8D7-F22561235CEC}" srcOrd="0" destOrd="0" parTransId="{E16E29D3-9570-412D-93B6-B4CE77D1B6DD}" sibTransId="{456EA687-CA8C-4F68-B168-4C2E87ACC68B}"/>
    <dgm:cxn modelId="{8DAC0267-44CD-4D02-88C9-B2F8A13C158E}" srcId="{E1AD1DBC-9B34-4672-B365-6C5C7E96A5E5}" destId="{1D280956-61F1-44EA-89DD-47917582B346}" srcOrd="0" destOrd="0" parTransId="{F5F29254-C816-4B3B-A23C-846A234C8557}" sibTransId="{EC76378A-9F1D-482E-AF47-2DD7D70945B6}"/>
    <dgm:cxn modelId="{CB3A7C69-958C-4843-B7ED-83515A10A28C}" type="presOf" srcId="{27B4E690-4D0F-4D7A-BF6F-F3DD955F4988}" destId="{E32532E9-08CE-4B0A-BCE0-D0BA22A7E592}" srcOrd="0" destOrd="0" presId="urn:microsoft.com/office/officeart/2008/layout/VerticalAccentList"/>
    <dgm:cxn modelId="{CF311F6B-D75F-4E52-B24C-88CD9CE8788A}" type="presOf" srcId="{7DEF99AD-EC88-4718-B8D7-F22561235CEC}" destId="{B46F8A2D-B8E9-481F-97F6-8D8A2A54017A}" srcOrd="0" destOrd="0" presId="urn:microsoft.com/office/officeart/2008/layout/VerticalAccentList"/>
    <dgm:cxn modelId="{465DA86F-848F-4676-83D7-EF70E10772A2}" type="presOf" srcId="{240AA45F-7625-47CB-82DB-58CF98B59095}" destId="{A4E32358-9FAF-4554-AC0F-5ED0792D2EF5}" srcOrd="0" destOrd="0" presId="urn:microsoft.com/office/officeart/2008/layout/VerticalAccentList"/>
    <dgm:cxn modelId="{4E210A80-A0A8-4FC3-BB39-ADD0CB874D63}" srcId="{D3C5B8D2-1E6D-4BCA-9E4B-8A99C8D7BC4A}" destId="{E1AD1DBC-9B34-4672-B365-6C5C7E96A5E5}" srcOrd="2" destOrd="0" parTransId="{8C5C062E-BB4A-4159-9D81-9F19138DAF56}" sibTransId="{1A79B38F-A3E5-4698-99B4-A0F5A3E8CD65}"/>
    <dgm:cxn modelId="{19E96E93-9340-4B6D-9D0A-4E9BB27463D5}" type="presOf" srcId="{3B990DCB-AF23-4094-864B-C8B99FA30370}" destId="{1828D533-56A7-44F9-AB5F-B12D35D0CCA4}" srcOrd="0" destOrd="0" presId="urn:microsoft.com/office/officeart/2008/layout/VerticalAccentList"/>
    <dgm:cxn modelId="{CD70DE96-621F-451D-BE37-1E475264DF76}" type="presOf" srcId="{D3C5B8D2-1E6D-4BCA-9E4B-8A99C8D7BC4A}" destId="{AD265B07-23FB-4DFC-8F3D-B0DCAD6DF87E}" srcOrd="0" destOrd="0" presId="urn:microsoft.com/office/officeart/2008/layout/VerticalAccentList"/>
    <dgm:cxn modelId="{62126DBA-440F-4890-99E9-D0197B1F8AC3}" srcId="{240AA45F-7625-47CB-82DB-58CF98B59095}" destId="{27B4E690-4D0F-4D7A-BF6F-F3DD955F4988}" srcOrd="0" destOrd="0" parTransId="{90D197D3-3303-4C80-A092-3B7BDF04FBF7}" sibTransId="{9A9FC636-BF64-4AA3-9111-3312D89D6371}"/>
    <dgm:cxn modelId="{289A7ABA-98F5-4FB1-939B-2977E2B9EB8F}" srcId="{D3C5B8D2-1E6D-4BCA-9E4B-8A99C8D7BC4A}" destId="{3B990DCB-AF23-4094-864B-C8B99FA30370}" srcOrd="0" destOrd="0" parTransId="{9045AE91-C8DE-42D1-9697-92115E53B6EE}" sibTransId="{8F93B7AA-ADE0-44B8-AFDE-9A1375C16706}"/>
    <dgm:cxn modelId="{0483E1C3-6C70-412E-AAC3-B46CFF6C18D1}" type="presOf" srcId="{1D280956-61F1-44EA-89DD-47917582B346}" destId="{7D1CCBD6-3740-4106-ACAE-D6E331C7E2C9}" srcOrd="0" destOrd="0" presId="urn:microsoft.com/office/officeart/2008/layout/VerticalAccentList"/>
    <dgm:cxn modelId="{159602F2-C521-4E1D-AE9F-D54CDD414A04}" srcId="{D3C5B8D2-1E6D-4BCA-9E4B-8A99C8D7BC4A}" destId="{240AA45F-7625-47CB-82DB-58CF98B59095}" srcOrd="1" destOrd="0" parTransId="{648CE750-928A-4617-818A-2C5528133922}" sibTransId="{A5F62957-BF38-47A2-B1D2-0D9C89C422D5}"/>
    <dgm:cxn modelId="{CEA96C6C-921E-4869-AF30-AC40641973C5}" type="presParOf" srcId="{AD265B07-23FB-4DFC-8F3D-B0DCAD6DF87E}" destId="{0E7F93D0-E3D1-48EE-9797-63EC830CCA06}" srcOrd="0" destOrd="0" presId="urn:microsoft.com/office/officeart/2008/layout/VerticalAccentList"/>
    <dgm:cxn modelId="{7AE7B410-5C42-4345-844B-3DB5BFA6EC00}" type="presParOf" srcId="{0E7F93D0-E3D1-48EE-9797-63EC830CCA06}" destId="{1828D533-56A7-44F9-AB5F-B12D35D0CCA4}" srcOrd="0" destOrd="0" presId="urn:microsoft.com/office/officeart/2008/layout/VerticalAccentList"/>
    <dgm:cxn modelId="{442B12D3-4930-4566-B61B-CD0BC84B0DEC}" type="presParOf" srcId="{AD265B07-23FB-4DFC-8F3D-B0DCAD6DF87E}" destId="{2A167B03-FCF6-480B-BD04-B18E95132E7F}" srcOrd="1" destOrd="0" presId="urn:microsoft.com/office/officeart/2008/layout/VerticalAccentList"/>
    <dgm:cxn modelId="{1421EF44-19EF-4353-9F90-16364BEED672}" type="presParOf" srcId="{2A167B03-FCF6-480B-BD04-B18E95132E7F}" destId="{B5E09CC3-072D-40C5-93CB-3CB61546DAC3}" srcOrd="0" destOrd="0" presId="urn:microsoft.com/office/officeart/2008/layout/VerticalAccentList"/>
    <dgm:cxn modelId="{BBA2AB61-C560-41CC-BA81-22F458E4B866}" type="presParOf" srcId="{2A167B03-FCF6-480B-BD04-B18E95132E7F}" destId="{7E5B5F30-562C-45F5-947C-105C96262837}" srcOrd="1" destOrd="0" presId="urn:microsoft.com/office/officeart/2008/layout/VerticalAccentList"/>
    <dgm:cxn modelId="{9EA84444-16FB-438D-A9EF-469EA6C26985}" type="presParOf" srcId="{2A167B03-FCF6-480B-BD04-B18E95132E7F}" destId="{BA96BDD2-A6C8-4432-8E71-D4E67320B8FF}" srcOrd="2" destOrd="0" presId="urn:microsoft.com/office/officeart/2008/layout/VerticalAccentList"/>
    <dgm:cxn modelId="{617F2C99-D54A-4E7A-A808-EDD59DF3FEFE}" type="presParOf" srcId="{2A167B03-FCF6-480B-BD04-B18E95132E7F}" destId="{2AAF1885-F2C6-4C50-A304-71F970C85713}" srcOrd="3" destOrd="0" presId="urn:microsoft.com/office/officeart/2008/layout/VerticalAccentList"/>
    <dgm:cxn modelId="{2B80935A-E43D-4116-87CE-50BE651BEF35}" type="presParOf" srcId="{2A167B03-FCF6-480B-BD04-B18E95132E7F}" destId="{1C9109EC-43D0-4356-8840-1C174E169D4F}" srcOrd="4" destOrd="0" presId="urn:microsoft.com/office/officeart/2008/layout/VerticalAccentList"/>
    <dgm:cxn modelId="{2E077FC3-3EF6-48E3-80AF-AE8ED36C8E72}" type="presParOf" srcId="{2A167B03-FCF6-480B-BD04-B18E95132E7F}" destId="{F580C234-F277-4109-8F54-CBF87BE4B61B}" srcOrd="5" destOrd="0" presId="urn:microsoft.com/office/officeart/2008/layout/VerticalAccentList"/>
    <dgm:cxn modelId="{255FEECD-7F3D-402F-93FC-1969E508A25B}" type="presParOf" srcId="{2A167B03-FCF6-480B-BD04-B18E95132E7F}" destId="{C2DC7889-4537-4EA1-8B7E-3B1E25B6DE4C}" srcOrd="6" destOrd="0" presId="urn:microsoft.com/office/officeart/2008/layout/VerticalAccentList"/>
    <dgm:cxn modelId="{12B83891-D4F8-4F22-B0BA-D67EF62D5F7A}" type="presParOf" srcId="{2A167B03-FCF6-480B-BD04-B18E95132E7F}" destId="{B46F8A2D-B8E9-481F-97F6-8D8A2A54017A}" srcOrd="7" destOrd="0" presId="urn:microsoft.com/office/officeart/2008/layout/VerticalAccentList"/>
    <dgm:cxn modelId="{4251ACE2-63BB-438D-82F7-5DD3B711FD88}" type="presParOf" srcId="{AD265B07-23FB-4DFC-8F3D-B0DCAD6DF87E}" destId="{261D04E4-2B56-456D-ABEC-1649C35A46F4}" srcOrd="2" destOrd="0" presId="urn:microsoft.com/office/officeart/2008/layout/VerticalAccentList"/>
    <dgm:cxn modelId="{295EBDB8-43DF-4576-A1B1-40ECB0B05A91}" type="presParOf" srcId="{AD265B07-23FB-4DFC-8F3D-B0DCAD6DF87E}" destId="{3CFDAEF9-1DF0-4C50-912D-A5CCDA52F9EA}" srcOrd="3" destOrd="0" presId="urn:microsoft.com/office/officeart/2008/layout/VerticalAccentList"/>
    <dgm:cxn modelId="{FA31AC89-74E7-48DE-944B-49C9DC0FD86A}" type="presParOf" srcId="{3CFDAEF9-1DF0-4C50-912D-A5CCDA52F9EA}" destId="{A4E32358-9FAF-4554-AC0F-5ED0792D2EF5}" srcOrd="0" destOrd="0" presId="urn:microsoft.com/office/officeart/2008/layout/VerticalAccentList"/>
    <dgm:cxn modelId="{921E02E9-07D4-4145-AA5E-A339EFA96F21}" type="presParOf" srcId="{AD265B07-23FB-4DFC-8F3D-B0DCAD6DF87E}" destId="{D2BF8E40-6E6F-4455-8548-D54325D6BFF6}" srcOrd="4" destOrd="0" presId="urn:microsoft.com/office/officeart/2008/layout/VerticalAccentList"/>
    <dgm:cxn modelId="{42E3A37F-FD57-4B4E-A061-B8F6ED5F569D}" type="presParOf" srcId="{D2BF8E40-6E6F-4455-8548-D54325D6BFF6}" destId="{694975F8-4C8F-474E-82FD-B2D3B38E3CE9}" srcOrd="0" destOrd="0" presId="urn:microsoft.com/office/officeart/2008/layout/VerticalAccentList"/>
    <dgm:cxn modelId="{45F9CEA7-377A-45FA-82A5-977E72E3621B}" type="presParOf" srcId="{D2BF8E40-6E6F-4455-8548-D54325D6BFF6}" destId="{3461506E-F2BB-405D-A55B-BEB6F1374518}" srcOrd="1" destOrd="0" presId="urn:microsoft.com/office/officeart/2008/layout/VerticalAccentList"/>
    <dgm:cxn modelId="{69AF3F4C-CE7A-4F22-A90A-91A961648B6A}" type="presParOf" srcId="{D2BF8E40-6E6F-4455-8548-D54325D6BFF6}" destId="{B43EA23D-813A-4C2D-A537-8243C507CEB5}" srcOrd="2" destOrd="0" presId="urn:microsoft.com/office/officeart/2008/layout/VerticalAccentList"/>
    <dgm:cxn modelId="{6E537D67-0C02-4E08-827A-AC136F2706A3}" type="presParOf" srcId="{D2BF8E40-6E6F-4455-8548-D54325D6BFF6}" destId="{9B2EDFA1-E5EE-473E-86DC-A299D77CF06C}" srcOrd="3" destOrd="0" presId="urn:microsoft.com/office/officeart/2008/layout/VerticalAccentList"/>
    <dgm:cxn modelId="{14DB3B8B-A9C8-46E5-9BB6-2B37145B8606}" type="presParOf" srcId="{D2BF8E40-6E6F-4455-8548-D54325D6BFF6}" destId="{99CDA10C-4B9C-4F99-9CE8-2F50B1F51829}" srcOrd="4" destOrd="0" presId="urn:microsoft.com/office/officeart/2008/layout/VerticalAccentList"/>
    <dgm:cxn modelId="{4F147F1A-5D72-4727-ABAC-3825E132F69B}" type="presParOf" srcId="{D2BF8E40-6E6F-4455-8548-D54325D6BFF6}" destId="{A7A25454-564F-41D3-9BE8-A358F92A3958}" srcOrd="5" destOrd="0" presId="urn:microsoft.com/office/officeart/2008/layout/VerticalAccentList"/>
    <dgm:cxn modelId="{628F3601-BD6A-43A2-8E6B-19291BFD7397}" type="presParOf" srcId="{D2BF8E40-6E6F-4455-8548-D54325D6BFF6}" destId="{8F9A76A5-9999-4ECA-A9FA-4698A1E4CE80}" srcOrd="6" destOrd="0" presId="urn:microsoft.com/office/officeart/2008/layout/VerticalAccentList"/>
    <dgm:cxn modelId="{D7B28BCF-2C63-4FE5-88C8-D687461DCF68}" type="presParOf" srcId="{D2BF8E40-6E6F-4455-8548-D54325D6BFF6}" destId="{E32532E9-08CE-4B0A-BCE0-D0BA22A7E592}" srcOrd="7" destOrd="0" presId="urn:microsoft.com/office/officeart/2008/layout/VerticalAccentList"/>
    <dgm:cxn modelId="{BEC1F587-7536-4910-BFBB-6046AF07536F}" type="presParOf" srcId="{AD265B07-23FB-4DFC-8F3D-B0DCAD6DF87E}" destId="{F8CD1F9F-F85D-4751-9FA4-FFFFD796FEA9}" srcOrd="5" destOrd="0" presId="urn:microsoft.com/office/officeart/2008/layout/VerticalAccentList"/>
    <dgm:cxn modelId="{830A8486-1199-423E-80A9-EC3DA5B14880}" type="presParOf" srcId="{AD265B07-23FB-4DFC-8F3D-B0DCAD6DF87E}" destId="{A47DC8D3-5244-4038-8723-9AED2D034015}" srcOrd="6" destOrd="0" presId="urn:microsoft.com/office/officeart/2008/layout/VerticalAccentList"/>
    <dgm:cxn modelId="{D5E07FC5-CB05-4BAA-820A-3EB7FA940DBD}" type="presParOf" srcId="{A47DC8D3-5244-4038-8723-9AED2D034015}" destId="{6942386B-9CB3-42BD-8359-D4983AE6BE94}" srcOrd="0" destOrd="0" presId="urn:microsoft.com/office/officeart/2008/layout/VerticalAccentList"/>
    <dgm:cxn modelId="{FEF1833E-5559-48FB-ADF8-A8BD714DA266}" type="presParOf" srcId="{AD265B07-23FB-4DFC-8F3D-B0DCAD6DF87E}" destId="{7319F82F-7F09-4C2D-BBBD-4C83C12D619F}" srcOrd="7" destOrd="0" presId="urn:microsoft.com/office/officeart/2008/layout/VerticalAccentList"/>
    <dgm:cxn modelId="{05D59DCF-19A7-4013-AAE2-B7C2A2693FD5}" type="presParOf" srcId="{7319F82F-7F09-4C2D-BBBD-4C83C12D619F}" destId="{F0B1E947-A6D5-46E6-8DF3-38B6CD902A99}" srcOrd="0" destOrd="0" presId="urn:microsoft.com/office/officeart/2008/layout/VerticalAccentList"/>
    <dgm:cxn modelId="{024D7A27-27F3-4248-8859-23E22FE1824B}" type="presParOf" srcId="{7319F82F-7F09-4C2D-BBBD-4C83C12D619F}" destId="{797D383C-06AE-488E-BDDF-404AF7FBEC48}" srcOrd="1" destOrd="0" presId="urn:microsoft.com/office/officeart/2008/layout/VerticalAccentList"/>
    <dgm:cxn modelId="{C4A87DB9-E6FF-4AE9-B769-5C6A43A21B46}" type="presParOf" srcId="{7319F82F-7F09-4C2D-BBBD-4C83C12D619F}" destId="{D991157B-C2C1-4888-B216-C7ADFB07A709}" srcOrd="2" destOrd="0" presId="urn:microsoft.com/office/officeart/2008/layout/VerticalAccentList"/>
    <dgm:cxn modelId="{C8EB533B-582E-4C9A-B633-672CAE33F66E}" type="presParOf" srcId="{7319F82F-7F09-4C2D-BBBD-4C83C12D619F}" destId="{E3334218-EB00-497D-B4E5-25842E5B4CD8}" srcOrd="3" destOrd="0" presId="urn:microsoft.com/office/officeart/2008/layout/VerticalAccentList"/>
    <dgm:cxn modelId="{5593D506-D420-414C-B5D9-F946EF50FB85}" type="presParOf" srcId="{7319F82F-7F09-4C2D-BBBD-4C83C12D619F}" destId="{20F9E2D2-B621-4521-9646-440AB7497F1F}" srcOrd="4" destOrd="0" presId="urn:microsoft.com/office/officeart/2008/layout/VerticalAccentList"/>
    <dgm:cxn modelId="{C78483BE-6702-4CF8-A7E1-7E8B391BEE0E}" type="presParOf" srcId="{7319F82F-7F09-4C2D-BBBD-4C83C12D619F}" destId="{C8022930-DC19-4D8D-99CA-22B6F67B4F8C}" srcOrd="5" destOrd="0" presId="urn:microsoft.com/office/officeart/2008/layout/VerticalAccentList"/>
    <dgm:cxn modelId="{906FC6EA-3E05-48A5-B66E-F94216491A69}" type="presParOf" srcId="{7319F82F-7F09-4C2D-BBBD-4C83C12D619F}" destId="{09D53426-11B8-4B93-9FA7-2E1EF814C7CC}" srcOrd="6" destOrd="0" presId="urn:microsoft.com/office/officeart/2008/layout/VerticalAccentList"/>
    <dgm:cxn modelId="{A3333421-55E5-4684-99D2-B93E32856F92}" type="presParOf" srcId="{7319F82F-7F09-4C2D-BBBD-4C83C12D619F}" destId="{7D1CCBD6-3740-4106-ACAE-D6E331C7E2C9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28D533-56A7-44F9-AB5F-B12D35D0CCA4}">
      <dsp:nvSpPr>
        <dsp:cNvPr id="0" name=""/>
        <dsp:cNvSpPr/>
      </dsp:nvSpPr>
      <dsp:spPr>
        <a:xfrm>
          <a:off x="767539" y="0"/>
          <a:ext cx="5755133" cy="523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rtlCol="0" anchor="b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900" kern="12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sp:txBody>
      <dsp:txXfrm>
        <a:off x="767539" y="0"/>
        <a:ext cx="5755133" cy="523193"/>
      </dsp:txXfrm>
    </dsp:sp>
    <dsp:sp modelId="{B5E09CC3-072D-40C5-93CB-3CB61546DAC3}">
      <dsp:nvSpPr>
        <dsp:cNvPr id="0" name=""/>
        <dsp:cNvSpPr/>
      </dsp:nvSpPr>
      <dsp:spPr>
        <a:xfrm>
          <a:off x="755280" y="526065"/>
          <a:ext cx="1346701" cy="1065765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E5B5F30-562C-45F5-947C-105C96262837}">
      <dsp:nvSpPr>
        <dsp:cNvPr id="0" name=""/>
        <dsp:cNvSpPr/>
      </dsp:nvSpPr>
      <dsp:spPr>
        <a:xfrm>
          <a:off x="1564196" y="526065"/>
          <a:ext cx="1346701" cy="1065765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A96BDD2-A6C8-4432-8E71-D4E67320B8FF}">
      <dsp:nvSpPr>
        <dsp:cNvPr id="0" name=""/>
        <dsp:cNvSpPr/>
      </dsp:nvSpPr>
      <dsp:spPr>
        <a:xfrm>
          <a:off x="2373752" y="526065"/>
          <a:ext cx="1346701" cy="1065765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AAF1885-F2C6-4C50-A304-71F970C85713}">
      <dsp:nvSpPr>
        <dsp:cNvPr id="0" name=""/>
        <dsp:cNvSpPr/>
      </dsp:nvSpPr>
      <dsp:spPr>
        <a:xfrm>
          <a:off x="3182668" y="526065"/>
          <a:ext cx="1346701" cy="1065765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C9109EC-43D0-4356-8840-1C174E169D4F}">
      <dsp:nvSpPr>
        <dsp:cNvPr id="0" name=""/>
        <dsp:cNvSpPr/>
      </dsp:nvSpPr>
      <dsp:spPr>
        <a:xfrm>
          <a:off x="3992223" y="526065"/>
          <a:ext cx="1346701" cy="1065765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580C234-F277-4109-8F54-CBF87BE4B61B}">
      <dsp:nvSpPr>
        <dsp:cNvPr id="0" name=""/>
        <dsp:cNvSpPr/>
      </dsp:nvSpPr>
      <dsp:spPr>
        <a:xfrm>
          <a:off x="4801139" y="526065"/>
          <a:ext cx="1346701" cy="1065765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2DC7889-4537-4EA1-8B7E-3B1E25B6DE4C}">
      <dsp:nvSpPr>
        <dsp:cNvPr id="0" name=""/>
        <dsp:cNvSpPr/>
      </dsp:nvSpPr>
      <dsp:spPr>
        <a:xfrm>
          <a:off x="5610694" y="526065"/>
          <a:ext cx="1346701" cy="1065765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46F8A2D-B8E9-481F-97F6-8D8A2A54017A}">
      <dsp:nvSpPr>
        <dsp:cNvPr id="0" name=""/>
        <dsp:cNvSpPr/>
      </dsp:nvSpPr>
      <dsp:spPr>
        <a:xfrm>
          <a:off x="755280" y="632642"/>
          <a:ext cx="5829950" cy="8526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3660" tIns="73660" rIns="73660" bIns="73660" numCol="1" spcCol="1270" rtlCol="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900" b="1" kern="1200" noProof="0" dirty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你覺得敗血症病人有哪些困難？</a:t>
          </a:r>
        </a:p>
      </dsp:txBody>
      <dsp:txXfrm>
        <a:off x="755280" y="632642"/>
        <a:ext cx="5829950" cy="852612"/>
      </dsp:txXfrm>
    </dsp:sp>
    <dsp:sp modelId="{A4E32358-9FAF-4554-AC0F-5ED0792D2EF5}">
      <dsp:nvSpPr>
        <dsp:cNvPr id="0" name=""/>
        <dsp:cNvSpPr/>
      </dsp:nvSpPr>
      <dsp:spPr>
        <a:xfrm>
          <a:off x="755280" y="1673685"/>
          <a:ext cx="5755133" cy="523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rtlCol="0" anchor="b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900" kern="12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sp:txBody>
      <dsp:txXfrm>
        <a:off x="755280" y="1673685"/>
        <a:ext cx="5755133" cy="523193"/>
      </dsp:txXfrm>
    </dsp:sp>
    <dsp:sp modelId="{694975F8-4C8F-474E-82FD-B2D3B38E3CE9}">
      <dsp:nvSpPr>
        <dsp:cNvPr id="0" name=""/>
        <dsp:cNvSpPr/>
      </dsp:nvSpPr>
      <dsp:spPr>
        <a:xfrm>
          <a:off x="755280" y="2196879"/>
          <a:ext cx="1346701" cy="1065765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461506E-F2BB-405D-A55B-BEB6F1374518}">
      <dsp:nvSpPr>
        <dsp:cNvPr id="0" name=""/>
        <dsp:cNvSpPr/>
      </dsp:nvSpPr>
      <dsp:spPr>
        <a:xfrm>
          <a:off x="1564196" y="2196879"/>
          <a:ext cx="1346701" cy="1065765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43EA23D-813A-4C2D-A537-8243C507CEB5}">
      <dsp:nvSpPr>
        <dsp:cNvPr id="0" name=""/>
        <dsp:cNvSpPr/>
      </dsp:nvSpPr>
      <dsp:spPr>
        <a:xfrm>
          <a:off x="2373752" y="2196879"/>
          <a:ext cx="1346701" cy="1065765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B2EDFA1-E5EE-473E-86DC-A299D77CF06C}">
      <dsp:nvSpPr>
        <dsp:cNvPr id="0" name=""/>
        <dsp:cNvSpPr/>
      </dsp:nvSpPr>
      <dsp:spPr>
        <a:xfrm>
          <a:off x="3182668" y="2196879"/>
          <a:ext cx="1346701" cy="1065765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9CDA10C-4B9C-4F99-9CE8-2F50B1F51829}">
      <dsp:nvSpPr>
        <dsp:cNvPr id="0" name=""/>
        <dsp:cNvSpPr/>
      </dsp:nvSpPr>
      <dsp:spPr>
        <a:xfrm>
          <a:off x="3992223" y="2196879"/>
          <a:ext cx="1346701" cy="1065765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A25454-564F-41D3-9BE8-A358F92A3958}">
      <dsp:nvSpPr>
        <dsp:cNvPr id="0" name=""/>
        <dsp:cNvSpPr/>
      </dsp:nvSpPr>
      <dsp:spPr>
        <a:xfrm>
          <a:off x="4801139" y="2196879"/>
          <a:ext cx="1346701" cy="1065765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F9A76A5-9999-4ECA-A9FA-4698A1E4CE80}">
      <dsp:nvSpPr>
        <dsp:cNvPr id="0" name=""/>
        <dsp:cNvSpPr/>
      </dsp:nvSpPr>
      <dsp:spPr>
        <a:xfrm>
          <a:off x="5610694" y="2196879"/>
          <a:ext cx="1346701" cy="1065765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2532E9-08CE-4B0A-BCE0-D0BA22A7E592}">
      <dsp:nvSpPr>
        <dsp:cNvPr id="0" name=""/>
        <dsp:cNvSpPr/>
      </dsp:nvSpPr>
      <dsp:spPr>
        <a:xfrm>
          <a:off x="755280" y="2303456"/>
          <a:ext cx="5829950" cy="8526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3660" tIns="73660" rIns="73660" bIns="73660" numCol="1" spcCol="1270" rtlCol="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900" b="1" kern="1200" noProof="0" dirty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你覺得主角是個怎樣的人？為什麼？</a:t>
          </a:r>
        </a:p>
      </dsp:txBody>
      <dsp:txXfrm>
        <a:off x="755280" y="2303456"/>
        <a:ext cx="5829950" cy="852612"/>
      </dsp:txXfrm>
    </dsp:sp>
    <dsp:sp modelId="{6942386B-9CB3-42BD-8359-D4983AE6BE94}">
      <dsp:nvSpPr>
        <dsp:cNvPr id="0" name=""/>
        <dsp:cNvSpPr/>
      </dsp:nvSpPr>
      <dsp:spPr>
        <a:xfrm>
          <a:off x="755280" y="3344499"/>
          <a:ext cx="5755133" cy="523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rtlCol="0" anchor="b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900" kern="12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sp:txBody>
      <dsp:txXfrm>
        <a:off x="755280" y="3344499"/>
        <a:ext cx="5755133" cy="523193"/>
      </dsp:txXfrm>
    </dsp:sp>
    <dsp:sp modelId="{F0B1E947-A6D5-46E6-8DF3-38B6CD902A99}">
      <dsp:nvSpPr>
        <dsp:cNvPr id="0" name=""/>
        <dsp:cNvSpPr/>
      </dsp:nvSpPr>
      <dsp:spPr>
        <a:xfrm>
          <a:off x="755280" y="3867693"/>
          <a:ext cx="1346701" cy="1065765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7D383C-06AE-488E-BDDF-404AF7FBEC48}">
      <dsp:nvSpPr>
        <dsp:cNvPr id="0" name=""/>
        <dsp:cNvSpPr/>
      </dsp:nvSpPr>
      <dsp:spPr>
        <a:xfrm>
          <a:off x="1564196" y="3867693"/>
          <a:ext cx="1346701" cy="1065765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991157B-C2C1-4888-B216-C7ADFB07A709}">
      <dsp:nvSpPr>
        <dsp:cNvPr id="0" name=""/>
        <dsp:cNvSpPr/>
      </dsp:nvSpPr>
      <dsp:spPr>
        <a:xfrm>
          <a:off x="2373752" y="3867693"/>
          <a:ext cx="1346701" cy="1065765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334218-EB00-497D-B4E5-25842E5B4CD8}">
      <dsp:nvSpPr>
        <dsp:cNvPr id="0" name=""/>
        <dsp:cNvSpPr/>
      </dsp:nvSpPr>
      <dsp:spPr>
        <a:xfrm>
          <a:off x="3182668" y="3867693"/>
          <a:ext cx="1346701" cy="1065765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0F9E2D2-B621-4521-9646-440AB7497F1F}">
      <dsp:nvSpPr>
        <dsp:cNvPr id="0" name=""/>
        <dsp:cNvSpPr/>
      </dsp:nvSpPr>
      <dsp:spPr>
        <a:xfrm>
          <a:off x="3992223" y="3867693"/>
          <a:ext cx="1346701" cy="1065765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8022930-DC19-4D8D-99CA-22B6F67B4F8C}">
      <dsp:nvSpPr>
        <dsp:cNvPr id="0" name=""/>
        <dsp:cNvSpPr/>
      </dsp:nvSpPr>
      <dsp:spPr>
        <a:xfrm>
          <a:off x="4801139" y="3867693"/>
          <a:ext cx="1346701" cy="1065765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9D53426-11B8-4B93-9FA7-2E1EF814C7CC}">
      <dsp:nvSpPr>
        <dsp:cNvPr id="0" name=""/>
        <dsp:cNvSpPr/>
      </dsp:nvSpPr>
      <dsp:spPr>
        <a:xfrm>
          <a:off x="5610694" y="3867693"/>
          <a:ext cx="1346701" cy="1065765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D1CCBD6-3740-4106-ACAE-D6E331C7E2C9}">
      <dsp:nvSpPr>
        <dsp:cNvPr id="0" name=""/>
        <dsp:cNvSpPr/>
      </dsp:nvSpPr>
      <dsp:spPr>
        <a:xfrm>
          <a:off x="755280" y="3974270"/>
          <a:ext cx="5829950" cy="8526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3660" tIns="73660" rIns="73660" bIns="73660" numCol="1" spcCol="1270" rtlCol="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900" b="1" kern="1200" noProof="0" dirty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從影片中印象最深刻的是？為什麼？</a:t>
          </a:r>
        </a:p>
      </dsp:txBody>
      <dsp:txXfrm>
        <a:off x="755280" y="3974270"/>
        <a:ext cx="5829950" cy="852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3591CCBB-B16A-42AB-800B-7F955ED8B4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FCA1161-78C2-4565-92AF-4FF7ED2363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0971C-A5E4-4A2C-8AFF-F08109FF6396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2022/12/2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7DFD468-5BDF-4EF4-A988-69888192AF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2D04DCF-D5B3-487A-BC4B-BB08FC3BE87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180DD-99FD-444C-8072-382588E12E6B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9041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33CAC449-4460-437F-AD4E-586CBFE8B385}" type="datetime1">
              <a:rPr lang="zh-TW" altLang="en-US" smtClean="0"/>
              <a:pPr/>
              <a:t>2022/12/2</a:t>
            </a:fld>
            <a:endParaRPr lang="zh-TW" alt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dirty="0"/>
              <a:t>編輯母片文字樣式</a:t>
            </a:r>
          </a:p>
          <a:p>
            <a:pPr lvl="1"/>
            <a:r>
              <a:rPr lang="zh-TW" altLang="en-US" noProof="0" dirty="0"/>
              <a:t>第二層</a:t>
            </a:r>
          </a:p>
          <a:p>
            <a:pPr lvl="2"/>
            <a:r>
              <a:rPr lang="zh-TW" altLang="en-US" noProof="0" dirty="0"/>
              <a:t>第三層</a:t>
            </a:r>
          </a:p>
          <a:p>
            <a:pPr lvl="3"/>
            <a:r>
              <a:rPr lang="zh-TW" altLang="en-US" noProof="0" dirty="0"/>
              <a:t>第四層</a:t>
            </a:r>
          </a:p>
          <a:p>
            <a:pPr lvl="4"/>
            <a:r>
              <a:rPr lang="zh-TW" altLang="en-US" noProof="0" dirty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4FC90353-6370-4DA8-A9AC-AE47C0CB8DFB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3064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90353-6370-4DA8-A9AC-AE47C0CB8DFB}" type="slidenum">
              <a:rPr lang="en-US" altLang="zh-TW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0516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90353-6370-4DA8-A9AC-AE47C0CB8DFB}" type="slidenum">
              <a:rPr lang="en-US" altLang="zh-TW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1761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90353-6370-4DA8-A9AC-AE47C0CB8DFB}" type="slidenum">
              <a:rPr lang="en-US" altLang="zh-TW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671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HD-面板標題-結合索環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rtlCol="0"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2692398" y="3657597"/>
            <a:ext cx="6815669" cy="132080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 rtlCol="0"/>
          <a:lstStyle/>
          <a:p>
            <a:pPr rtl="0"/>
            <a:fld id="{4485EF97-63A0-4339-9E80-A3851B007D24}" type="datetime1">
              <a:rPr lang="zh-TW" altLang="en-US" noProof="0" smtClean="0"/>
              <a:t>2022/12/2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cxnSp>
        <p:nvCxnSpPr>
          <p:cNvPr id="15" name="直線接點​​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37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全景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rtlCol="0" anchor="b">
            <a:normAutofit/>
          </a:bodyPr>
          <a:lstStyle>
            <a:lvl1pPr algn="ctr">
              <a:defRPr sz="2400" b="0"/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圖片預留位置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 hasCustomPrompt="1"/>
          </p:nvPr>
        </p:nvSpPr>
        <p:spPr>
          <a:xfrm>
            <a:off x="1295401" y="5382153"/>
            <a:ext cx="9609666" cy="493712"/>
          </a:xfrm>
        </p:spPr>
        <p:txBody>
          <a:bodyPr rtlCol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27829E-BF5F-43A1-85FE-E47E6D3F31C6}" type="datetime1">
              <a:rPr lang="zh-TW" altLang="en-US" noProof="0" smtClean="0"/>
              <a:t>2022/12/2</a:t>
            </a:fld>
            <a:endParaRPr lang="zh-TW" altLang="en-US" noProof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02823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rtlCol="0" anchor="ctr">
            <a:normAutofit/>
          </a:bodyPr>
          <a:lstStyle>
            <a:lvl1pPr algn="ctr">
              <a:defRPr sz="3200" b="0" cap="none"/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1303868" y="4343399"/>
            <a:ext cx="9592732" cy="153246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E31854-9880-47B4-BC99-913E5CA4BE0D}" type="datetime1">
              <a:rPr lang="zh-TW" altLang="en-US" noProof="0" smtClean="0"/>
              <a:t>2022/12/2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cxnSp>
        <p:nvCxnSpPr>
          <p:cNvPr id="15" name="直線接點​​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955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引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rtlCol="0"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10" name="文字預留位置 9"/>
          <p:cNvSpPr>
            <a:spLocks noGrp="1"/>
          </p:cNvSpPr>
          <p:nvPr>
            <p:ph type="body" sz="quarter" idx="13" hasCustomPrompt="1"/>
          </p:nvPr>
        </p:nvSpPr>
        <p:spPr>
          <a:xfrm>
            <a:off x="1674812" y="3352800"/>
            <a:ext cx="8839202" cy="584200"/>
          </a:xfrm>
        </p:spPr>
        <p:txBody>
          <a:bodyPr rtlCol="0" anchor="ctr">
            <a:normAutofit/>
          </a:bodyPr>
          <a:lstStyle>
            <a:lvl1pPr marL="0" indent="0" algn="r">
              <a:buFontTx/>
              <a:buNone/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1295401" y="4343399"/>
            <a:ext cx="9609666" cy="153246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88E4E4B1-B59F-4D43-912A-F977A3ED942F}" type="datetime1">
              <a:rPr lang="zh-TW" altLang="en-US" smtClean="0"/>
              <a:t>2022/12/2</a:t>
            </a:fld>
            <a:endParaRPr lang="zh-TW" altLang="en-US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57F1E4F-1CFF-5643-939E-217C01CDF565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zh-TW" altLang="en-US" sz="8000" noProof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“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zh-TW" altLang="en-US" sz="8000" noProof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”</a:t>
            </a:r>
          </a:p>
        </p:txBody>
      </p:sp>
      <p:cxnSp>
        <p:nvCxnSpPr>
          <p:cNvPr id="19" name="直線接點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802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rtlCol="0" anchor="b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1295401" y="4777381"/>
            <a:ext cx="9609668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0A6BED-CFB8-402E-8E58-E6373267434F}" type="datetime1">
              <a:rPr lang="zh-TW" altLang="en-US" noProof="0" smtClean="0"/>
              <a:t>2022/12/2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368068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rtlCol="0"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14" name="文字預留位置 2"/>
          <p:cNvSpPr>
            <a:spLocks noGrp="1"/>
          </p:cNvSpPr>
          <p:nvPr>
            <p:ph type="body" idx="13" hasCustomPrompt="1"/>
          </p:nvPr>
        </p:nvSpPr>
        <p:spPr>
          <a:xfrm>
            <a:off x="1295401" y="3639312"/>
            <a:ext cx="9609668" cy="886968"/>
          </a:xfrm>
        </p:spPr>
        <p:txBody>
          <a:bodyPr rtlCol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1295401" y="4529667"/>
            <a:ext cx="9609668" cy="13462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4ACA9221-78F5-4B9B-9DDA-0A322D3DF9FF}" type="datetime1">
              <a:rPr lang="zh-TW" altLang="en-US" smtClean="0"/>
              <a:t>2022/12/2</a:t>
            </a:fld>
            <a:endParaRPr lang="zh-TW" altLang="en-US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57F1E4F-1CFF-5643-939E-217C01CDF565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zh-TW" altLang="en-US" sz="8000" noProof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“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zh-TW" altLang="en-US" sz="8000" noProof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”</a:t>
            </a:r>
          </a:p>
        </p:txBody>
      </p:sp>
      <p:cxnSp>
        <p:nvCxnSpPr>
          <p:cNvPr id="26" name="直線接點​​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945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或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11" name="文字預留位置 2"/>
          <p:cNvSpPr>
            <a:spLocks noGrp="1"/>
          </p:cNvSpPr>
          <p:nvPr>
            <p:ph type="body" idx="13" hasCustomPrompt="1"/>
          </p:nvPr>
        </p:nvSpPr>
        <p:spPr>
          <a:xfrm>
            <a:off x="1295401" y="3630168"/>
            <a:ext cx="9609668" cy="841248"/>
          </a:xfrm>
        </p:spPr>
        <p:txBody>
          <a:bodyPr rtlCol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1295400" y="4470399"/>
            <a:ext cx="9609670" cy="1405467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8919EF-C24A-4F44-B8E4-F261E807E8E9}" type="datetime1">
              <a:rPr lang="zh-TW" altLang="en-US" noProof="0" smtClean="0"/>
              <a:t>2022/12/2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cxnSp>
        <p:nvCxnSpPr>
          <p:cNvPr id="15" name="直線接點​​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528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158A4E-CCF4-45C8-9191-7101398456C3}" type="datetime1">
              <a:rPr lang="zh-TW" altLang="en-US" noProof="0" smtClean="0"/>
              <a:t>2022/12/2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cxnSp>
        <p:nvCxnSpPr>
          <p:cNvPr id="14" name="直線接點​​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667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 rtlCol="0"/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 hasCustomPrompt="1"/>
          </p:nvPr>
        </p:nvSpPr>
        <p:spPr>
          <a:xfrm>
            <a:off x="1295398" y="982132"/>
            <a:ext cx="7433025" cy="4893734"/>
          </a:xfrm>
        </p:spPr>
        <p:txBody>
          <a:bodyPr vert="eaVert" rtlCol="0" anchor="t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9C7D9D0-8817-417E-9803-B9903EC8D327}" type="datetime1">
              <a:rPr lang="zh-TW" altLang="en-US" noProof="0" smtClean="0"/>
              <a:t>2022/12/2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cxnSp>
        <p:nvCxnSpPr>
          <p:cNvPr id="14" name="直線接點​​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015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接點​​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3E9DF2-29AA-4775-97E0-1E02901F1AE9}" type="datetime1">
              <a:rPr lang="zh-TW" altLang="en-US" noProof="0" smtClean="0"/>
              <a:t>2022/12/2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84065D-F351-4B03-BD91-D8A6B8D4B362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48853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rtlCol="0" anchor="b">
            <a:normAutofit/>
          </a:bodyPr>
          <a:lstStyle>
            <a:lvl1pPr algn="ctr">
              <a:defRPr sz="4400" b="0" cap="none"/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2015067" y="3846051"/>
            <a:ext cx="8158690" cy="954547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C815E5-2816-4AD8-AEE5-78457D1B4396}" type="datetime1">
              <a:rPr lang="zh-TW" altLang="en-US" noProof="0" smtClean="0"/>
              <a:t>2022/12/2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cxnSp>
        <p:nvCxnSpPr>
          <p:cNvPr id="16" name="直線接點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90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線接點​​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sz="half" idx="1" hasCustomPrompt="1"/>
          </p:nvPr>
        </p:nvSpPr>
        <p:spPr>
          <a:xfrm>
            <a:off x="1298448" y="2560320"/>
            <a:ext cx="4718304" cy="3310128"/>
          </a:xfrm>
        </p:spPr>
        <p:txBody>
          <a:bodyPr rtlCol="0">
            <a:normAutofit/>
          </a:bodyPr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 hasCustomPrompt="1"/>
          </p:nvPr>
        </p:nvSpPr>
        <p:spPr>
          <a:xfrm>
            <a:off x="6181344" y="2560320"/>
            <a:ext cx="4718304" cy="3310128"/>
          </a:xfrm>
        </p:spPr>
        <p:txBody>
          <a:bodyPr rtlCol="0">
            <a:normAutofit/>
          </a:bodyPr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D1BDF8-E69B-400A-8DCD-9CF136DF2179}" type="datetime1">
              <a:rPr lang="zh-TW" altLang="en-US" noProof="0" smtClean="0"/>
              <a:t>2022/12/2</a:t>
            </a:fld>
            <a:endParaRPr lang="zh-TW" altLang="en-US" noProof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84065D-F351-4B03-BD91-D8A6B8D4B362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96986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1295400" y="2658533"/>
            <a:ext cx="471830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 hasCustomPrompt="1"/>
          </p:nvPr>
        </p:nvSpPr>
        <p:spPr>
          <a:xfrm>
            <a:off x="1295400" y="3243262"/>
            <a:ext cx="4718304" cy="2632605"/>
          </a:xfrm>
        </p:spPr>
        <p:txBody>
          <a:bodyPr rtlCol="0" anchor="t">
            <a:normAutofit/>
          </a:bodyPr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 hasCustomPrompt="1"/>
          </p:nvPr>
        </p:nvSpPr>
        <p:spPr>
          <a:xfrm>
            <a:off x="6180671" y="2658533"/>
            <a:ext cx="471830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 hasCustomPrompt="1"/>
          </p:nvPr>
        </p:nvSpPr>
        <p:spPr>
          <a:xfrm>
            <a:off x="6180671" y="3243262"/>
            <a:ext cx="4718304" cy="2632605"/>
          </a:xfrm>
        </p:spPr>
        <p:txBody>
          <a:bodyPr rtlCol="0" anchor="t">
            <a:normAutofit/>
          </a:bodyPr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96EEF3-14EF-4CE3-8981-675A57EAAA0E}" type="datetime1">
              <a:rPr lang="zh-TW" altLang="en-US" noProof="0" smtClean="0"/>
              <a:t>2022/12/2</a:t>
            </a:fld>
            <a:endParaRPr lang="zh-TW" altLang="en-US" noProof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cxnSp>
        <p:nvCxnSpPr>
          <p:cNvPr id="18" name="直線接點​​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33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6EF9AD-23F0-4443-BDA0-54F895D552E9}" type="datetime1">
              <a:rPr lang="zh-TW" altLang="en-US" noProof="0" smtClean="0"/>
              <a:t>2022/12/2</a:t>
            </a:fld>
            <a:endParaRPr lang="zh-TW" altLang="en-US" noProof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cxnSp>
        <p:nvCxnSpPr>
          <p:cNvPr id="14" name="直線接點​​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76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CC2B3F-0600-45D9-AF74-5B4D4943987D}" type="datetime1">
              <a:rPr lang="zh-TW" altLang="en-US" noProof="0" smtClean="0"/>
              <a:t>2022/12/2</a:t>
            </a:fld>
            <a:endParaRPr lang="zh-TW" altLang="en-US" noProof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94866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rtlCol="0" anchor="b">
            <a:normAutofit/>
          </a:bodyPr>
          <a:lstStyle>
            <a:lvl1pPr algn="ctr">
              <a:defRPr sz="2400" b="0"/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 hasCustomPrompt="1"/>
          </p:nvPr>
        </p:nvSpPr>
        <p:spPr>
          <a:xfrm>
            <a:off x="5418668" y="982131"/>
            <a:ext cx="5469466" cy="4893735"/>
          </a:xfrm>
        </p:spPr>
        <p:txBody>
          <a:bodyPr rtlCol="0" anchor="ctr">
            <a:normAutofit/>
          </a:bodyPr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 hasCustomPrompt="1"/>
          </p:nvPr>
        </p:nvSpPr>
        <p:spPr>
          <a:xfrm>
            <a:off x="1293811" y="3031065"/>
            <a:ext cx="3718455" cy="243840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E80E7F-F547-4261-9498-D24ECD20F718}" type="datetime1">
              <a:rPr lang="zh-TW" altLang="en-US" noProof="0" smtClean="0"/>
              <a:t>2022/12/2</a:t>
            </a:fld>
            <a:endParaRPr lang="zh-TW" altLang="en-US" noProof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cxnSp>
        <p:nvCxnSpPr>
          <p:cNvPr id="16" name="直線接點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40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17" name="圖片預留位置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 hasCustomPrompt="1"/>
          </p:nvPr>
        </p:nvSpPr>
        <p:spPr>
          <a:xfrm>
            <a:off x="1295399" y="3255432"/>
            <a:ext cx="6241816" cy="182880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DCEC6B-EC27-4A5D-8D57-52F8912CE234}" type="datetime1">
              <a:rPr lang="zh-TW" altLang="en-US" noProof="0" smtClean="0"/>
              <a:t>2022/12/2</a:t>
            </a:fld>
            <a:endParaRPr lang="zh-TW" altLang="en-US" noProof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585800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HD-面板內容-結合索環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B2C5094-6488-4F2C-B254-54A5FBC5AC4C}" type="datetime1">
              <a:rPr lang="zh-TW" altLang="en-US" smtClean="0"/>
              <a:t>2022/12/2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57F1E4F-1CFF-5643-939E-217C01CDF565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065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tpgODaRyHBg&amp;t=48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岩灘&#10;&#10;">
            <a:extLst>
              <a:ext uri="{FF2B5EF4-FFF2-40B4-BE49-F238E27FC236}">
                <a16:creationId xmlns:a16="http://schemas.microsoft.com/office/drawing/2014/main" id="{1D741830-4E4E-4CA5-B92A-047E598CB2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0" name="群組 9">
            <a:extLst>
              <a:ext uri="{FF2B5EF4-FFF2-40B4-BE49-F238E27FC236}">
                <a16:creationId xmlns:a16="http://schemas.microsoft.com/office/drawing/2014/main" id="{EF41A68A-8CD1-4105-B4EC-A56286CB0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02616" y="1411015"/>
            <a:ext cx="7808159" cy="4103960"/>
            <a:chOff x="2202616" y="1411015"/>
            <a:chExt cx="7808159" cy="4103960"/>
          </a:xfrm>
        </p:grpSpPr>
        <p:sp>
          <p:nvSpPr>
            <p:cNvPr id="11" name="手繪多邊形 16">
              <a:extLst>
                <a:ext uri="{FF2B5EF4-FFF2-40B4-BE49-F238E27FC236}">
                  <a16:creationId xmlns:a16="http://schemas.microsoft.com/office/drawing/2014/main" id="{7B955F46-02E4-4A82-96F5-CBAFDD4A74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02616" y="1411015"/>
              <a:ext cx="7808159" cy="4103960"/>
            </a:xfrm>
            <a:custGeom>
              <a:avLst/>
              <a:gdLst>
                <a:gd name="connsiteX0" fmla="*/ 7589084 w 7808159"/>
                <a:gd name="connsiteY0" fmla="*/ 3803605 h 4103960"/>
                <a:gd name="connsiteX1" fmla="*/ 7512884 w 7808159"/>
                <a:gd name="connsiteY1" fmla="*/ 3879805 h 4103960"/>
                <a:gd name="connsiteX2" fmla="*/ 7589084 w 7808159"/>
                <a:gd name="connsiteY2" fmla="*/ 3956005 h 4103960"/>
                <a:gd name="connsiteX3" fmla="*/ 7665284 w 7808159"/>
                <a:gd name="connsiteY3" fmla="*/ 3879805 h 4103960"/>
                <a:gd name="connsiteX4" fmla="*/ 7589084 w 7808159"/>
                <a:gd name="connsiteY4" fmla="*/ 3803605 h 4103960"/>
                <a:gd name="connsiteX5" fmla="*/ 197684 w 7808159"/>
                <a:gd name="connsiteY5" fmla="*/ 3803605 h 4103960"/>
                <a:gd name="connsiteX6" fmla="*/ 121484 w 7808159"/>
                <a:gd name="connsiteY6" fmla="*/ 3879805 h 4103960"/>
                <a:gd name="connsiteX7" fmla="*/ 197684 w 7808159"/>
                <a:gd name="connsiteY7" fmla="*/ 3956005 h 4103960"/>
                <a:gd name="connsiteX8" fmla="*/ 273884 w 7808159"/>
                <a:gd name="connsiteY8" fmla="*/ 3879805 h 4103960"/>
                <a:gd name="connsiteX9" fmla="*/ 197684 w 7808159"/>
                <a:gd name="connsiteY9" fmla="*/ 3803605 h 4103960"/>
                <a:gd name="connsiteX10" fmla="*/ 7604324 w 7808159"/>
                <a:gd name="connsiteY10" fmla="*/ 130765 h 4103960"/>
                <a:gd name="connsiteX11" fmla="*/ 7528124 w 7808159"/>
                <a:gd name="connsiteY11" fmla="*/ 206965 h 4103960"/>
                <a:gd name="connsiteX12" fmla="*/ 7604324 w 7808159"/>
                <a:gd name="connsiteY12" fmla="*/ 283165 h 4103960"/>
                <a:gd name="connsiteX13" fmla="*/ 7680524 w 7808159"/>
                <a:gd name="connsiteY13" fmla="*/ 206965 h 4103960"/>
                <a:gd name="connsiteX14" fmla="*/ 7604324 w 7808159"/>
                <a:gd name="connsiteY14" fmla="*/ 130765 h 4103960"/>
                <a:gd name="connsiteX15" fmla="*/ 197684 w 7808159"/>
                <a:gd name="connsiteY15" fmla="*/ 130765 h 4103960"/>
                <a:gd name="connsiteX16" fmla="*/ 121484 w 7808159"/>
                <a:gd name="connsiteY16" fmla="*/ 206965 h 4103960"/>
                <a:gd name="connsiteX17" fmla="*/ 197684 w 7808159"/>
                <a:gd name="connsiteY17" fmla="*/ 283165 h 4103960"/>
                <a:gd name="connsiteX18" fmla="*/ 273884 w 7808159"/>
                <a:gd name="connsiteY18" fmla="*/ 206965 h 4103960"/>
                <a:gd name="connsiteX19" fmla="*/ 197684 w 7808159"/>
                <a:gd name="connsiteY19" fmla="*/ 130765 h 4103960"/>
                <a:gd name="connsiteX20" fmla="*/ 0 w 7808159"/>
                <a:gd name="connsiteY20" fmla="*/ 0 h 4103960"/>
                <a:gd name="connsiteX21" fmla="*/ 7808159 w 7808159"/>
                <a:gd name="connsiteY21" fmla="*/ 0 h 4103960"/>
                <a:gd name="connsiteX22" fmla="*/ 7808159 w 7808159"/>
                <a:gd name="connsiteY22" fmla="*/ 4103960 h 4103960"/>
                <a:gd name="connsiteX23" fmla="*/ 0 w 7808159"/>
                <a:gd name="connsiteY23" fmla="*/ 4103960 h 410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808159" h="4103960">
                  <a:moveTo>
                    <a:pt x="7589084" y="3803605"/>
                  </a:moveTo>
                  <a:cubicBezTo>
                    <a:pt x="7547000" y="3803605"/>
                    <a:pt x="7512884" y="3837721"/>
                    <a:pt x="7512884" y="3879805"/>
                  </a:cubicBezTo>
                  <a:cubicBezTo>
                    <a:pt x="7512884" y="3921889"/>
                    <a:pt x="7547000" y="3956005"/>
                    <a:pt x="7589084" y="3956005"/>
                  </a:cubicBezTo>
                  <a:cubicBezTo>
                    <a:pt x="7631168" y="3956005"/>
                    <a:pt x="7665284" y="3921889"/>
                    <a:pt x="7665284" y="3879805"/>
                  </a:cubicBezTo>
                  <a:cubicBezTo>
                    <a:pt x="7665284" y="3837721"/>
                    <a:pt x="7631168" y="3803605"/>
                    <a:pt x="7589084" y="3803605"/>
                  </a:cubicBezTo>
                  <a:close/>
                  <a:moveTo>
                    <a:pt x="197684" y="3803605"/>
                  </a:moveTo>
                  <a:cubicBezTo>
                    <a:pt x="155600" y="3803605"/>
                    <a:pt x="121484" y="3837721"/>
                    <a:pt x="121484" y="3879805"/>
                  </a:cubicBezTo>
                  <a:cubicBezTo>
                    <a:pt x="121484" y="3921889"/>
                    <a:pt x="155600" y="3956005"/>
                    <a:pt x="197684" y="3956005"/>
                  </a:cubicBezTo>
                  <a:cubicBezTo>
                    <a:pt x="239768" y="3956005"/>
                    <a:pt x="273884" y="3921889"/>
                    <a:pt x="273884" y="3879805"/>
                  </a:cubicBezTo>
                  <a:cubicBezTo>
                    <a:pt x="273884" y="3837721"/>
                    <a:pt x="239768" y="3803605"/>
                    <a:pt x="197684" y="3803605"/>
                  </a:cubicBezTo>
                  <a:close/>
                  <a:moveTo>
                    <a:pt x="7604324" y="130765"/>
                  </a:moveTo>
                  <a:cubicBezTo>
                    <a:pt x="7562240" y="130765"/>
                    <a:pt x="7528124" y="164881"/>
                    <a:pt x="7528124" y="206965"/>
                  </a:cubicBezTo>
                  <a:cubicBezTo>
                    <a:pt x="7528124" y="249049"/>
                    <a:pt x="7562240" y="283165"/>
                    <a:pt x="7604324" y="283165"/>
                  </a:cubicBezTo>
                  <a:cubicBezTo>
                    <a:pt x="7646408" y="283165"/>
                    <a:pt x="7680524" y="249049"/>
                    <a:pt x="7680524" y="206965"/>
                  </a:cubicBezTo>
                  <a:cubicBezTo>
                    <a:pt x="7680524" y="164881"/>
                    <a:pt x="7646408" y="130765"/>
                    <a:pt x="7604324" y="130765"/>
                  </a:cubicBezTo>
                  <a:close/>
                  <a:moveTo>
                    <a:pt x="197684" y="130765"/>
                  </a:moveTo>
                  <a:cubicBezTo>
                    <a:pt x="155600" y="130765"/>
                    <a:pt x="121484" y="164881"/>
                    <a:pt x="121484" y="206965"/>
                  </a:cubicBezTo>
                  <a:cubicBezTo>
                    <a:pt x="121484" y="249049"/>
                    <a:pt x="155600" y="283165"/>
                    <a:pt x="197684" y="283165"/>
                  </a:cubicBezTo>
                  <a:cubicBezTo>
                    <a:pt x="239768" y="283165"/>
                    <a:pt x="273884" y="249049"/>
                    <a:pt x="273884" y="206965"/>
                  </a:cubicBezTo>
                  <a:cubicBezTo>
                    <a:pt x="273884" y="164881"/>
                    <a:pt x="239768" y="130765"/>
                    <a:pt x="197684" y="130765"/>
                  </a:cubicBezTo>
                  <a:close/>
                  <a:moveTo>
                    <a:pt x="0" y="0"/>
                  </a:moveTo>
                  <a:lnTo>
                    <a:pt x="7808159" y="0"/>
                  </a:lnTo>
                  <a:lnTo>
                    <a:pt x="7808159" y="4103960"/>
                  </a:lnTo>
                  <a:lnTo>
                    <a:pt x="0" y="4103960"/>
                  </a:lnTo>
                  <a:close/>
                </a:path>
              </a:pathLst>
            </a:custGeom>
            <a:blipFill dpi="0" rotWithShape="1">
              <a:blip r:embed="rId5">
                <a:alphaModFix amt="83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90000" sy="100000" flip="none" algn="ctr"/>
            </a:blipFill>
            <a:ln>
              <a:noFill/>
            </a:ln>
            <a:effectLst>
              <a:outerShdw blurRad="114300" dist="1270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woPt" dir="t"/>
            </a:scene3d>
            <a:sp3d contourW="6350">
              <a:bevelT w="12700" h="0" prst="coolSlant"/>
              <a:contourClr>
                <a:schemeClr val="bg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grpSp>
          <p:nvGrpSpPr>
            <p:cNvPr id="12" name="群組 11">
              <a:extLst>
                <a:ext uri="{FF2B5EF4-FFF2-40B4-BE49-F238E27FC236}">
                  <a16:creationId xmlns:a16="http://schemas.microsoft.com/office/drawing/2014/main" id="{879775EF-026C-4E4A-873B-185915FB4F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278995" y="1501257"/>
              <a:ext cx="7645811" cy="3928374"/>
              <a:chOff x="2278995" y="1501257"/>
              <a:chExt cx="7645811" cy="3928374"/>
            </a:xfrm>
          </p:grpSpPr>
          <p:sp>
            <p:nvSpPr>
              <p:cNvPr id="13" name="環圈 19">
                <a:extLst>
                  <a:ext uri="{FF2B5EF4-FFF2-40B4-BE49-F238E27FC236}">
                    <a16:creationId xmlns:a16="http://schemas.microsoft.com/office/drawing/2014/main" id="{400D0967-F02F-4275-8520-75D52A1DF6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9677918" y="1501257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TW" altLang="en-US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14" name="環圈 21">
                <a:extLst>
                  <a:ext uri="{FF2B5EF4-FFF2-40B4-BE49-F238E27FC236}">
                    <a16:creationId xmlns:a16="http://schemas.microsoft.com/office/drawing/2014/main" id="{B4B16BA1-0F90-43DD-9D6C-6F196A15A3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9673719" y="517472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TW" altLang="en-US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15" name="環圈 22">
                <a:extLst>
                  <a:ext uri="{FF2B5EF4-FFF2-40B4-BE49-F238E27FC236}">
                    <a16:creationId xmlns:a16="http://schemas.microsoft.com/office/drawing/2014/main" id="{7B652CBC-3D51-4C0E-8DDE-2C4A49B387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278995" y="1501257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TW" altLang="en-US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16" name="環圈 23">
                <a:extLst>
                  <a:ext uri="{FF2B5EF4-FFF2-40B4-BE49-F238E27FC236}">
                    <a16:creationId xmlns:a16="http://schemas.microsoft.com/office/drawing/2014/main" id="{3AFF0419-6554-4FDD-93AB-8A8C45FF5B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278995" y="5182743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TW" altLang="en-US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</p:grp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D4774D57-151E-4936-9AF4-E70073D4E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rtlCol="0">
            <a:noAutofit/>
          </a:bodyPr>
          <a:lstStyle/>
          <a:p>
            <a:pPr rtl="0"/>
            <a:r>
              <a:rPr lang="zh-TW" altLang="en-US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作文題目：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5370FC1-A32E-43A6-9E96-92974CB54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折翼天使的故事</a:t>
            </a:r>
          </a:p>
        </p:txBody>
      </p:sp>
      <p:cxnSp>
        <p:nvCxnSpPr>
          <p:cNvPr id="18" name="直線接點​​ 17">
            <a:extLst>
              <a:ext uri="{FF2B5EF4-FFF2-40B4-BE49-F238E27FC236}">
                <a16:creationId xmlns:a16="http://schemas.microsoft.com/office/drawing/2014/main" id="{5F310D7E-8F1E-4C2F-8824-E43E043DD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913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DE7FE386-0AC4-4C92-8682-5974010DA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E82424F-9EF6-458B-AA0B-38E32B55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BE5AC547-57D3-460D-B42C-0504301E8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" y="609600"/>
            <a:ext cx="10972800" cy="56388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 cap="flat">
            <a:noFill/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21C7DE69-9246-4C6D-B903-F8ACF4C0E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4" y="802130"/>
            <a:ext cx="9601196" cy="1303867"/>
          </a:xfrm>
        </p:spPr>
        <p:txBody>
          <a:bodyPr rtlCol="0">
            <a:normAutofit/>
          </a:bodyPr>
          <a:lstStyle/>
          <a:p>
            <a:r>
              <a:rPr lang="zh-TW" altLang="zh-TW" b="1" dirty="0"/>
              <a:t>郭韋齊 用才藝秀人生</a:t>
            </a:r>
            <a:r>
              <a:rPr lang="zh-TW" altLang="zh-TW" sz="5400" dirty="0"/>
              <a:t> </a:t>
            </a:r>
            <a:r>
              <a:rPr lang="en-US" altLang="zh-TW" b="1" dirty="0"/>
              <a:t> </a:t>
            </a:r>
            <a:endParaRPr lang="zh-TW" altLang="zh-TW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526441A-B66C-40FF-A37A-4F0FC3653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hlinkClick r:id="rId4"/>
              </a:rPr>
              <a:t>https://www.youtube.com/watch?v=tpgODaRyHBg&amp;t=48s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26498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16836B-57EC-4167-957F-F2D27AFD2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敗血症</a:t>
            </a: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8ACCED8D-069C-4B1D-9444-C87082BF97B5}"/>
              </a:ext>
            </a:extLst>
          </p:cNvPr>
          <p:cNvSpPr txBox="1">
            <a:spLocks/>
          </p:cNvSpPr>
          <p:nvPr/>
        </p:nvSpPr>
        <p:spPr>
          <a:xfrm>
            <a:off x="5771323" y="2552881"/>
            <a:ext cx="4290390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altLang="zh-TW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9447DAB-46F6-4349-B9F8-ED12A5ED5596}"/>
              </a:ext>
            </a:extLst>
          </p:cNvPr>
          <p:cNvSpPr/>
          <p:nvPr/>
        </p:nvSpPr>
        <p:spPr>
          <a:xfrm>
            <a:off x="8189843" y="2528055"/>
            <a:ext cx="270675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/>
              <a:t>敗血症是感染與身體免疫系統的對抗，嚴重時可能導致肝臟、腎臟等重要</a:t>
            </a:r>
            <a:r>
              <a:rPr lang="zh-TW" altLang="en-US" sz="2400" dirty="0">
                <a:solidFill>
                  <a:srgbClr val="FF0000"/>
                </a:solidFill>
              </a:rPr>
              <a:t>器官衰竭</a:t>
            </a:r>
            <a:r>
              <a:rPr lang="zh-TW" altLang="en-US" sz="2400" dirty="0"/>
              <a:t>，</a:t>
            </a:r>
            <a:r>
              <a:rPr lang="zh-TW" altLang="en-US" sz="2400" dirty="0">
                <a:solidFill>
                  <a:srgbClr val="FF0000"/>
                </a:solidFill>
              </a:rPr>
              <a:t>身體組織無法得到足夠的血氧供應，就會導致器官衰竭甚至死亡。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48D9FDE-3237-480B-AEBD-6BDA2E8745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223" t="27102" r="4620" b="41159"/>
          <a:stretch/>
        </p:blipFill>
        <p:spPr>
          <a:xfrm>
            <a:off x="1295401" y="2528055"/>
            <a:ext cx="6894442" cy="371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688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16836B-57EC-4167-957F-F2D27AFD2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敗血症</a:t>
            </a: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8ACCED8D-069C-4B1D-9444-C87082BF97B5}"/>
              </a:ext>
            </a:extLst>
          </p:cNvPr>
          <p:cNvSpPr txBox="1">
            <a:spLocks/>
          </p:cNvSpPr>
          <p:nvPr/>
        </p:nvSpPr>
        <p:spPr>
          <a:xfrm>
            <a:off x="5771323" y="2552881"/>
            <a:ext cx="4290390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altLang="zh-TW" dirty="0"/>
          </a:p>
        </p:txBody>
      </p:sp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7844397D-C8EE-4718-9F9B-73372EE9A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117034"/>
            <a:ext cx="10154476" cy="4104861"/>
          </a:xfrm>
        </p:spPr>
        <p:txBody>
          <a:bodyPr>
            <a:normAutofit fontScale="55000" lnSpcReduction="20000"/>
          </a:bodyPr>
          <a:lstStyle/>
          <a:p>
            <a:r>
              <a:rPr lang="zh-TW" altLang="en-US" sz="3200" dirty="0"/>
              <a:t>敗血症患者大多是原本就罹患感染性疾病的人，高風險族群包括了：</a:t>
            </a:r>
          </a:p>
          <a:p>
            <a:r>
              <a:rPr lang="zh-TW" altLang="en-US" sz="3200" dirty="0"/>
              <a:t>慢性疾病者（如糖尿病、癌症、肺部疾病、腎臟疾病等）</a:t>
            </a:r>
          </a:p>
          <a:p>
            <a:r>
              <a:rPr lang="zh-TW" altLang="en-US" sz="3200" dirty="0"/>
              <a:t>免疫系統受損者（由疾病，如愛滋病毒或白血病引起；或由藥物治療，如化療或類固醇注射引起）</a:t>
            </a:r>
          </a:p>
          <a:p>
            <a:r>
              <a:rPr lang="zh-TW" altLang="en-US" sz="3200" dirty="0"/>
              <a:t>進入加護病房或長期住院者</a:t>
            </a:r>
          </a:p>
          <a:p>
            <a:r>
              <a:rPr lang="zh-TW" altLang="en-US" sz="3200" dirty="0"/>
              <a:t>燒傷或嚴重外傷患者</a:t>
            </a:r>
          </a:p>
          <a:p>
            <a:r>
              <a:rPr lang="zh-TW" altLang="en-US" sz="3200" dirty="0"/>
              <a:t>使用侵入性設備者，如使用了尿導管、靜脈導管、呼吸管者</a:t>
            </a:r>
          </a:p>
          <a:p>
            <a:r>
              <a:rPr lang="zh-TW" altLang="en-US" sz="3200" dirty="0"/>
              <a:t>懷孕婦女</a:t>
            </a:r>
          </a:p>
          <a:p>
            <a:r>
              <a:rPr lang="en-US" altLang="zh-TW" sz="3200" dirty="0"/>
              <a:t>1</a:t>
            </a:r>
            <a:r>
              <a:rPr lang="zh-TW" altLang="en-US" sz="3200" dirty="0"/>
              <a:t>歲以下嬰幼兒：寶寶的免疫功能尚未發育完全，容易感染，對早產兒更是危險（根據世界衛生組織，幾乎一半的全球敗血症病例發生在兒童身上）。</a:t>
            </a:r>
          </a:p>
          <a:p>
            <a:r>
              <a:rPr lang="zh-TW" altLang="en-US" sz="3200" dirty="0"/>
              <a:t>免疫功能不全的老人：根據美國的研究，敗血症病患若大於</a:t>
            </a:r>
            <a:r>
              <a:rPr lang="en-US" altLang="zh-TW" sz="3200" dirty="0"/>
              <a:t>65</a:t>
            </a:r>
            <a:r>
              <a:rPr lang="zh-TW" altLang="en-US" sz="3200" dirty="0"/>
              <a:t>歲，其死亡風險較一般患者高出</a:t>
            </a:r>
            <a:r>
              <a:rPr lang="en-US" altLang="zh-TW" sz="3200" dirty="0"/>
              <a:t>2.3</a:t>
            </a:r>
            <a:r>
              <a:rPr lang="zh-TW" altLang="en-US" sz="3200" dirty="0"/>
              <a:t>倍。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21495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21C7DE69-9246-4C6D-B903-F8ACF4C0E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3600" dirty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第一段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graphicFrame>
        <p:nvGraphicFramePr>
          <p:cNvPr id="7" name="內容預留位置 6" descr="SmartArt">
            <a:extLst>
              <a:ext uri="{FF2B5EF4-FFF2-40B4-BE49-F238E27FC236}">
                <a16:creationId xmlns:a16="http://schemas.microsoft.com/office/drawing/2014/main" id="{B2E1BEE4-C00C-453D-A483-736EC14BB2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9880829"/>
              </p:ext>
            </p:extLst>
          </p:nvPr>
        </p:nvGraphicFramePr>
        <p:xfrm>
          <a:off x="4404244" y="341347"/>
          <a:ext cx="7712677" cy="493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672774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Custom 46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FF9900"/>
      </a:accent2>
      <a:accent3>
        <a:srgbClr val="DD8C3C"/>
      </a:accent3>
      <a:accent4>
        <a:srgbClr val="8E684C"/>
      </a:accent4>
      <a:accent5>
        <a:srgbClr val="CBAF62"/>
      </a:accent5>
      <a:accent6>
        <a:srgbClr val="33CCCC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D8B4B55-3E7D-4147-BF36-B52F1DFC34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FAB738-6A71-4879-AB42-7EC5987365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02A31F-8619-4820-934E-ABBE1DF5318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休閒育樂設計</Template>
  <TotalTime>0</TotalTime>
  <Words>274</Words>
  <Application>Microsoft Office PowerPoint</Application>
  <PresentationFormat>寬螢幕</PresentationFormat>
  <Paragraphs>23</Paragraphs>
  <Slides>5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0" baseType="lpstr">
      <vt:lpstr>Microsoft JhengHei UI</vt:lpstr>
      <vt:lpstr>新細明體</vt:lpstr>
      <vt:lpstr>Arial</vt:lpstr>
      <vt:lpstr>Garamond</vt:lpstr>
      <vt:lpstr>有機</vt:lpstr>
      <vt:lpstr>作文題目：</vt:lpstr>
      <vt:lpstr>郭韋齊 用才藝秀人生  </vt:lpstr>
      <vt:lpstr>敗血症</vt:lpstr>
      <vt:lpstr>敗血症</vt:lpstr>
      <vt:lpstr>第一段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2022-12-01T09:21:45Z</dcterms:created>
  <dcterms:modified xsi:type="dcterms:W3CDTF">2022-12-01T23:48:31Z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