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3" r:id="rId5"/>
    <p:sldId id="264" r:id="rId6"/>
    <p:sldId id="267" r:id="rId7"/>
    <p:sldId id="265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7" autoAdjust="0"/>
  </p:normalViewPr>
  <p:slideViewPr>
    <p:cSldViewPr>
      <p:cViewPr varScale="1">
        <p:scale>
          <a:sx n="78" d="100"/>
          <a:sy n="78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026B31D-E306-4ED8-B4D2-B3F32A58BA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24E81D1-C871-4E11-93BF-AE9E57B13766}" type="datetimeFigureOut">
              <a:rPr lang="zh-TW" altLang="en-US" smtClean="0"/>
              <a:t>2019/11/11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7543800" cy="259397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遊戲攻</a:t>
            </a:r>
            <a:r>
              <a:rPr lang="zh-TW" altLang="en-US" dirty="0" smtClean="0"/>
              <a:t>略</a:t>
            </a:r>
            <a:r>
              <a:rPr lang="en-US" altLang="zh-TW" dirty="0" smtClean="0"/>
              <a:t>(</a:t>
            </a:r>
            <a:r>
              <a:rPr lang="zh-TW" altLang="en-US" dirty="0" smtClean="0"/>
              <a:t> </a:t>
            </a:r>
            <a:r>
              <a:rPr lang="en-US" altLang="zh-TW" dirty="0" smtClean="0"/>
              <a:t>scratch</a:t>
            </a:r>
            <a:r>
              <a:rPr lang="zh-TW" altLang="en-US" dirty="0" smtClean="0"/>
              <a:t>遊戲</a:t>
            </a:r>
            <a:r>
              <a:rPr lang="zh-TW" altLang="en-US" dirty="0" smtClean="0"/>
              <a:t>設計</a:t>
            </a:r>
            <a:r>
              <a:rPr lang="en-US" altLang="zh-TW" dirty="0" smtClean="0"/>
              <a:t>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3140968"/>
            <a:ext cx="6400800" cy="1752600"/>
          </a:xfrm>
        </p:spPr>
        <p:txBody>
          <a:bodyPr/>
          <a:lstStyle/>
          <a:p>
            <a:r>
              <a:rPr lang="zh-TW" altLang="en-US" dirty="0" smtClean="0"/>
              <a:t>大綱設計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925323"/>
              </p:ext>
            </p:extLst>
          </p:nvPr>
        </p:nvGraphicFramePr>
        <p:xfrm>
          <a:off x="1835696" y="4725144"/>
          <a:ext cx="56166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隊伍名稱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遊戲題目</a:t>
                      </a:r>
                      <a:endParaRPr lang="zh-TW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隊員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一姓名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隊員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二姓名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班級座號：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班級座號：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29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115616" y="404664"/>
            <a:ext cx="6013992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遊戲主畫面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向右箭號 4"/>
          <p:cNvSpPr/>
          <p:nvPr/>
        </p:nvSpPr>
        <p:spPr>
          <a:xfrm rot="8458624">
            <a:off x="1197340" y="4055864"/>
            <a:ext cx="867842" cy="493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 rot="2221189">
            <a:off x="5968430" y="4044597"/>
            <a:ext cx="867842" cy="493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23528" y="4773315"/>
            <a:ext cx="230425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分頁</a:t>
            </a:r>
            <a:r>
              <a:rPr lang="en-US" altLang="zh-TW" dirty="0" smtClean="0"/>
              <a:t>(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2774496" y="4773315"/>
            <a:ext cx="230425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分頁</a:t>
            </a:r>
            <a:r>
              <a:rPr lang="en-US" altLang="zh-TW" dirty="0" smtClean="0"/>
              <a:t>(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50224" y="4773315"/>
            <a:ext cx="230425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分頁</a:t>
            </a:r>
            <a:r>
              <a:rPr lang="en-US" altLang="zh-TW" dirty="0" smtClean="0"/>
              <a:t>(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0" name="向右箭號 9"/>
          <p:cNvSpPr/>
          <p:nvPr/>
        </p:nvSpPr>
        <p:spPr>
          <a:xfrm rot="5400000">
            <a:off x="3492703" y="4032508"/>
            <a:ext cx="867842" cy="493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16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秘笈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訂立遊戲設計的類型</a:t>
            </a:r>
            <a:endParaRPr lang="en-US" altLang="zh-TW" dirty="0" smtClean="0"/>
          </a:p>
          <a:p>
            <a:r>
              <a:rPr lang="zh-TW" altLang="en-US" dirty="0" smtClean="0"/>
              <a:t>如闖關遊戲、動作遊戲、問答遊戲 、模擬策略遊戲 、</a:t>
            </a:r>
            <a:r>
              <a:rPr lang="en-US" altLang="zh-TW" dirty="0" smtClean="0"/>
              <a:t>RPG</a:t>
            </a:r>
            <a:r>
              <a:rPr lang="zh-TW" altLang="en-US" dirty="0" smtClean="0"/>
              <a:t>角色扮演遊戲等</a:t>
            </a:r>
            <a:r>
              <a:rPr lang="en-US" altLang="zh-TW" dirty="0" smtClean="0"/>
              <a:t>….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此步驟至關重要決定了整個程式設計的重點方向， 但是也是考慮設計者的程式能力的重要選擇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你們這組的類</a:t>
            </a:r>
            <a:r>
              <a:rPr lang="zh-TW" altLang="en-US" dirty="0"/>
              <a:t>型</a:t>
            </a:r>
            <a:r>
              <a:rPr lang="zh-TW" altLang="en-US" dirty="0" smtClean="0"/>
              <a:t>為何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如何進行你們的</a:t>
            </a:r>
            <a:r>
              <a:rPr lang="zh-TW" altLang="en-US" dirty="0" smtClean="0"/>
              <a:t>遊戲 </a:t>
            </a:r>
            <a:r>
              <a:rPr lang="zh-TW" altLang="en-US" dirty="0"/>
              <a:t>包括得分條件、獲勝的回饋、失敗的</a:t>
            </a:r>
            <a:r>
              <a:rPr lang="zh-TW" altLang="en-US" dirty="0" smtClean="0"/>
              <a:t>回饋，重新挑戰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</a:t>
            </a:r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84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秘笈</a:t>
            </a:r>
            <a:r>
              <a:rPr lang="en-US" altLang="zh-TW" dirty="0"/>
              <a:t>2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探討與題目設計的關聯性： </a:t>
            </a:r>
            <a:endParaRPr lang="en-US" altLang="zh-TW" dirty="0" smtClean="0"/>
          </a:p>
          <a:p>
            <a:r>
              <a:rPr lang="zh-TW" altLang="en-US" dirty="0" smtClean="0"/>
              <a:t>有三個面向來與題目做關聯 </a:t>
            </a:r>
            <a:endParaRPr lang="en-US" altLang="zh-TW" dirty="0" smtClean="0"/>
          </a:p>
          <a:p>
            <a:r>
              <a:rPr lang="zh-TW" altLang="en-US" dirty="0" smtClean="0"/>
              <a:t>這樣才會使作品與題目合而為一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490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</a:t>
            </a:r>
            <a:r>
              <a:rPr lang="zh-TW" altLang="en-US" dirty="0" smtClean="0"/>
              <a:t>角色設計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67544" y="1291649"/>
            <a:ext cx="3240360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211960" y="1291649"/>
            <a:ext cx="3240360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7544" y="4029372"/>
            <a:ext cx="3240360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233256" y="4033564"/>
            <a:ext cx="3240360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668344" y="1303138"/>
            <a:ext cx="986816" cy="36933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本遊戲角色設計草圖繪製</a:t>
            </a:r>
            <a:r>
              <a:rPr lang="zh-TW" altLang="en-US" dirty="0"/>
              <a:t>，請簡單規劃角色，並會至於左方框格</a:t>
            </a:r>
            <a:r>
              <a:rPr lang="zh-TW" altLang="en-US" dirty="0" smtClean="0"/>
              <a:t>中，空格不足自行增加。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843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43584" y="418008"/>
            <a:ext cx="369636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427984" y="418007"/>
            <a:ext cx="369636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43584" y="3226886"/>
            <a:ext cx="369636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13896" y="3230326"/>
            <a:ext cx="369636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896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二、過關條件 及 過關後的回饋 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1710669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11560" y="4005064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74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67544" y="659974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211960" y="659974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7544" y="3068960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239416" y="3068959"/>
            <a:ext cx="345638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642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三、完整的故事</a:t>
            </a:r>
            <a:r>
              <a:rPr lang="en-US" altLang="zh-TW" dirty="0" smtClean="0"/>
              <a:t>,</a:t>
            </a:r>
            <a:r>
              <a:rPr lang="zh-TW" altLang="en-US" dirty="0" smtClean="0"/>
              <a:t>簡要大綱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81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156</TotalTime>
  <Words>194</Words>
  <Application>Microsoft Office PowerPoint</Application>
  <PresentationFormat>如螢幕大小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相鄰</vt:lpstr>
      <vt:lpstr>遊戲攻略( scratch遊戲設計) </vt:lpstr>
      <vt:lpstr>秘笈1</vt:lpstr>
      <vt:lpstr> </vt:lpstr>
      <vt:lpstr>秘笈2 </vt:lpstr>
      <vt:lpstr>一、角色設計</vt:lpstr>
      <vt:lpstr>PowerPoint 簡報</vt:lpstr>
      <vt:lpstr>二、過關條件 及 過關後的回饋 </vt:lpstr>
      <vt:lpstr> </vt:lpstr>
      <vt:lpstr>三、完整的故事,簡要大綱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遊戲攻略 scratch遊戲設計大綱攻略</dc:title>
  <dc:creator>USER</dc:creator>
  <cp:lastModifiedBy>Windows 使用者</cp:lastModifiedBy>
  <cp:revision>8</cp:revision>
  <dcterms:created xsi:type="dcterms:W3CDTF">2018-12-07T04:50:51Z</dcterms:created>
  <dcterms:modified xsi:type="dcterms:W3CDTF">2019-11-11T02:01:32Z</dcterms:modified>
</cp:coreProperties>
</file>