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7" r:id="rId2"/>
    <p:sldId id="260" r:id="rId3"/>
    <p:sldId id="261" r:id="rId4"/>
    <p:sldId id="268" r:id="rId5"/>
    <p:sldId id="273" r:id="rId6"/>
    <p:sldId id="262" r:id="rId7"/>
    <p:sldId id="270" r:id="rId8"/>
    <p:sldId id="271" r:id="rId9"/>
    <p:sldId id="272" r:id="rId10"/>
    <p:sldId id="265" r:id="rId11"/>
    <p:sldId id="264" r:id="rId12"/>
    <p:sldId id="266" r:id="rId13"/>
    <p:sldId id="25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00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2" autoAdjust="0"/>
    <p:restoredTop sz="94660"/>
  </p:normalViewPr>
  <p:slideViewPr>
    <p:cSldViewPr>
      <p:cViewPr varScale="1">
        <p:scale>
          <a:sx n="48" d="100"/>
          <a:sy n="48" d="100"/>
        </p:scale>
        <p:origin x="-2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D759CC-80EF-4152-AEFA-BF2A2A3BCC08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2484D31A-4616-41F0-A936-682A2886DF96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國語</a:t>
          </a:r>
          <a:endParaRPr lang="zh-TW" altLang="en-US" dirty="0"/>
        </a:p>
      </dgm:t>
    </dgm:pt>
    <dgm:pt modelId="{185789BB-52B1-49B7-A3B1-C7BDFAB42C52}" type="parTrans" cxnId="{EF36C777-61C1-437A-B9B7-8BCEB6B120AE}">
      <dgm:prSet/>
      <dgm:spPr/>
      <dgm:t>
        <a:bodyPr/>
        <a:lstStyle/>
        <a:p>
          <a:endParaRPr lang="zh-TW" altLang="en-US"/>
        </a:p>
      </dgm:t>
    </dgm:pt>
    <dgm:pt modelId="{5AA3CC6A-E332-40D3-A51B-420CA69BEDA7}" type="sibTrans" cxnId="{EF36C777-61C1-437A-B9B7-8BCEB6B120AE}">
      <dgm:prSet/>
      <dgm:spPr/>
      <dgm:t>
        <a:bodyPr/>
        <a:lstStyle/>
        <a:p>
          <a:endParaRPr lang="zh-TW" altLang="en-US"/>
        </a:p>
      </dgm:t>
    </dgm:pt>
    <dgm:pt modelId="{206D5B74-9E87-4E69-8837-8F2EE64BFC63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熟記交過的生字</a:t>
          </a:r>
          <a:endParaRPr lang="zh-TW" altLang="en-US" dirty="0"/>
        </a:p>
      </dgm:t>
    </dgm:pt>
    <dgm:pt modelId="{457A4AD7-1B1B-46EF-9CA1-540D7B238E8B}" type="parTrans" cxnId="{CAA19F6B-1115-4E37-989F-D2DF7C4711DF}">
      <dgm:prSet/>
      <dgm:spPr/>
      <dgm:t>
        <a:bodyPr/>
        <a:lstStyle/>
        <a:p>
          <a:endParaRPr lang="zh-TW" altLang="en-US"/>
        </a:p>
      </dgm:t>
    </dgm:pt>
    <dgm:pt modelId="{CFA601E0-F213-465E-9EA4-FCD1C6EB2B81}" type="sibTrans" cxnId="{CAA19F6B-1115-4E37-989F-D2DF7C4711DF}">
      <dgm:prSet/>
      <dgm:spPr/>
      <dgm:t>
        <a:bodyPr/>
        <a:lstStyle/>
        <a:p>
          <a:endParaRPr lang="zh-TW" altLang="en-US"/>
        </a:p>
      </dgm:t>
    </dgm:pt>
    <dgm:pt modelId="{39CE0D29-13FE-462E-826B-0616ADB47645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靜心閱讀的習慣</a:t>
          </a:r>
          <a:endParaRPr lang="zh-TW" altLang="en-US" dirty="0"/>
        </a:p>
      </dgm:t>
    </dgm:pt>
    <dgm:pt modelId="{274368CE-7C3E-4897-8AED-5804DD56B441}" type="parTrans" cxnId="{3E56076E-A6C3-4777-82BE-109DA84A015D}">
      <dgm:prSet/>
      <dgm:spPr/>
      <dgm:t>
        <a:bodyPr/>
        <a:lstStyle/>
        <a:p>
          <a:endParaRPr lang="zh-TW" altLang="en-US"/>
        </a:p>
      </dgm:t>
    </dgm:pt>
    <dgm:pt modelId="{E88F07FB-D8FB-4749-9342-0C9CAFB6DB2E}" type="sibTrans" cxnId="{3E56076E-A6C3-4777-82BE-109DA84A015D}">
      <dgm:prSet/>
      <dgm:spPr/>
      <dgm:t>
        <a:bodyPr/>
        <a:lstStyle/>
        <a:p>
          <a:endParaRPr lang="zh-TW" altLang="en-US"/>
        </a:p>
      </dgm:t>
    </dgm:pt>
    <dgm:pt modelId="{131BC0DA-D9C6-49BA-9EEA-9C5336C5463A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數學</a:t>
          </a:r>
          <a:endParaRPr lang="zh-TW" altLang="en-US" dirty="0"/>
        </a:p>
      </dgm:t>
    </dgm:pt>
    <dgm:pt modelId="{CF8D4A69-3C3D-4D81-8D2D-256900F8B3EE}" type="parTrans" cxnId="{7DBCD3F8-ECE6-4180-90CC-A69241CBC467}">
      <dgm:prSet/>
      <dgm:spPr/>
      <dgm:t>
        <a:bodyPr/>
        <a:lstStyle/>
        <a:p>
          <a:endParaRPr lang="zh-TW" altLang="en-US"/>
        </a:p>
      </dgm:t>
    </dgm:pt>
    <dgm:pt modelId="{ACC130B9-63CF-490F-B542-AD095979D004}" type="sibTrans" cxnId="{7DBCD3F8-ECE6-4180-90CC-A69241CBC467}">
      <dgm:prSet/>
      <dgm:spPr/>
      <dgm:t>
        <a:bodyPr/>
        <a:lstStyle/>
        <a:p>
          <a:endParaRPr lang="zh-TW" altLang="en-US"/>
        </a:p>
      </dgm:t>
    </dgm:pt>
    <dgm:pt modelId="{CF930A16-DD42-4430-A24E-037B913BFB64}">
      <dgm:prSet phldrT="[文字]" custT="1"/>
      <dgm:spPr/>
      <dgm:t>
        <a:bodyPr/>
        <a:lstStyle/>
        <a:p>
          <a:r>
            <a:rPr lang="zh-TW" altLang="en-US" sz="20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熟背九九乘法</a:t>
          </a:r>
          <a:endParaRPr lang="zh-TW" altLang="en-US" sz="2000" dirty="0"/>
        </a:p>
      </dgm:t>
    </dgm:pt>
    <dgm:pt modelId="{E9269C7D-965A-4CD7-8BE0-BE5FC2BDA9E0}" type="parTrans" cxnId="{E5861D61-95E0-4BD2-9FEA-3BFA316305C5}">
      <dgm:prSet/>
      <dgm:spPr/>
      <dgm:t>
        <a:bodyPr/>
        <a:lstStyle/>
        <a:p>
          <a:endParaRPr lang="zh-TW" altLang="en-US"/>
        </a:p>
      </dgm:t>
    </dgm:pt>
    <dgm:pt modelId="{BB1FDA51-C6B2-4BF5-A256-F7CCCD5CECAA}" type="sibTrans" cxnId="{E5861D61-95E0-4BD2-9FEA-3BFA316305C5}">
      <dgm:prSet/>
      <dgm:spPr/>
      <dgm:t>
        <a:bodyPr/>
        <a:lstStyle/>
        <a:p>
          <a:endParaRPr lang="zh-TW" altLang="en-US"/>
        </a:p>
      </dgm:t>
    </dgm:pt>
    <dgm:pt modelId="{A519BC3B-52D1-4252-AC44-3BBC7F5C9524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英文</a:t>
          </a:r>
          <a:endParaRPr lang="zh-TW" altLang="en-US" dirty="0"/>
        </a:p>
      </dgm:t>
    </dgm:pt>
    <dgm:pt modelId="{71BFB7B7-734F-40A6-8B5C-72FA513E7FBF}" type="parTrans" cxnId="{38B382EF-F214-408F-A95C-6AAC054B99C0}">
      <dgm:prSet/>
      <dgm:spPr/>
      <dgm:t>
        <a:bodyPr/>
        <a:lstStyle/>
        <a:p>
          <a:endParaRPr lang="zh-TW" altLang="en-US"/>
        </a:p>
      </dgm:t>
    </dgm:pt>
    <dgm:pt modelId="{16870F38-6930-432B-8F0C-F5104292FF6E}" type="sibTrans" cxnId="{38B382EF-F214-408F-A95C-6AAC054B99C0}">
      <dgm:prSet/>
      <dgm:spPr/>
      <dgm:t>
        <a:bodyPr/>
        <a:lstStyle/>
        <a:p>
          <a:endParaRPr lang="zh-TW" altLang="en-US"/>
        </a:p>
      </dgm:t>
    </dgm:pt>
    <dgm:pt modelId="{8604A82C-B8FE-4BEF-B217-FDC86CC55E9D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字母大小寫的書寫位置</a:t>
          </a:r>
          <a:r>
            <a:rPr lang="en-US" altLang="zh-TW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&amp;</a:t>
          </a:r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順序</a:t>
          </a:r>
          <a:endParaRPr lang="zh-TW" altLang="en-US" dirty="0"/>
        </a:p>
      </dgm:t>
    </dgm:pt>
    <dgm:pt modelId="{50BB1DFC-5C06-458B-B93A-A9E423CF39FC}" type="parTrans" cxnId="{84AA40B0-7C9E-473D-83DF-32D71B1FD946}">
      <dgm:prSet/>
      <dgm:spPr/>
      <dgm:t>
        <a:bodyPr/>
        <a:lstStyle/>
        <a:p>
          <a:endParaRPr lang="zh-TW" altLang="en-US"/>
        </a:p>
      </dgm:t>
    </dgm:pt>
    <dgm:pt modelId="{FB995B1F-BA8C-43D1-BF11-7F65D348D5D1}" type="sibTrans" cxnId="{84AA40B0-7C9E-473D-83DF-32D71B1FD946}">
      <dgm:prSet/>
      <dgm:spPr/>
      <dgm:t>
        <a:bodyPr/>
        <a:lstStyle/>
        <a:p>
          <a:endParaRPr lang="zh-TW" altLang="en-US"/>
        </a:p>
      </dgm:t>
    </dgm:pt>
    <dgm:pt modelId="{20AD3A6A-9CCC-40C7-B499-C1BAF604FB36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養成英聽的習慣</a:t>
          </a:r>
          <a:endParaRPr lang="zh-TW" altLang="en-US" dirty="0"/>
        </a:p>
      </dgm:t>
    </dgm:pt>
    <dgm:pt modelId="{AFB450CE-74B0-4652-8C24-19E063630E6B}" type="parTrans" cxnId="{F1F0338C-5698-4B18-BAEE-3EAC3B0AAFF1}">
      <dgm:prSet/>
      <dgm:spPr/>
      <dgm:t>
        <a:bodyPr/>
        <a:lstStyle/>
        <a:p>
          <a:endParaRPr lang="zh-TW" altLang="en-US"/>
        </a:p>
      </dgm:t>
    </dgm:pt>
    <dgm:pt modelId="{BC654033-CBA7-4ED2-AEFC-0DA327C976C1}" type="sibTrans" cxnId="{F1F0338C-5698-4B18-BAEE-3EAC3B0AAFF1}">
      <dgm:prSet/>
      <dgm:spPr/>
      <dgm:t>
        <a:bodyPr/>
        <a:lstStyle/>
        <a:p>
          <a:endParaRPr lang="zh-TW" altLang="en-US"/>
        </a:p>
      </dgm:t>
    </dgm:pt>
    <dgm:pt modelId="{58F63B77-5C89-4965-8672-9D561C2FCA06}">
      <dgm:prSet phldrT="[文字]" custT="1"/>
      <dgm:spPr/>
      <dgm:t>
        <a:bodyPr/>
        <a:lstStyle/>
        <a:p>
          <a:r>
            <a:rPr lang="zh-TW" altLang="en-US" sz="20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熟練加減計算</a:t>
          </a:r>
          <a:endParaRPr lang="zh-TW" altLang="en-US" sz="2000" dirty="0"/>
        </a:p>
      </dgm:t>
    </dgm:pt>
    <dgm:pt modelId="{CF66424D-1DD0-40B4-8A74-0CF172E3EA42}" type="parTrans" cxnId="{B2C5A436-68A3-44F8-A9E5-929825D48B6D}">
      <dgm:prSet/>
      <dgm:spPr/>
      <dgm:t>
        <a:bodyPr/>
        <a:lstStyle/>
        <a:p>
          <a:endParaRPr lang="zh-TW" altLang="en-US"/>
        </a:p>
      </dgm:t>
    </dgm:pt>
    <dgm:pt modelId="{20858BEC-BFA9-4858-80B3-8365CA2D5C2A}" type="sibTrans" cxnId="{B2C5A436-68A3-44F8-A9E5-929825D48B6D}">
      <dgm:prSet/>
      <dgm:spPr/>
      <dgm:t>
        <a:bodyPr/>
        <a:lstStyle/>
        <a:p>
          <a:endParaRPr lang="zh-TW" altLang="en-US"/>
        </a:p>
      </dgm:t>
    </dgm:pt>
    <dgm:pt modelId="{C7EFD20D-8921-468D-922D-428609944BA5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查字典的能力</a:t>
          </a:r>
          <a:endParaRPr lang="zh-TW" altLang="en-US" dirty="0"/>
        </a:p>
      </dgm:t>
    </dgm:pt>
    <dgm:pt modelId="{FD5D3AC9-548A-42C8-AACF-090EEAB396A0}" type="parTrans" cxnId="{F27833B4-E54E-4C61-94E1-A9076FCBF6C9}">
      <dgm:prSet/>
      <dgm:spPr/>
      <dgm:t>
        <a:bodyPr/>
        <a:lstStyle/>
        <a:p>
          <a:endParaRPr lang="zh-TW" altLang="en-US"/>
        </a:p>
      </dgm:t>
    </dgm:pt>
    <dgm:pt modelId="{E67B09F2-8C0F-4734-B646-580B011557C5}" type="sibTrans" cxnId="{F27833B4-E54E-4C61-94E1-A9076FCBF6C9}">
      <dgm:prSet/>
      <dgm:spPr/>
      <dgm:t>
        <a:bodyPr/>
        <a:lstStyle/>
        <a:p>
          <a:endParaRPr lang="zh-TW" altLang="en-US"/>
        </a:p>
      </dgm:t>
    </dgm:pt>
    <dgm:pt modelId="{58C2DA80-FA0E-4085-8C0C-1DAAA6E26C89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寫出和說出完整的句子。</a:t>
          </a:r>
          <a:endParaRPr lang="zh-TW" altLang="en-US" dirty="0"/>
        </a:p>
      </dgm:t>
    </dgm:pt>
    <dgm:pt modelId="{A0CC9912-1BE2-4776-A55C-B78A493C890D}" type="parTrans" cxnId="{AFF9A3EC-9F93-4156-919B-F595C6A3123E}">
      <dgm:prSet/>
      <dgm:spPr/>
      <dgm:t>
        <a:bodyPr/>
        <a:lstStyle/>
        <a:p>
          <a:endParaRPr lang="zh-TW" altLang="en-US"/>
        </a:p>
      </dgm:t>
    </dgm:pt>
    <dgm:pt modelId="{8A5134FF-B552-4685-98D8-4DB93ACF93A1}" type="sibTrans" cxnId="{AFF9A3EC-9F93-4156-919B-F595C6A3123E}">
      <dgm:prSet/>
      <dgm:spPr/>
      <dgm:t>
        <a:bodyPr/>
        <a:lstStyle/>
        <a:p>
          <a:endParaRPr lang="zh-TW" altLang="en-US"/>
        </a:p>
      </dgm:t>
    </dgm:pt>
    <dgm:pt modelId="{D38053A1-3A9D-4E6F-9A0E-02FD17F1E2A2}">
      <dgm:prSet phldrT="[文字]" custT="1"/>
      <dgm:spPr/>
      <dgm:t>
        <a:bodyPr/>
        <a:lstStyle/>
        <a:p>
          <a:r>
            <a:rPr lang="zh-TW" altLang="en-US" sz="20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讀懂題目的意思</a:t>
          </a:r>
          <a:endParaRPr lang="zh-TW" altLang="en-US" sz="2000" dirty="0"/>
        </a:p>
      </dgm:t>
    </dgm:pt>
    <dgm:pt modelId="{17D04530-971B-4908-8AFD-009DDEE1A553}" type="parTrans" cxnId="{F6D40ACD-1363-41C9-B7BE-1D2886EEAA2B}">
      <dgm:prSet/>
      <dgm:spPr/>
      <dgm:t>
        <a:bodyPr/>
        <a:lstStyle/>
        <a:p>
          <a:endParaRPr lang="zh-TW" altLang="en-US"/>
        </a:p>
      </dgm:t>
    </dgm:pt>
    <dgm:pt modelId="{1542ADC7-8E74-4539-AC10-105E15D4AA68}" type="sibTrans" cxnId="{F6D40ACD-1363-41C9-B7BE-1D2886EEAA2B}">
      <dgm:prSet/>
      <dgm:spPr/>
      <dgm:t>
        <a:bodyPr/>
        <a:lstStyle/>
        <a:p>
          <a:endParaRPr lang="zh-TW" altLang="en-US"/>
        </a:p>
      </dgm:t>
    </dgm:pt>
    <dgm:pt modelId="{AC88A2AC-2431-499F-9412-50A7BA63B887}" type="pres">
      <dgm:prSet presAssocID="{14D759CC-80EF-4152-AEFA-BF2A2A3BCC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061C4D5-13AD-460E-B48C-855B461E6A32}" type="pres">
      <dgm:prSet presAssocID="{2484D31A-4616-41F0-A936-682A2886DF96}" presName="composite" presStyleCnt="0"/>
      <dgm:spPr/>
    </dgm:pt>
    <dgm:pt modelId="{DDA38D94-E2FA-4007-AB7E-1B4F1B4AC75A}" type="pres">
      <dgm:prSet presAssocID="{2484D31A-4616-41F0-A936-682A2886DF9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20AC54C-5B8C-423E-9BD2-15DB37730524}" type="pres">
      <dgm:prSet presAssocID="{2484D31A-4616-41F0-A936-682A2886DF96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03DD58-56A7-4F7D-A11C-044F069117EF}" type="pres">
      <dgm:prSet presAssocID="{5AA3CC6A-E332-40D3-A51B-420CA69BEDA7}" presName="space" presStyleCnt="0"/>
      <dgm:spPr/>
    </dgm:pt>
    <dgm:pt modelId="{22119DA6-C59B-4041-963A-F9F45E037F8C}" type="pres">
      <dgm:prSet presAssocID="{131BC0DA-D9C6-49BA-9EEA-9C5336C5463A}" presName="composite" presStyleCnt="0"/>
      <dgm:spPr/>
    </dgm:pt>
    <dgm:pt modelId="{5563B716-F171-4110-83F5-5F10B5BF8997}" type="pres">
      <dgm:prSet presAssocID="{131BC0DA-D9C6-49BA-9EEA-9C5336C5463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B20C3B-2D94-4DC9-8B2A-3DCD0A7DCB3B}" type="pres">
      <dgm:prSet presAssocID="{131BC0DA-D9C6-49BA-9EEA-9C5336C5463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6655C48-3FBA-48F9-8297-D572B9D112E4}" type="pres">
      <dgm:prSet presAssocID="{ACC130B9-63CF-490F-B542-AD095979D004}" presName="space" presStyleCnt="0"/>
      <dgm:spPr/>
    </dgm:pt>
    <dgm:pt modelId="{CFEA7686-C1C5-460B-87FF-6C8D4DA59C2D}" type="pres">
      <dgm:prSet presAssocID="{A519BC3B-52D1-4252-AC44-3BBC7F5C9524}" presName="composite" presStyleCnt="0"/>
      <dgm:spPr/>
    </dgm:pt>
    <dgm:pt modelId="{D9D77376-37A7-4E7A-BFE3-ED204F910669}" type="pres">
      <dgm:prSet presAssocID="{A519BC3B-52D1-4252-AC44-3BBC7F5C952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0D8EE09-4B7C-4E81-9891-FA90874AB137}" type="pres">
      <dgm:prSet presAssocID="{A519BC3B-52D1-4252-AC44-3BBC7F5C952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F36C777-61C1-437A-B9B7-8BCEB6B120AE}" srcId="{14D759CC-80EF-4152-AEFA-BF2A2A3BCC08}" destId="{2484D31A-4616-41F0-A936-682A2886DF96}" srcOrd="0" destOrd="0" parTransId="{185789BB-52B1-49B7-A3B1-C7BDFAB42C52}" sibTransId="{5AA3CC6A-E332-40D3-A51B-420CA69BEDA7}"/>
    <dgm:cxn modelId="{06E24C78-426E-4DC5-B6CA-FED903E48935}" type="presOf" srcId="{131BC0DA-D9C6-49BA-9EEA-9C5336C5463A}" destId="{5563B716-F171-4110-83F5-5F10B5BF8997}" srcOrd="0" destOrd="0" presId="urn:microsoft.com/office/officeart/2005/8/layout/hList1"/>
    <dgm:cxn modelId="{7DBCD3F8-ECE6-4180-90CC-A69241CBC467}" srcId="{14D759CC-80EF-4152-AEFA-BF2A2A3BCC08}" destId="{131BC0DA-D9C6-49BA-9EEA-9C5336C5463A}" srcOrd="1" destOrd="0" parTransId="{CF8D4A69-3C3D-4D81-8D2D-256900F8B3EE}" sibTransId="{ACC130B9-63CF-490F-B542-AD095979D004}"/>
    <dgm:cxn modelId="{F6D40ACD-1363-41C9-B7BE-1D2886EEAA2B}" srcId="{131BC0DA-D9C6-49BA-9EEA-9C5336C5463A}" destId="{D38053A1-3A9D-4E6F-9A0E-02FD17F1E2A2}" srcOrd="2" destOrd="0" parTransId="{17D04530-971B-4908-8AFD-009DDEE1A553}" sibTransId="{1542ADC7-8E74-4539-AC10-105E15D4AA68}"/>
    <dgm:cxn modelId="{B6761992-B930-43D9-9AE0-804E94404478}" type="presOf" srcId="{CF930A16-DD42-4430-A24E-037B913BFB64}" destId="{84B20C3B-2D94-4DC9-8B2A-3DCD0A7DCB3B}" srcOrd="0" destOrd="0" presId="urn:microsoft.com/office/officeart/2005/8/layout/hList1"/>
    <dgm:cxn modelId="{F1F0338C-5698-4B18-BAEE-3EAC3B0AAFF1}" srcId="{A519BC3B-52D1-4252-AC44-3BBC7F5C9524}" destId="{20AD3A6A-9CCC-40C7-B499-C1BAF604FB36}" srcOrd="1" destOrd="0" parTransId="{AFB450CE-74B0-4652-8C24-19E063630E6B}" sibTransId="{BC654033-CBA7-4ED2-AEFC-0DA327C976C1}"/>
    <dgm:cxn modelId="{C98900AD-D470-4F91-8E8C-5302D55B6544}" type="presOf" srcId="{58F63B77-5C89-4965-8672-9D561C2FCA06}" destId="{84B20C3B-2D94-4DC9-8B2A-3DCD0A7DCB3B}" srcOrd="0" destOrd="1" presId="urn:microsoft.com/office/officeart/2005/8/layout/hList1"/>
    <dgm:cxn modelId="{84AA40B0-7C9E-473D-83DF-32D71B1FD946}" srcId="{A519BC3B-52D1-4252-AC44-3BBC7F5C9524}" destId="{8604A82C-B8FE-4BEF-B217-FDC86CC55E9D}" srcOrd="0" destOrd="0" parTransId="{50BB1DFC-5C06-458B-B93A-A9E423CF39FC}" sibTransId="{FB995B1F-BA8C-43D1-BF11-7F65D348D5D1}"/>
    <dgm:cxn modelId="{A687C57B-9496-4110-AB36-5E673F5D2419}" type="presOf" srcId="{D38053A1-3A9D-4E6F-9A0E-02FD17F1E2A2}" destId="{84B20C3B-2D94-4DC9-8B2A-3DCD0A7DCB3B}" srcOrd="0" destOrd="2" presId="urn:microsoft.com/office/officeart/2005/8/layout/hList1"/>
    <dgm:cxn modelId="{CF895B67-8EC4-447A-9BC2-C5DB8C0F1AE0}" type="presOf" srcId="{58C2DA80-FA0E-4085-8C0C-1DAAA6E26C89}" destId="{620AC54C-5B8C-423E-9BD2-15DB37730524}" srcOrd="0" destOrd="3" presId="urn:microsoft.com/office/officeart/2005/8/layout/hList1"/>
    <dgm:cxn modelId="{DC722B4C-2FBC-4AFE-AEE7-652D3A357A35}" type="presOf" srcId="{39CE0D29-13FE-462E-826B-0616ADB47645}" destId="{620AC54C-5B8C-423E-9BD2-15DB37730524}" srcOrd="0" destOrd="1" presId="urn:microsoft.com/office/officeart/2005/8/layout/hList1"/>
    <dgm:cxn modelId="{CAA19F6B-1115-4E37-989F-D2DF7C4711DF}" srcId="{2484D31A-4616-41F0-A936-682A2886DF96}" destId="{206D5B74-9E87-4E69-8837-8F2EE64BFC63}" srcOrd="0" destOrd="0" parTransId="{457A4AD7-1B1B-46EF-9CA1-540D7B238E8B}" sibTransId="{CFA601E0-F213-465E-9EA4-FCD1C6EB2B81}"/>
    <dgm:cxn modelId="{28C8A04D-A9D7-49A2-97B7-C712952584D4}" type="presOf" srcId="{20AD3A6A-9CCC-40C7-B499-C1BAF604FB36}" destId="{70D8EE09-4B7C-4E81-9891-FA90874AB137}" srcOrd="0" destOrd="1" presId="urn:microsoft.com/office/officeart/2005/8/layout/hList1"/>
    <dgm:cxn modelId="{AFF9A3EC-9F93-4156-919B-F595C6A3123E}" srcId="{2484D31A-4616-41F0-A936-682A2886DF96}" destId="{58C2DA80-FA0E-4085-8C0C-1DAAA6E26C89}" srcOrd="3" destOrd="0" parTransId="{A0CC9912-1BE2-4776-A55C-B78A493C890D}" sibTransId="{8A5134FF-B552-4685-98D8-4DB93ACF93A1}"/>
    <dgm:cxn modelId="{724D9F02-9F10-4142-88D6-E484B2C68F50}" type="presOf" srcId="{14D759CC-80EF-4152-AEFA-BF2A2A3BCC08}" destId="{AC88A2AC-2431-499F-9412-50A7BA63B887}" srcOrd="0" destOrd="0" presId="urn:microsoft.com/office/officeart/2005/8/layout/hList1"/>
    <dgm:cxn modelId="{E98F9A25-7398-4504-9237-992BBA564DEF}" type="presOf" srcId="{C7EFD20D-8921-468D-922D-428609944BA5}" destId="{620AC54C-5B8C-423E-9BD2-15DB37730524}" srcOrd="0" destOrd="2" presId="urn:microsoft.com/office/officeart/2005/8/layout/hList1"/>
    <dgm:cxn modelId="{3E56076E-A6C3-4777-82BE-109DA84A015D}" srcId="{2484D31A-4616-41F0-A936-682A2886DF96}" destId="{39CE0D29-13FE-462E-826B-0616ADB47645}" srcOrd="1" destOrd="0" parTransId="{274368CE-7C3E-4897-8AED-5804DD56B441}" sibTransId="{E88F07FB-D8FB-4749-9342-0C9CAFB6DB2E}"/>
    <dgm:cxn modelId="{AE25D6F2-E3B4-41F2-90CF-CA0D6D6168E4}" type="presOf" srcId="{206D5B74-9E87-4E69-8837-8F2EE64BFC63}" destId="{620AC54C-5B8C-423E-9BD2-15DB37730524}" srcOrd="0" destOrd="0" presId="urn:microsoft.com/office/officeart/2005/8/layout/hList1"/>
    <dgm:cxn modelId="{38B382EF-F214-408F-A95C-6AAC054B99C0}" srcId="{14D759CC-80EF-4152-AEFA-BF2A2A3BCC08}" destId="{A519BC3B-52D1-4252-AC44-3BBC7F5C9524}" srcOrd="2" destOrd="0" parTransId="{71BFB7B7-734F-40A6-8B5C-72FA513E7FBF}" sibTransId="{16870F38-6930-432B-8F0C-F5104292FF6E}"/>
    <dgm:cxn modelId="{E5861D61-95E0-4BD2-9FEA-3BFA316305C5}" srcId="{131BC0DA-D9C6-49BA-9EEA-9C5336C5463A}" destId="{CF930A16-DD42-4430-A24E-037B913BFB64}" srcOrd="0" destOrd="0" parTransId="{E9269C7D-965A-4CD7-8BE0-BE5FC2BDA9E0}" sibTransId="{BB1FDA51-C6B2-4BF5-A256-F7CCCD5CECAA}"/>
    <dgm:cxn modelId="{CD9ECE79-0310-4D6A-94BB-0B487DCE02D4}" type="presOf" srcId="{A519BC3B-52D1-4252-AC44-3BBC7F5C9524}" destId="{D9D77376-37A7-4E7A-BFE3-ED204F910669}" srcOrd="0" destOrd="0" presId="urn:microsoft.com/office/officeart/2005/8/layout/hList1"/>
    <dgm:cxn modelId="{B2C5A436-68A3-44F8-A9E5-929825D48B6D}" srcId="{131BC0DA-D9C6-49BA-9EEA-9C5336C5463A}" destId="{58F63B77-5C89-4965-8672-9D561C2FCA06}" srcOrd="1" destOrd="0" parTransId="{CF66424D-1DD0-40B4-8A74-0CF172E3EA42}" sibTransId="{20858BEC-BFA9-4858-80B3-8365CA2D5C2A}"/>
    <dgm:cxn modelId="{75241A98-E35D-48AD-BCFA-D62E5995CA97}" type="presOf" srcId="{8604A82C-B8FE-4BEF-B217-FDC86CC55E9D}" destId="{70D8EE09-4B7C-4E81-9891-FA90874AB137}" srcOrd="0" destOrd="0" presId="urn:microsoft.com/office/officeart/2005/8/layout/hList1"/>
    <dgm:cxn modelId="{F27833B4-E54E-4C61-94E1-A9076FCBF6C9}" srcId="{2484D31A-4616-41F0-A936-682A2886DF96}" destId="{C7EFD20D-8921-468D-922D-428609944BA5}" srcOrd="2" destOrd="0" parTransId="{FD5D3AC9-548A-42C8-AACF-090EEAB396A0}" sibTransId="{E67B09F2-8C0F-4734-B646-580B011557C5}"/>
    <dgm:cxn modelId="{313AD5F1-4608-4458-96BB-B763D5F8B411}" type="presOf" srcId="{2484D31A-4616-41F0-A936-682A2886DF96}" destId="{DDA38D94-E2FA-4007-AB7E-1B4F1B4AC75A}" srcOrd="0" destOrd="0" presId="urn:microsoft.com/office/officeart/2005/8/layout/hList1"/>
    <dgm:cxn modelId="{F44AA6CC-7AE1-4A14-A6D7-4E44853DE9FB}" type="presParOf" srcId="{AC88A2AC-2431-499F-9412-50A7BA63B887}" destId="{9061C4D5-13AD-460E-B48C-855B461E6A32}" srcOrd="0" destOrd="0" presId="urn:microsoft.com/office/officeart/2005/8/layout/hList1"/>
    <dgm:cxn modelId="{BAA157AC-B819-477E-907D-76E343CD9B3F}" type="presParOf" srcId="{9061C4D5-13AD-460E-B48C-855B461E6A32}" destId="{DDA38D94-E2FA-4007-AB7E-1B4F1B4AC75A}" srcOrd="0" destOrd="0" presId="urn:microsoft.com/office/officeart/2005/8/layout/hList1"/>
    <dgm:cxn modelId="{B70ACCD7-FECB-4EDB-BFAB-85126100237C}" type="presParOf" srcId="{9061C4D5-13AD-460E-B48C-855B461E6A32}" destId="{620AC54C-5B8C-423E-9BD2-15DB37730524}" srcOrd="1" destOrd="0" presId="urn:microsoft.com/office/officeart/2005/8/layout/hList1"/>
    <dgm:cxn modelId="{CE2A7165-E580-438F-BE64-A3BE454A990B}" type="presParOf" srcId="{AC88A2AC-2431-499F-9412-50A7BA63B887}" destId="{FA03DD58-56A7-4F7D-A11C-044F069117EF}" srcOrd="1" destOrd="0" presId="urn:microsoft.com/office/officeart/2005/8/layout/hList1"/>
    <dgm:cxn modelId="{77303AE6-D576-4B32-80BA-D42494C2893A}" type="presParOf" srcId="{AC88A2AC-2431-499F-9412-50A7BA63B887}" destId="{22119DA6-C59B-4041-963A-F9F45E037F8C}" srcOrd="2" destOrd="0" presId="urn:microsoft.com/office/officeart/2005/8/layout/hList1"/>
    <dgm:cxn modelId="{C56CC0BE-4ED4-4076-80F5-8B52A2430EE3}" type="presParOf" srcId="{22119DA6-C59B-4041-963A-F9F45E037F8C}" destId="{5563B716-F171-4110-83F5-5F10B5BF8997}" srcOrd="0" destOrd="0" presId="urn:microsoft.com/office/officeart/2005/8/layout/hList1"/>
    <dgm:cxn modelId="{F08AF0C6-82DC-4940-9660-E73AA48E72AF}" type="presParOf" srcId="{22119DA6-C59B-4041-963A-F9F45E037F8C}" destId="{84B20C3B-2D94-4DC9-8B2A-3DCD0A7DCB3B}" srcOrd="1" destOrd="0" presId="urn:microsoft.com/office/officeart/2005/8/layout/hList1"/>
    <dgm:cxn modelId="{AF0173EC-FD87-45D6-9C2A-3E04401BD8B6}" type="presParOf" srcId="{AC88A2AC-2431-499F-9412-50A7BA63B887}" destId="{E6655C48-3FBA-48F9-8297-D572B9D112E4}" srcOrd="3" destOrd="0" presId="urn:microsoft.com/office/officeart/2005/8/layout/hList1"/>
    <dgm:cxn modelId="{90D968A5-2891-4929-BB3D-91507CF46943}" type="presParOf" srcId="{AC88A2AC-2431-499F-9412-50A7BA63B887}" destId="{CFEA7686-C1C5-460B-87FF-6C8D4DA59C2D}" srcOrd="4" destOrd="0" presId="urn:microsoft.com/office/officeart/2005/8/layout/hList1"/>
    <dgm:cxn modelId="{892CA92C-6656-4984-82F2-C6D4F61FB5CF}" type="presParOf" srcId="{CFEA7686-C1C5-460B-87FF-6C8D4DA59C2D}" destId="{D9D77376-37A7-4E7A-BFE3-ED204F910669}" srcOrd="0" destOrd="0" presId="urn:microsoft.com/office/officeart/2005/8/layout/hList1"/>
    <dgm:cxn modelId="{0601D276-CE6C-45A9-8760-9D2EA11B0DDD}" type="presParOf" srcId="{CFEA7686-C1C5-460B-87FF-6C8D4DA59C2D}" destId="{70D8EE09-4B7C-4E81-9891-FA90874AB13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7FB564-1392-468C-B9B8-1EDA8F59EBAB}" type="doc">
      <dgm:prSet loTypeId="urn:microsoft.com/office/officeart/2005/8/layout/cycle4" loCatId="matrix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103EF2B4-C401-489C-A3EF-3E8C31134CB8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28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閱讀</a:t>
          </a:r>
          <a:endParaRPr lang="en-US" altLang="zh-TW" sz="2800" b="1" dirty="0" smtClean="0">
            <a:ln w="6350">
              <a:noFill/>
            </a:ln>
            <a:solidFill>
              <a:srgbClr val="6600CC"/>
            </a:solidFill>
            <a:effectLst>
              <a:glow rad="127000">
                <a:prstClr val="white"/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latin typeface="微軟正黑體" pitchFamily="34" charset="-120"/>
            <a:ea typeface="微軟正黑體" pitchFamily="34" charset="-12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28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寫作</a:t>
          </a:r>
          <a:endParaRPr lang="zh-TW" altLang="en-US" sz="2800" dirty="0"/>
        </a:p>
      </dgm:t>
    </dgm:pt>
    <dgm:pt modelId="{3AB5E221-5331-460E-ABEC-747473DDCA5F}" type="parTrans" cxnId="{5524AEB9-5166-4E0C-9057-20D31FA34DA5}">
      <dgm:prSet/>
      <dgm:spPr/>
      <dgm:t>
        <a:bodyPr/>
        <a:lstStyle/>
        <a:p>
          <a:endParaRPr lang="zh-TW" altLang="en-US"/>
        </a:p>
      </dgm:t>
    </dgm:pt>
    <dgm:pt modelId="{2ECC9028-040B-45BF-A994-41DB66F2DBAC}" type="sibTrans" cxnId="{5524AEB9-5166-4E0C-9057-20D31FA34DA5}">
      <dgm:prSet/>
      <dgm:spPr/>
      <dgm:t>
        <a:bodyPr/>
        <a:lstStyle/>
        <a:p>
          <a:endParaRPr lang="zh-TW" altLang="en-US"/>
        </a:p>
      </dgm:t>
    </dgm:pt>
    <dgm:pt modelId="{1776ED46-7DD3-4E79-BDB2-89C0909575C5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國語</a:t>
          </a:r>
          <a:endParaRPr lang="zh-TW" altLang="en-US" dirty="0"/>
        </a:p>
      </dgm:t>
    </dgm:pt>
    <dgm:pt modelId="{D8D05A62-DD2A-42EC-A918-A9A452C44BDE}" type="parTrans" cxnId="{3DCE8318-7B17-4CCB-B422-6659A08CBB69}">
      <dgm:prSet/>
      <dgm:spPr/>
      <dgm:t>
        <a:bodyPr/>
        <a:lstStyle/>
        <a:p>
          <a:endParaRPr lang="zh-TW" altLang="en-US"/>
        </a:p>
      </dgm:t>
    </dgm:pt>
    <dgm:pt modelId="{2E207E95-E9D5-4AA0-9E54-651EA053F7ED}" type="sibTrans" cxnId="{3DCE8318-7B17-4CCB-B422-6659A08CBB69}">
      <dgm:prSet/>
      <dgm:spPr/>
      <dgm:t>
        <a:bodyPr/>
        <a:lstStyle/>
        <a:p>
          <a:endParaRPr lang="zh-TW" altLang="en-US"/>
        </a:p>
      </dgm:t>
    </dgm:pt>
    <dgm:pt modelId="{8EF41FC1-5738-464E-9E6F-E3EE3A66F322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數學</a:t>
          </a:r>
          <a:endParaRPr lang="zh-TW" altLang="en-US" dirty="0"/>
        </a:p>
      </dgm:t>
    </dgm:pt>
    <dgm:pt modelId="{FD96FD89-2E92-46C2-98C0-82292EFBC5F5}" type="parTrans" cxnId="{20A83235-DD07-44B2-934E-C5270E1C7648}">
      <dgm:prSet/>
      <dgm:spPr/>
      <dgm:t>
        <a:bodyPr/>
        <a:lstStyle/>
        <a:p>
          <a:endParaRPr lang="zh-TW" altLang="en-US"/>
        </a:p>
      </dgm:t>
    </dgm:pt>
    <dgm:pt modelId="{CA1C10F9-2E9F-4084-806B-F2406D80AA7A}" type="sibTrans" cxnId="{20A83235-DD07-44B2-934E-C5270E1C7648}">
      <dgm:prSet/>
      <dgm:spPr/>
      <dgm:t>
        <a:bodyPr/>
        <a:lstStyle/>
        <a:p>
          <a:endParaRPr lang="zh-TW" altLang="en-US"/>
        </a:p>
      </dgm:t>
    </dgm:pt>
    <dgm:pt modelId="{A568A4BC-1363-4274-BA62-D6082602A355}">
      <dgm:prSet phldrT="[文字]"/>
      <dgm:spPr/>
      <dgm:t>
        <a:bodyPr/>
        <a:lstStyle/>
        <a:p>
          <a:r>
            <a:rPr lang="zh-TW" altLang="en-US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英聽</a:t>
          </a:r>
          <a:endParaRPr lang="zh-TW" altLang="en-US" dirty="0"/>
        </a:p>
      </dgm:t>
    </dgm:pt>
    <dgm:pt modelId="{53D6D4D4-C85B-4124-AA4F-B33DE4188B40}" type="parTrans" cxnId="{7CEB6277-E536-4E89-B85F-A31115357662}">
      <dgm:prSet/>
      <dgm:spPr/>
      <dgm:t>
        <a:bodyPr/>
        <a:lstStyle/>
        <a:p>
          <a:endParaRPr lang="zh-TW" altLang="en-US"/>
        </a:p>
      </dgm:t>
    </dgm:pt>
    <dgm:pt modelId="{4BAC894C-AE85-4C7B-BF50-C835597E568A}" type="sibTrans" cxnId="{7CEB6277-E536-4E89-B85F-A31115357662}">
      <dgm:prSet/>
      <dgm:spPr/>
      <dgm:t>
        <a:bodyPr/>
        <a:lstStyle/>
        <a:p>
          <a:endParaRPr lang="zh-TW" altLang="en-US"/>
        </a:p>
      </dgm:t>
    </dgm:pt>
    <dgm:pt modelId="{7B5DFF3D-2A17-4EBA-90CD-1B92EA022866}">
      <dgm:prSet phldrT="[文字]" custT="1"/>
      <dgm:spPr/>
      <dgm:t>
        <a:bodyPr/>
        <a:lstStyle/>
        <a:p>
          <a:r>
            <a:rPr lang="zh-TW" altLang="en-US" sz="2400" b="1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抄文章</a:t>
          </a:r>
          <a:endParaRPr lang="zh-TW" altLang="en-US" sz="2400" dirty="0">
            <a:solidFill>
              <a:srgbClr val="00B0F0"/>
            </a:solidFill>
          </a:endParaRPr>
        </a:p>
      </dgm:t>
    </dgm:pt>
    <dgm:pt modelId="{8B7D6EC2-1886-43A2-8687-C348A2D11444}" type="sibTrans" cxnId="{818B6C15-986B-408B-9B31-3B4153D00E5D}">
      <dgm:prSet/>
      <dgm:spPr/>
      <dgm:t>
        <a:bodyPr/>
        <a:lstStyle/>
        <a:p>
          <a:endParaRPr lang="zh-TW" altLang="en-US"/>
        </a:p>
      </dgm:t>
    </dgm:pt>
    <dgm:pt modelId="{AD731A9F-5370-483F-8E82-D29ED5AB35F1}" type="parTrans" cxnId="{818B6C15-986B-408B-9B31-3B4153D00E5D}">
      <dgm:prSet/>
      <dgm:spPr/>
      <dgm:t>
        <a:bodyPr/>
        <a:lstStyle/>
        <a:p>
          <a:endParaRPr lang="zh-TW" altLang="en-US"/>
        </a:p>
      </dgm:t>
    </dgm:pt>
    <dgm:pt modelId="{8A4AD814-B6C7-4639-8415-7ED93FD38ACE}">
      <dgm:prSet phldrT="[文字]" custT="1"/>
      <dgm:spPr/>
      <dgm:t>
        <a:bodyPr/>
        <a:lstStyle/>
        <a:p>
          <a:r>
            <a:rPr lang="zh-TW" altLang="en-US" sz="2400" b="1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寫作練習</a:t>
          </a:r>
          <a:endParaRPr lang="zh-TW" altLang="en-US" sz="2400" dirty="0">
            <a:solidFill>
              <a:srgbClr val="00B0F0"/>
            </a:solidFill>
          </a:endParaRPr>
        </a:p>
      </dgm:t>
    </dgm:pt>
    <dgm:pt modelId="{FC75AC72-0BAA-40ED-8B4D-092DC38E6443}" type="parTrans" cxnId="{588D6F62-0650-486B-8F5D-40B09A946653}">
      <dgm:prSet/>
      <dgm:spPr/>
      <dgm:t>
        <a:bodyPr/>
        <a:lstStyle/>
        <a:p>
          <a:endParaRPr lang="zh-TW" altLang="en-US"/>
        </a:p>
      </dgm:t>
    </dgm:pt>
    <dgm:pt modelId="{430CF485-8EDD-4D4E-9C22-7A11E6500B68}" type="sibTrans" cxnId="{588D6F62-0650-486B-8F5D-40B09A946653}">
      <dgm:prSet/>
      <dgm:spPr/>
      <dgm:t>
        <a:bodyPr/>
        <a:lstStyle/>
        <a:p>
          <a:endParaRPr lang="zh-TW" altLang="en-US"/>
        </a:p>
      </dgm:t>
    </dgm:pt>
    <dgm:pt modelId="{5B48BC80-9A21-4F41-B41A-0130956E1278}">
      <dgm:prSet phldrT="[文字]" custT="1"/>
      <dgm:spPr/>
      <dgm:t>
        <a:bodyPr/>
        <a:lstStyle/>
        <a:p>
          <a:r>
            <a:rPr lang="zh-TW" altLang="en-US" sz="2400" b="1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句型短文</a:t>
          </a:r>
          <a:endParaRPr lang="zh-TW" altLang="en-US" sz="2400" dirty="0">
            <a:solidFill>
              <a:srgbClr val="00B0F0"/>
            </a:solidFill>
          </a:endParaRPr>
        </a:p>
      </dgm:t>
    </dgm:pt>
    <dgm:pt modelId="{C4A5C6F2-4ECB-4210-B9D9-6173EA21400B}" type="parTrans" cxnId="{9A9F3F17-9CA3-4A9B-8B58-CA0727FF273E}">
      <dgm:prSet/>
      <dgm:spPr/>
      <dgm:t>
        <a:bodyPr/>
        <a:lstStyle/>
        <a:p>
          <a:endParaRPr lang="zh-TW" altLang="en-US"/>
        </a:p>
      </dgm:t>
    </dgm:pt>
    <dgm:pt modelId="{A8782225-D2C8-49F8-866E-C0EFEED83E8B}" type="sibTrans" cxnId="{9A9F3F17-9CA3-4A9B-8B58-CA0727FF273E}">
      <dgm:prSet/>
      <dgm:spPr/>
      <dgm:t>
        <a:bodyPr/>
        <a:lstStyle/>
        <a:p>
          <a:endParaRPr lang="zh-TW" altLang="en-US"/>
        </a:p>
      </dgm:t>
    </dgm:pt>
    <dgm:pt modelId="{088B90A7-FD10-4005-A900-F5125E9EBF4F}">
      <dgm:prSet phldrT="[文字]" custT="1"/>
      <dgm:spPr/>
      <dgm:t>
        <a:bodyPr/>
        <a:lstStyle/>
        <a:p>
          <a:r>
            <a:rPr lang="zh-TW" altLang="en-US" sz="2400" b="1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甲乙本</a:t>
          </a:r>
          <a:r>
            <a:rPr lang="en-US" altLang="zh-TW" sz="2400" b="1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+</a:t>
          </a:r>
          <a:r>
            <a:rPr lang="zh-TW" altLang="en-US" sz="2400" b="1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造詞</a:t>
          </a:r>
          <a:endParaRPr lang="zh-TW" altLang="en-US" sz="2400" dirty="0">
            <a:solidFill>
              <a:srgbClr val="00B0F0"/>
            </a:solidFill>
          </a:endParaRPr>
        </a:p>
      </dgm:t>
    </dgm:pt>
    <dgm:pt modelId="{A7CC3FB4-A7FE-4FD6-BA8B-1A6FDA4B5051}" type="parTrans" cxnId="{B89643A6-159C-4070-A676-B400CD13497D}">
      <dgm:prSet/>
      <dgm:spPr/>
      <dgm:t>
        <a:bodyPr/>
        <a:lstStyle/>
        <a:p>
          <a:endParaRPr lang="zh-TW" altLang="en-US"/>
        </a:p>
      </dgm:t>
    </dgm:pt>
    <dgm:pt modelId="{CF169849-A686-4D6D-BDA4-5DF9359E8051}" type="sibTrans" cxnId="{B89643A6-159C-4070-A676-B400CD13497D}">
      <dgm:prSet/>
      <dgm:spPr/>
      <dgm:t>
        <a:bodyPr/>
        <a:lstStyle/>
        <a:p>
          <a:endParaRPr lang="zh-TW" altLang="en-US"/>
        </a:p>
      </dgm:t>
    </dgm:pt>
    <dgm:pt modelId="{40B671B4-3DC4-4784-A199-4AAF12AE863B}">
      <dgm:prSet phldrT="[文字]" custT="1"/>
      <dgm:spPr/>
      <dgm:t>
        <a:bodyPr/>
        <a:lstStyle/>
        <a:p>
          <a:r>
            <a:rPr lang="zh-TW" altLang="en-US" sz="2400" b="1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形近字短文</a:t>
          </a:r>
          <a:endParaRPr lang="zh-TW" altLang="en-US" sz="2400" dirty="0">
            <a:solidFill>
              <a:srgbClr val="00B0F0"/>
            </a:solidFill>
          </a:endParaRPr>
        </a:p>
      </dgm:t>
    </dgm:pt>
    <dgm:pt modelId="{75EE3A01-BCCF-46B7-9826-ADD52510787F}" type="parTrans" cxnId="{29A1ECD5-5F0C-4E03-9BB4-949DE63543BB}">
      <dgm:prSet/>
      <dgm:spPr/>
      <dgm:t>
        <a:bodyPr/>
        <a:lstStyle/>
        <a:p>
          <a:endParaRPr lang="zh-TW" altLang="en-US"/>
        </a:p>
      </dgm:t>
    </dgm:pt>
    <dgm:pt modelId="{8FB27E6A-A396-4395-84E8-AE2F6A45A593}" type="sibTrans" cxnId="{29A1ECD5-5F0C-4E03-9BB4-949DE63543BB}">
      <dgm:prSet/>
      <dgm:spPr/>
      <dgm:t>
        <a:bodyPr/>
        <a:lstStyle/>
        <a:p>
          <a:endParaRPr lang="zh-TW" altLang="en-US"/>
        </a:p>
      </dgm:t>
    </dgm:pt>
    <dgm:pt modelId="{739D78A5-5828-4E0C-8CE6-CB8ED3CB2C12}">
      <dgm:prSet phldrT="[文字]" custT="1"/>
      <dgm:spPr/>
      <dgm:t>
        <a:bodyPr/>
        <a:lstStyle/>
        <a:p>
          <a:r>
            <a:rPr lang="zh-TW" altLang="en-US" sz="2400" b="1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課文圖</a:t>
          </a:r>
          <a:endParaRPr lang="zh-TW" altLang="en-US" sz="2400" dirty="0">
            <a:solidFill>
              <a:srgbClr val="00B0F0"/>
            </a:solidFill>
          </a:endParaRPr>
        </a:p>
      </dgm:t>
    </dgm:pt>
    <dgm:pt modelId="{5E225BB2-0A38-47AC-A00E-4A6E58465F8F}" type="parTrans" cxnId="{70D57297-E8E7-4892-BC77-0C02C51D2CDE}">
      <dgm:prSet/>
      <dgm:spPr/>
      <dgm:t>
        <a:bodyPr/>
        <a:lstStyle/>
        <a:p>
          <a:endParaRPr lang="zh-TW" altLang="en-US"/>
        </a:p>
      </dgm:t>
    </dgm:pt>
    <dgm:pt modelId="{A05E6CAD-A588-4A9E-9BFB-1F15BCC32AC0}" type="sibTrans" cxnId="{70D57297-E8E7-4892-BC77-0C02C51D2CDE}">
      <dgm:prSet/>
      <dgm:spPr/>
      <dgm:t>
        <a:bodyPr/>
        <a:lstStyle/>
        <a:p>
          <a:endParaRPr lang="zh-TW" altLang="en-US"/>
        </a:p>
      </dgm:t>
    </dgm:pt>
    <dgm:pt modelId="{C4239ECA-4617-4DDF-A487-A3A241E36308}">
      <dgm:prSet phldrT="[文字]" custT="1"/>
      <dgm:spPr/>
      <dgm:t>
        <a:bodyPr/>
        <a:lstStyle/>
        <a:p>
          <a:r>
            <a:rPr lang="zh-TW" altLang="en-US" sz="2400" b="1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讀報</a:t>
          </a:r>
          <a:endParaRPr lang="zh-TW" altLang="en-US" sz="2400" dirty="0">
            <a:solidFill>
              <a:srgbClr val="00B0F0"/>
            </a:solidFill>
          </a:endParaRPr>
        </a:p>
      </dgm:t>
    </dgm:pt>
    <dgm:pt modelId="{D29AD0FB-B65A-427D-80E0-590289D48C2A}" type="parTrans" cxnId="{5134A469-BC7A-4A58-A892-89B140CB21D0}">
      <dgm:prSet/>
      <dgm:spPr/>
      <dgm:t>
        <a:bodyPr/>
        <a:lstStyle/>
        <a:p>
          <a:endParaRPr lang="zh-TW" altLang="en-US"/>
        </a:p>
      </dgm:t>
    </dgm:pt>
    <dgm:pt modelId="{99C3617C-DFDD-46B4-AF95-C2C9BDD7E1A4}" type="sibTrans" cxnId="{5134A469-BC7A-4A58-A892-89B140CB21D0}">
      <dgm:prSet/>
      <dgm:spPr/>
      <dgm:t>
        <a:bodyPr/>
        <a:lstStyle/>
        <a:p>
          <a:endParaRPr lang="zh-TW" altLang="en-US"/>
        </a:p>
      </dgm:t>
    </dgm:pt>
    <dgm:pt modelId="{CA1CAFFB-ADCB-4F58-B2C2-00EB9A98F195}" type="pres">
      <dgm:prSet presAssocID="{297FB564-1392-468C-B9B8-1EDA8F59EBA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08E57CE-5AF9-41F4-B159-5F9544508E1F}" type="pres">
      <dgm:prSet presAssocID="{297FB564-1392-468C-B9B8-1EDA8F59EBAB}" presName="children" presStyleCnt="0"/>
      <dgm:spPr/>
    </dgm:pt>
    <dgm:pt modelId="{F3B7FAFA-D637-4DF8-9D6E-CA8A1BF7CEB9}" type="pres">
      <dgm:prSet presAssocID="{297FB564-1392-468C-B9B8-1EDA8F59EBAB}" presName="child1group" presStyleCnt="0"/>
      <dgm:spPr/>
    </dgm:pt>
    <dgm:pt modelId="{F70FBC20-7E0A-472D-B240-D9F48EB25C4F}" type="pres">
      <dgm:prSet presAssocID="{297FB564-1392-468C-B9B8-1EDA8F59EBAB}" presName="child1" presStyleLbl="bgAcc1" presStyleIdx="0" presStyleCnt="2" custScaleX="158041" custScaleY="150364" custLinFactNeighborX="-30879"/>
      <dgm:spPr/>
      <dgm:t>
        <a:bodyPr/>
        <a:lstStyle/>
        <a:p>
          <a:endParaRPr lang="zh-TW" altLang="en-US"/>
        </a:p>
      </dgm:t>
    </dgm:pt>
    <dgm:pt modelId="{4BA971B0-FAD3-49A4-B28B-923A852C81D5}" type="pres">
      <dgm:prSet presAssocID="{297FB564-1392-468C-B9B8-1EDA8F59EBAB}" presName="child1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398C31B-1E49-4F9E-B6AC-403097F1F067}" type="pres">
      <dgm:prSet presAssocID="{297FB564-1392-468C-B9B8-1EDA8F59EBAB}" presName="child2group" presStyleCnt="0"/>
      <dgm:spPr/>
    </dgm:pt>
    <dgm:pt modelId="{AC4A985D-B810-413C-BC05-7FFF084B1EEF}" type="pres">
      <dgm:prSet presAssocID="{297FB564-1392-468C-B9B8-1EDA8F59EBAB}" presName="child2" presStyleLbl="bgAcc1" presStyleIdx="1" presStyleCnt="2" custScaleX="197718" custScaleY="192182" custLinFactNeighborX="52642" custLinFactNeighborY="13386"/>
      <dgm:spPr/>
      <dgm:t>
        <a:bodyPr/>
        <a:lstStyle/>
        <a:p>
          <a:endParaRPr lang="zh-TW" altLang="en-US"/>
        </a:p>
      </dgm:t>
    </dgm:pt>
    <dgm:pt modelId="{F82A7D5F-C47C-42FB-AAA2-FA0ECAB97D38}" type="pres">
      <dgm:prSet presAssocID="{297FB564-1392-468C-B9B8-1EDA8F59EBAB}" presName="child2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384DCF7-BAA6-4B33-89C9-EBCFDF678609}" type="pres">
      <dgm:prSet presAssocID="{297FB564-1392-468C-B9B8-1EDA8F59EBAB}" presName="childPlaceholder" presStyleCnt="0"/>
      <dgm:spPr/>
    </dgm:pt>
    <dgm:pt modelId="{2A122D2A-4DF2-486E-8AF8-2F9690984485}" type="pres">
      <dgm:prSet presAssocID="{297FB564-1392-468C-B9B8-1EDA8F59EBAB}" presName="circle" presStyleCnt="0"/>
      <dgm:spPr/>
    </dgm:pt>
    <dgm:pt modelId="{65926AD9-23C3-43D5-8696-8D06BFC80AC6}" type="pres">
      <dgm:prSet presAssocID="{297FB564-1392-468C-B9B8-1EDA8F59EBAB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F6B0F80-F018-472D-865E-14EC4EC137CE}" type="pres">
      <dgm:prSet presAssocID="{297FB564-1392-468C-B9B8-1EDA8F59EBA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5F00B55-00B9-43CD-8021-A9D9D6BE4EC8}" type="pres">
      <dgm:prSet presAssocID="{297FB564-1392-468C-B9B8-1EDA8F59EBA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25E2531-ED2D-4465-8C14-7428DA42B04D}" type="pres">
      <dgm:prSet presAssocID="{297FB564-1392-468C-B9B8-1EDA8F59EBAB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216ED38-4DA3-4F24-869D-3BC05C9CAA40}" type="pres">
      <dgm:prSet presAssocID="{297FB564-1392-468C-B9B8-1EDA8F59EBAB}" presName="quadrantPlaceholder" presStyleCnt="0"/>
      <dgm:spPr/>
    </dgm:pt>
    <dgm:pt modelId="{7917D7AE-82EE-444E-9F83-8569EE9BDF16}" type="pres">
      <dgm:prSet presAssocID="{297FB564-1392-468C-B9B8-1EDA8F59EBAB}" presName="center1" presStyleLbl="fgShp" presStyleIdx="0" presStyleCnt="2"/>
      <dgm:spPr/>
    </dgm:pt>
    <dgm:pt modelId="{24B5E03C-E5D2-475A-AE5F-1E96FCF523FF}" type="pres">
      <dgm:prSet presAssocID="{297FB564-1392-468C-B9B8-1EDA8F59EBAB}" presName="center2" presStyleLbl="fgShp" presStyleIdx="1" presStyleCnt="2"/>
      <dgm:spPr/>
    </dgm:pt>
  </dgm:ptLst>
  <dgm:cxnLst>
    <dgm:cxn modelId="{9A9F3F17-9CA3-4A9B-8B58-CA0727FF273E}" srcId="{1776ED46-7DD3-4E79-BDB2-89C0909575C5}" destId="{5B48BC80-9A21-4F41-B41A-0130956E1278}" srcOrd="2" destOrd="0" parTransId="{C4A5C6F2-4ECB-4210-B9D9-6173EA21400B}" sibTransId="{A8782225-D2C8-49F8-866E-C0EFEED83E8B}"/>
    <dgm:cxn modelId="{EF358471-3D06-4161-89E9-DC5C3748EE63}" type="presOf" srcId="{8A4AD814-B6C7-4639-8415-7ED93FD38ACE}" destId="{F70FBC20-7E0A-472D-B240-D9F48EB25C4F}" srcOrd="0" destOrd="2" presId="urn:microsoft.com/office/officeart/2005/8/layout/cycle4"/>
    <dgm:cxn modelId="{59280B00-15E1-4646-B9A3-D72E63A7B80C}" type="presOf" srcId="{C4239ECA-4617-4DDF-A487-A3A241E36308}" destId="{F70FBC20-7E0A-472D-B240-D9F48EB25C4F}" srcOrd="0" destOrd="0" presId="urn:microsoft.com/office/officeart/2005/8/layout/cycle4"/>
    <dgm:cxn modelId="{E2678FB2-0EB8-42EB-A6C3-9BCAE55294DB}" type="presOf" srcId="{40B671B4-3DC4-4784-A199-4AAF12AE863B}" destId="{F82A7D5F-C47C-42FB-AAA2-FA0ECAB97D38}" srcOrd="1" destOrd="1" presId="urn:microsoft.com/office/officeart/2005/8/layout/cycle4"/>
    <dgm:cxn modelId="{7429297E-DD1E-4DE2-854E-B47BD818A8BC}" type="presOf" srcId="{5B48BC80-9A21-4F41-B41A-0130956E1278}" destId="{F82A7D5F-C47C-42FB-AAA2-FA0ECAB97D38}" srcOrd="1" destOrd="2" presId="urn:microsoft.com/office/officeart/2005/8/layout/cycle4"/>
    <dgm:cxn modelId="{0A34C991-0D20-43C3-8249-B420AFE5267E}" type="presOf" srcId="{8A4AD814-B6C7-4639-8415-7ED93FD38ACE}" destId="{4BA971B0-FAD3-49A4-B28B-923A852C81D5}" srcOrd="1" destOrd="2" presId="urn:microsoft.com/office/officeart/2005/8/layout/cycle4"/>
    <dgm:cxn modelId="{2723F213-1405-4F95-A699-DC34025BD7EE}" type="presOf" srcId="{7B5DFF3D-2A17-4EBA-90CD-1B92EA022866}" destId="{F70FBC20-7E0A-472D-B240-D9F48EB25C4F}" srcOrd="0" destOrd="1" presId="urn:microsoft.com/office/officeart/2005/8/layout/cycle4"/>
    <dgm:cxn modelId="{5134A469-BC7A-4A58-A892-89B140CB21D0}" srcId="{103EF2B4-C401-489C-A3EF-3E8C31134CB8}" destId="{C4239ECA-4617-4DDF-A487-A3A241E36308}" srcOrd="0" destOrd="0" parTransId="{D29AD0FB-B65A-427D-80E0-590289D48C2A}" sibTransId="{99C3617C-DFDD-46B4-AF95-C2C9BDD7E1A4}"/>
    <dgm:cxn modelId="{A1B743A9-35F2-47EE-9A1E-4985841435DA}" type="presOf" srcId="{739D78A5-5828-4E0C-8CE6-CB8ED3CB2C12}" destId="{F82A7D5F-C47C-42FB-AAA2-FA0ECAB97D38}" srcOrd="1" destOrd="3" presId="urn:microsoft.com/office/officeart/2005/8/layout/cycle4"/>
    <dgm:cxn modelId="{3DCE8318-7B17-4CCB-B422-6659A08CBB69}" srcId="{297FB564-1392-468C-B9B8-1EDA8F59EBAB}" destId="{1776ED46-7DD3-4E79-BDB2-89C0909575C5}" srcOrd="1" destOrd="0" parTransId="{D8D05A62-DD2A-42EC-A918-A9A452C44BDE}" sibTransId="{2E207E95-E9D5-4AA0-9E54-651EA053F7ED}"/>
    <dgm:cxn modelId="{29A1ECD5-5F0C-4E03-9BB4-949DE63543BB}" srcId="{1776ED46-7DD3-4E79-BDB2-89C0909575C5}" destId="{40B671B4-3DC4-4784-A199-4AAF12AE863B}" srcOrd="1" destOrd="0" parTransId="{75EE3A01-BCCF-46B7-9826-ADD52510787F}" sibTransId="{8FB27E6A-A396-4395-84E8-AE2F6A45A593}"/>
    <dgm:cxn modelId="{7CEB6277-E536-4E89-B85F-A31115357662}" srcId="{297FB564-1392-468C-B9B8-1EDA8F59EBAB}" destId="{A568A4BC-1363-4274-BA62-D6082602A355}" srcOrd="3" destOrd="0" parTransId="{53D6D4D4-C85B-4124-AA4F-B33DE4188B40}" sibTransId="{4BAC894C-AE85-4C7B-BF50-C835597E568A}"/>
    <dgm:cxn modelId="{20A83235-DD07-44B2-934E-C5270E1C7648}" srcId="{297FB564-1392-468C-B9B8-1EDA8F59EBAB}" destId="{8EF41FC1-5738-464E-9E6F-E3EE3A66F322}" srcOrd="2" destOrd="0" parTransId="{FD96FD89-2E92-46C2-98C0-82292EFBC5F5}" sibTransId="{CA1C10F9-2E9F-4084-806B-F2406D80AA7A}"/>
    <dgm:cxn modelId="{B407688D-C9D3-413E-8D0A-96C5BE33DDC8}" type="presOf" srcId="{103EF2B4-C401-489C-A3EF-3E8C31134CB8}" destId="{65926AD9-23C3-43D5-8696-8D06BFC80AC6}" srcOrd="0" destOrd="0" presId="urn:microsoft.com/office/officeart/2005/8/layout/cycle4"/>
    <dgm:cxn modelId="{94A09759-28CA-4B86-8F91-4949A10B95E7}" type="presOf" srcId="{1776ED46-7DD3-4E79-BDB2-89C0909575C5}" destId="{3F6B0F80-F018-472D-865E-14EC4EC137CE}" srcOrd="0" destOrd="0" presId="urn:microsoft.com/office/officeart/2005/8/layout/cycle4"/>
    <dgm:cxn modelId="{8C2CA5A2-F312-4FA7-8E51-9324B01D674A}" type="presOf" srcId="{8EF41FC1-5738-464E-9E6F-E3EE3A66F322}" destId="{D5F00B55-00B9-43CD-8021-A9D9D6BE4EC8}" srcOrd="0" destOrd="0" presId="urn:microsoft.com/office/officeart/2005/8/layout/cycle4"/>
    <dgm:cxn modelId="{BC08DF21-D809-48BA-8E8C-F0A3D82C79A6}" type="presOf" srcId="{7B5DFF3D-2A17-4EBA-90CD-1B92EA022866}" destId="{4BA971B0-FAD3-49A4-B28B-923A852C81D5}" srcOrd="1" destOrd="1" presId="urn:microsoft.com/office/officeart/2005/8/layout/cycle4"/>
    <dgm:cxn modelId="{588D6F62-0650-486B-8F5D-40B09A946653}" srcId="{103EF2B4-C401-489C-A3EF-3E8C31134CB8}" destId="{8A4AD814-B6C7-4639-8415-7ED93FD38ACE}" srcOrd="2" destOrd="0" parTransId="{FC75AC72-0BAA-40ED-8B4D-092DC38E6443}" sibTransId="{430CF485-8EDD-4D4E-9C22-7A11E6500B68}"/>
    <dgm:cxn modelId="{BCB0AEDB-2FD5-48B1-99A7-B7CF12ED620E}" type="presOf" srcId="{088B90A7-FD10-4005-A900-F5125E9EBF4F}" destId="{F82A7D5F-C47C-42FB-AAA2-FA0ECAB97D38}" srcOrd="1" destOrd="0" presId="urn:microsoft.com/office/officeart/2005/8/layout/cycle4"/>
    <dgm:cxn modelId="{B89643A6-159C-4070-A676-B400CD13497D}" srcId="{1776ED46-7DD3-4E79-BDB2-89C0909575C5}" destId="{088B90A7-FD10-4005-A900-F5125E9EBF4F}" srcOrd="0" destOrd="0" parTransId="{A7CC3FB4-A7FE-4FD6-BA8B-1A6FDA4B5051}" sibTransId="{CF169849-A686-4D6D-BDA4-5DF9359E8051}"/>
    <dgm:cxn modelId="{171ABDA1-B7D4-44B0-BCB4-25FAEB1A6153}" type="presOf" srcId="{088B90A7-FD10-4005-A900-F5125E9EBF4F}" destId="{AC4A985D-B810-413C-BC05-7FFF084B1EEF}" srcOrd="0" destOrd="0" presId="urn:microsoft.com/office/officeart/2005/8/layout/cycle4"/>
    <dgm:cxn modelId="{8B5E4FE9-7552-4E90-800D-A92E758713FB}" type="presOf" srcId="{C4239ECA-4617-4DDF-A487-A3A241E36308}" destId="{4BA971B0-FAD3-49A4-B28B-923A852C81D5}" srcOrd="1" destOrd="0" presId="urn:microsoft.com/office/officeart/2005/8/layout/cycle4"/>
    <dgm:cxn modelId="{70D57297-E8E7-4892-BC77-0C02C51D2CDE}" srcId="{1776ED46-7DD3-4E79-BDB2-89C0909575C5}" destId="{739D78A5-5828-4E0C-8CE6-CB8ED3CB2C12}" srcOrd="3" destOrd="0" parTransId="{5E225BB2-0A38-47AC-A00E-4A6E58465F8F}" sibTransId="{A05E6CAD-A588-4A9E-9BFB-1F15BCC32AC0}"/>
    <dgm:cxn modelId="{572A723C-DD5F-4D1B-AE23-E5964D2BB88F}" type="presOf" srcId="{297FB564-1392-468C-B9B8-1EDA8F59EBAB}" destId="{CA1CAFFB-ADCB-4F58-B2C2-00EB9A98F195}" srcOrd="0" destOrd="0" presId="urn:microsoft.com/office/officeart/2005/8/layout/cycle4"/>
    <dgm:cxn modelId="{FB697214-191F-4E5D-9D7C-EDF1DD3606CD}" type="presOf" srcId="{A568A4BC-1363-4274-BA62-D6082602A355}" destId="{F25E2531-ED2D-4465-8C14-7428DA42B04D}" srcOrd="0" destOrd="0" presId="urn:microsoft.com/office/officeart/2005/8/layout/cycle4"/>
    <dgm:cxn modelId="{65C5F2AE-0C08-4E80-B2E6-945A28BCFBA8}" type="presOf" srcId="{739D78A5-5828-4E0C-8CE6-CB8ED3CB2C12}" destId="{AC4A985D-B810-413C-BC05-7FFF084B1EEF}" srcOrd="0" destOrd="3" presId="urn:microsoft.com/office/officeart/2005/8/layout/cycle4"/>
    <dgm:cxn modelId="{26DABD52-E6AD-40DE-8AC8-031ED2425A83}" type="presOf" srcId="{40B671B4-3DC4-4784-A199-4AAF12AE863B}" destId="{AC4A985D-B810-413C-BC05-7FFF084B1EEF}" srcOrd="0" destOrd="1" presId="urn:microsoft.com/office/officeart/2005/8/layout/cycle4"/>
    <dgm:cxn modelId="{5524AEB9-5166-4E0C-9057-20D31FA34DA5}" srcId="{297FB564-1392-468C-B9B8-1EDA8F59EBAB}" destId="{103EF2B4-C401-489C-A3EF-3E8C31134CB8}" srcOrd="0" destOrd="0" parTransId="{3AB5E221-5331-460E-ABEC-747473DDCA5F}" sibTransId="{2ECC9028-040B-45BF-A994-41DB66F2DBAC}"/>
    <dgm:cxn modelId="{818B6C15-986B-408B-9B31-3B4153D00E5D}" srcId="{103EF2B4-C401-489C-A3EF-3E8C31134CB8}" destId="{7B5DFF3D-2A17-4EBA-90CD-1B92EA022866}" srcOrd="1" destOrd="0" parTransId="{AD731A9F-5370-483F-8E82-D29ED5AB35F1}" sibTransId="{8B7D6EC2-1886-43A2-8687-C348A2D11444}"/>
    <dgm:cxn modelId="{E543C918-CF3B-4936-A8CE-309012B0000A}" type="presOf" srcId="{5B48BC80-9A21-4F41-B41A-0130956E1278}" destId="{AC4A985D-B810-413C-BC05-7FFF084B1EEF}" srcOrd="0" destOrd="2" presId="urn:microsoft.com/office/officeart/2005/8/layout/cycle4"/>
    <dgm:cxn modelId="{5EA94AEA-9A02-47D1-97F6-5ACCCAC2D4E2}" type="presParOf" srcId="{CA1CAFFB-ADCB-4F58-B2C2-00EB9A98F195}" destId="{D08E57CE-5AF9-41F4-B159-5F9544508E1F}" srcOrd="0" destOrd="0" presId="urn:microsoft.com/office/officeart/2005/8/layout/cycle4"/>
    <dgm:cxn modelId="{77ADA5C4-3252-4810-8E8C-A6496A49CB60}" type="presParOf" srcId="{D08E57CE-5AF9-41F4-B159-5F9544508E1F}" destId="{F3B7FAFA-D637-4DF8-9D6E-CA8A1BF7CEB9}" srcOrd="0" destOrd="0" presId="urn:microsoft.com/office/officeart/2005/8/layout/cycle4"/>
    <dgm:cxn modelId="{A4C6598C-0B97-4840-8F0B-1A429A1CD3BB}" type="presParOf" srcId="{F3B7FAFA-D637-4DF8-9D6E-CA8A1BF7CEB9}" destId="{F70FBC20-7E0A-472D-B240-D9F48EB25C4F}" srcOrd="0" destOrd="0" presId="urn:microsoft.com/office/officeart/2005/8/layout/cycle4"/>
    <dgm:cxn modelId="{229E466A-4861-4A8B-A43C-133CD8338B54}" type="presParOf" srcId="{F3B7FAFA-D637-4DF8-9D6E-CA8A1BF7CEB9}" destId="{4BA971B0-FAD3-49A4-B28B-923A852C81D5}" srcOrd="1" destOrd="0" presId="urn:microsoft.com/office/officeart/2005/8/layout/cycle4"/>
    <dgm:cxn modelId="{69409F55-F392-44D2-AC47-3C3A4EC1E150}" type="presParOf" srcId="{D08E57CE-5AF9-41F4-B159-5F9544508E1F}" destId="{7398C31B-1E49-4F9E-B6AC-403097F1F067}" srcOrd="1" destOrd="0" presId="urn:microsoft.com/office/officeart/2005/8/layout/cycle4"/>
    <dgm:cxn modelId="{B3C4A221-B888-4558-A815-0837DAED5A45}" type="presParOf" srcId="{7398C31B-1E49-4F9E-B6AC-403097F1F067}" destId="{AC4A985D-B810-413C-BC05-7FFF084B1EEF}" srcOrd="0" destOrd="0" presId="urn:microsoft.com/office/officeart/2005/8/layout/cycle4"/>
    <dgm:cxn modelId="{654CD4AD-DE82-4114-ACB2-5DA5C8F96837}" type="presParOf" srcId="{7398C31B-1E49-4F9E-B6AC-403097F1F067}" destId="{F82A7D5F-C47C-42FB-AAA2-FA0ECAB97D38}" srcOrd="1" destOrd="0" presId="urn:microsoft.com/office/officeart/2005/8/layout/cycle4"/>
    <dgm:cxn modelId="{EA49FCCB-32CE-40A4-A68A-1E30FA0B99AB}" type="presParOf" srcId="{D08E57CE-5AF9-41F4-B159-5F9544508E1F}" destId="{9384DCF7-BAA6-4B33-89C9-EBCFDF678609}" srcOrd="2" destOrd="0" presId="urn:microsoft.com/office/officeart/2005/8/layout/cycle4"/>
    <dgm:cxn modelId="{87FE2ACA-DF20-489F-8884-88081D29DDB6}" type="presParOf" srcId="{CA1CAFFB-ADCB-4F58-B2C2-00EB9A98F195}" destId="{2A122D2A-4DF2-486E-8AF8-2F9690984485}" srcOrd="1" destOrd="0" presId="urn:microsoft.com/office/officeart/2005/8/layout/cycle4"/>
    <dgm:cxn modelId="{55CF1D4C-FBF2-4EC6-9751-410E42F1682E}" type="presParOf" srcId="{2A122D2A-4DF2-486E-8AF8-2F9690984485}" destId="{65926AD9-23C3-43D5-8696-8D06BFC80AC6}" srcOrd="0" destOrd="0" presId="urn:microsoft.com/office/officeart/2005/8/layout/cycle4"/>
    <dgm:cxn modelId="{F2976FD0-1C9E-4E16-9A1C-E6EC445E750E}" type="presParOf" srcId="{2A122D2A-4DF2-486E-8AF8-2F9690984485}" destId="{3F6B0F80-F018-472D-865E-14EC4EC137CE}" srcOrd="1" destOrd="0" presId="urn:microsoft.com/office/officeart/2005/8/layout/cycle4"/>
    <dgm:cxn modelId="{BB442BF5-4780-4DC7-9201-00792CDCBD2F}" type="presParOf" srcId="{2A122D2A-4DF2-486E-8AF8-2F9690984485}" destId="{D5F00B55-00B9-43CD-8021-A9D9D6BE4EC8}" srcOrd="2" destOrd="0" presId="urn:microsoft.com/office/officeart/2005/8/layout/cycle4"/>
    <dgm:cxn modelId="{B89734EA-22ED-4DEB-9048-974088A743F7}" type="presParOf" srcId="{2A122D2A-4DF2-486E-8AF8-2F9690984485}" destId="{F25E2531-ED2D-4465-8C14-7428DA42B04D}" srcOrd="3" destOrd="0" presId="urn:microsoft.com/office/officeart/2005/8/layout/cycle4"/>
    <dgm:cxn modelId="{FBB4AC6F-F39F-4CEC-B3D3-AE09AE08D423}" type="presParOf" srcId="{2A122D2A-4DF2-486E-8AF8-2F9690984485}" destId="{5216ED38-4DA3-4F24-869D-3BC05C9CAA40}" srcOrd="4" destOrd="0" presId="urn:microsoft.com/office/officeart/2005/8/layout/cycle4"/>
    <dgm:cxn modelId="{B1D16D87-7098-493D-AF0E-C7D4DB860F48}" type="presParOf" srcId="{CA1CAFFB-ADCB-4F58-B2C2-00EB9A98F195}" destId="{7917D7AE-82EE-444E-9F83-8569EE9BDF16}" srcOrd="2" destOrd="0" presId="urn:microsoft.com/office/officeart/2005/8/layout/cycle4"/>
    <dgm:cxn modelId="{904238FF-97F7-4C37-830E-40440423D965}" type="presParOf" srcId="{CA1CAFFB-ADCB-4F58-B2C2-00EB9A98F195}" destId="{24B5E03C-E5D2-475A-AE5F-1E96FCF523F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A38D94-E2FA-4007-AB7E-1B4F1B4AC75A}">
      <dsp:nvSpPr>
        <dsp:cNvPr id="0" name=""/>
        <dsp:cNvSpPr/>
      </dsp:nvSpPr>
      <dsp:spPr>
        <a:xfrm>
          <a:off x="1905" y="219827"/>
          <a:ext cx="1857374" cy="5472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國語</a:t>
          </a:r>
          <a:endParaRPr lang="zh-TW" altLang="en-US" sz="1900" kern="1200" dirty="0"/>
        </a:p>
      </dsp:txBody>
      <dsp:txXfrm>
        <a:off x="1905" y="219827"/>
        <a:ext cx="1857374" cy="547200"/>
      </dsp:txXfrm>
    </dsp:sp>
    <dsp:sp modelId="{620AC54C-5B8C-423E-9BD2-15DB37730524}">
      <dsp:nvSpPr>
        <dsp:cNvPr id="0" name=""/>
        <dsp:cNvSpPr/>
      </dsp:nvSpPr>
      <dsp:spPr>
        <a:xfrm>
          <a:off x="1905" y="767027"/>
          <a:ext cx="1857374" cy="307714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熟記交過的生字</a:t>
          </a:r>
          <a:endParaRPr lang="zh-TW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靜心閱讀的習慣</a:t>
          </a:r>
          <a:endParaRPr lang="zh-TW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查字典的能力</a:t>
          </a:r>
          <a:endParaRPr lang="zh-TW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寫出和說出完整的句子。</a:t>
          </a:r>
          <a:endParaRPr lang="zh-TW" altLang="en-US" sz="1900" kern="1200" dirty="0"/>
        </a:p>
      </dsp:txBody>
      <dsp:txXfrm>
        <a:off x="1905" y="767027"/>
        <a:ext cx="1857374" cy="3077145"/>
      </dsp:txXfrm>
    </dsp:sp>
    <dsp:sp modelId="{5563B716-F171-4110-83F5-5F10B5BF8997}">
      <dsp:nvSpPr>
        <dsp:cNvPr id="0" name=""/>
        <dsp:cNvSpPr/>
      </dsp:nvSpPr>
      <dsp:spPr>
        <a:xfrm>
          <a:off x="2119312" y="219827"/>
          <a:ext cx="1857374" cy="547200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數學</a:t>
          </a:r>
          <a:endParaRPr lang="zh-TW" altLang="en-US" sz="1900" kern="1200" dirty="0"/>
        </a:p>
      </dsp:txBody>
      <dsp:txXfrm>
        <a:off x="2119312" y="219827"/>
        <a:ext cx="1857374" cy="547200"/>
      </dsp:txXfrm>
    </dsp:sp>
    <dsp:sp modelId="{84B20C3B-2D94-4DC9-8B2A-3DCD0A7DCB3B}">
      <dsp:nvSpPr>
        <dsp:cNvPr id="0" name=""/>
        <dsp:cNvSpPr/>
      </dsp:nvSpPr>
      <dsp:spPr>
        <a:xfrm>
          <a:off x="2119312" y="767027"/>
          <a:ext cx="1857374" cy="3077145"/>
        </a:xfrm>
        <a:prstGeom prst="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熟背九九乘法</a:t>
          </a:r>
          <a:endParaRPr lang="zh-TW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熟練加減計算</a:t>
          </a:r>
          <a:endParaRPr lang="zh-TW" alt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讀懂題目的意思</a:t>
          </a:r>
          <a:endParaRPr lang="zh-TW" altLang="en-US" sz="2000" kern="1200" dirty="0"/>
        </a:p>
      </dsp:txBody>
      <dsp:txXfrm>
        <a:off x="2119312" y="767027"/>
        <a:ext cx="1857374" cy="3077145"/>
      </dsp:txXfrm>
    </dsp:sp>
    <dsp:sp modelId="{D9D77376-37A7-4E7A-BFE3-ED204F910669}">
      <dsp:nvSpPr>
        <dsp:cNvPr id="0" name=""/>
        <dsp:cNvSpPr/>
      </dsp:nvSpPr>
      <dsp:spPr>
        <a:xfrm>
          <a:off x="4236719" y="219827"/>
          <a:ext cx="1857374" cy="547200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英文</a:t>
          </a:r>
          <a:endParaRPr lang="zh-TW" altLang="en-US" sz="1900" kern="1200" dirty="0"/>
        </a:p>
      </dsp:txBody>
      <dsp:txXfrm>
        <a:off x="4236719" y="219827"/>
        <a:ext cx="1857374" cy="547200"/>
      </dsp:txXfrm>
    </dsp:sp>
    <dsp:sp modelId="{70D8EE09-4B7C-4E81-9891-FA90874AB137}">
      <dsp:nvSpPr>
        <dsp:cNvPr id="0" name=""/>
        <dsp:cNvSpPr/>
      </dsp:nvSpPr>
      <dsp:spPr>
        <a:xfrm>
          <a:off x="4236719" y="767027"/>
          <a:ext cx="1857374" cy="3077145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字母大小寫的書寫位置</a:t>
          </a:r>
          <a:r>
            <a:rPr lang="en-US" altLang="zh-TW" sz="1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&amp;</a:t>
          </a:r>
          <a:r>
            <a:rPr lang="zh-TW" altLang="en-US" sz="1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順序</a:t>
          </a:r>
          <a:endParaRPr lang="zh-TW" alt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養成英聽的習慣</a:t>
          </a:r>
          <a:endParaRPr lang="zh-TW" altLang="en-US" sz="1900" kern="1200" dirty="0"/>
        </a:p>
      </dsp:txBody>
      <dsp:txXfrm>
        <a:off x="4236719" y="767027"/>
        <a:ext cx="1857374" cy="30771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A985D-B810-413C-BC05-7FFF084B1EEF}">
      <dsp:nvSpPr>
        <dsp:cNvPr id="0" name=""/>
        <dsp:cNvSpPr/>
      </dsp:nvSpPr>
      <dsp:spPr>
        <a:xfrm>
          <a:off x="4708684" y="22566"/>
          <a:ext cx="3696795" cy="23276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甲乙本</a:t>
          </a:r>
          <a:r>
            <a:rPr lang="en-US" altLang="zh-TW" sz="2400" b="1" kern="1200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+</a:t>
          </a:r>
          <a:r>
            <a:rPr lang="zh-TW" altLang="en-US" sz="2400" b="1" kern="1200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造詞</a:t>
          </a:r>
          <a:endParaRPr lang="zh-TW" altLang="en-US" sz="2400" kern="1200" dirty="0">
            <a:solidFill>
              <a:srgbClr val="00B0F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形近字短文</a:t>
          </a:r>
          <a:endParaRPr lang="zh-TW" altLang="en-US" sz="2400" kern="1200" dirty="0">
            <a:solidFill>
              <a:srgbClr val="00B0F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句型短文</a:t>
          </a:r>
          <a:endParaRPr lang="zh-TW" altLang="en-US" sz="2400" kern="1200" dirty="0">
            <a:solidFill>
              <a:srgbClr val="00B0F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課文圖</a:t>
          </a:r>
          <a:endParaRPr lang="zh-TW" altLang="en-US" sz="2400" kern="1200" dirty="0">
            <a:solidFill>
              <a:srgbClr val="00B0F0"/>
            </a:solidFill>
          </a:endParaRPr>
        </a:p>
      </dsp:txBody>
      <dsp:txXfrm>
        <a:off x="5868853" y="73697"/>
        <a:ext cx="2485495" cy="1643464"/>
      </dsp:txXfrm>
    </dsp:sp>
    <dsp:sp modelId="{F70FBC20-7E0A-472D-B240-D9F48EB25C4F}">
      <dsp:nvSpPr>
        <dsp:cNvPr id="0" name=""/>
        <dsp:cNvSpPr/>
      </dsp:nvSpPr>
      <dsp:spPr>
        <a:xfrm>
          <a:off x="467377" y="113682"/>
          <a:ext cx="2954942" cy="1821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讀報</a:t>
          </a:r>
          <a:endParaRPr lang="zh-TW" altLang="en-US" sz="2400" kern="1200" dirty="0">
            <a:solidFill>
              <a:srgbClr val="00B0F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抄文章</a:t>
          </a:r>
          <a:endParaRPr lang="zh-TW" altLang="en-US" sz="2400" kern="1200" dirty="0">
            <a:solidFill>
              <a:srgbClr val="00B0F0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b="1" kern="1200" dirty="0" smtClean="0">
              <a:ln w="6350">
                <a:noFill/>
              </a:ln>
              <a:solidFill>
                <a:srgbClr val="00B0F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寫作練習</a:t>
          </a:r>
          <a:endParaRPr lang="zh-TW" altLang="en-US" sz="2400" kern="1200" dirty="0">
            <a:solidFill>
              <a:srgbClr val="00B0F0"/>
            </a:solidFill>
          </a:endParaRPr>
        </a:p>
      </dsp:txBody>
      <dsp:txXfrm>
        <a:off x="507382" y="153687"/>
        <a:ext cx="1988449" cy="1285853"/>
      </dsp:txXfrm>
    </dsp:sp>
    <dsp:sp modelId="{65926AD9-23C3-43D5-8696-8D06BFC80AC6}">
      <dsp:nvSpPr>
        <dsp:cNvPr id="0" name=""/>
        <dsp:cNvSpPr/>
      </dsp:nvSpPr>
      <dsp:spPr>
        <a:xfrm>
          <a:off x="2556271" y="355297"/>
          <a:ext cx="1638853" cy="1638853"/>
        </a:xfrm>
        <a:prstGeom prst="pieWedg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閱讀</a:t>
          </a:r>
          <a:endParaRPr lang="en-US" altLang="zh-TW" sz="2800" b="1" kern="1200" dirty="0" smtClean="0">
            <a:ln w="6350">
              <a:noFill/>
            </a:ln>
            <a:solidFill>
              <a:srgbClr val="6600CC"/>
            </a:solidFill>
            <a:effectLst>
              <a:glow rad="127000">
                <a:prstClr val="white"/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latin typeface="微軟正黑體" pitchFamily="34" charset="-120"/>
            <a:ea typeface="微軟正黑體" pitchFamily="34" charset="-120"/>
          </a:endParaRP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zh-TW" altLang="en-US" sz="28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寫作</a:t>
          </a:r>
          <a:endParaRPr lang="zh-TW" altLang="en-US" sz="2800" kern="1200" dirty="0"/>
        </a:p>
      </dsp:txBody>
      <dsp:txXfrm>
        <a:off x="3036280" y="835306"/>
        <a:ext cx="1158844" cy="1158844"/>
      </dsp:txXfrm>
    </dsp:sp>
    <dsp:sp modelId="{3F6B0F80-F018-472D-865E-14EC4EC137CE}">
      <dsp:nvSpPr>
        <dsp:cNvPr id="0" name=""/>
        <dsp:cNvSpPr/>
      </dsp:nvSpPr>
      <dsp:spPr>
        <a:xfrm rot="5400000">
          <a:off x="4270822" y="355297"/>
          <a:ext cx="1638853" cy="1638853"/>
        </a:xfrm>
        <a:prstGeom prst="pieWedge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50000"/>
                <a:satMod val="300000"/>
              </a:schemeClr>
            </a:gs>
            <a:gs pos="35000">
              <a:schemeClr val="accent5">
                <a:hueOff val="-3311292"/>
                <a:satOff val="13270"/>
                <a:lumOff val="2876"/>
                <a:alphaOff val="0"/>
                <a:tint val="37000"/>
                <a:satMod val="30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國語</a:t>
          </a:r>
          <a:endParaRPr lang="zh-TW" altLang="en-US" sz="2900" kern="1200" dirty="0"/>
        </a:p>
      </dsp:txBody>
      <dsp:txXfrm rot="-5400000">
        <a:off x="4270822" y="835306"/>
        <a:ext cx="1158844" cy="1158844"/>
      </dsp:txXfrm>
    </dsp:sp>
    <dsp:sp modelId="{D5F00B55-00B9-43CD-8021-A9D9D6BE4EC8}">
      <dsp:nvSpPr>
        <dsp:cNvPr id="0" name=""/>
        <dsp:cNvSpPr/>
      </dsp:nvSpPr>
      <dsp:spPr>
        <a:xfrm rot="10800000">
          <a:off x="4270822" y="2069848"/>
          <a:ext cx="1638853" cy="1638853"/>
        </a:xfrm>
        <a:prstGeom prst="pieWedge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50000"/>
                <a:satMod val="300000"/>
              </a:schemeClr>
            </a:gs>
            <a:gs pos="35000">
              <a:schemeClr val="accent5">
                <a:hueOff val="-6622584"/>
                <a:satOff val="26541"/>
                <a:lumOff val="5752"/>
                <a:alphaOff val="0"/>
                <a:tint val="37000"/>
                <a:satMod val="30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數學</a:t>
          </a:r>
          <a:endParaRPr lang="zh-TW" altLang="en-US" sz="2900" kern="1200" dirty="0"/>
        </a:p>
      </dsp:txBody>
      <dsp:txXfrm rot="10800000">
        <a:off x="4270822" y="2069848"/>
        <a:ext cx="1158844" cy="1158844"/>
      </dsp:txXfrm>
    </dsp:sp>
    <dsp:sp modelId="{F25E2531-ED2D-4465-8C14-7428DA42B04D}">
      <dsp:nvSpPr>
        <dsp:cNvPr id="0" name=""/>
        <dsp:cNvSpPr/>
      </dsp:nvSpPr>
      <dsp:spPr>
        <a:xfrm rot="16200000">
          <a:off x="2556271" y="2069848"/>
          <a:ext cx="1638853" cy="1638853"/>
        </a:xfrm>
        <a:prstGeom prst="pieWedg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900" b="1" kern="1200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rPr>
            <a:t>英聽</a:t>
          </a:r>
          <a:endParaRPr lang="zh-TW" altLang="en-US" sz="2900" kern="1200" dirty="0"/>
        </a:p>
      </dsp:txBody>
      <dsp:txXfrm rot="5400000">
        <a:off x="3036280" y="2069848"/>
        <a:ext cx="1158844" cy="1158844"/>
      </dsp:txXfrm>
    </dsp:sp>
    <dsp:sp modelId="{7917D7AE-82EE-444E-9F83-8569EE9BDF16}">
      <dsp:nvSpPr>
        <dsp:cNvPr id="0" name=""/>
        <dsp:cNvSpPr/>
      </dsp:nvSpPr>
      <dsp:spPr>
        <a:xfrm>
          <a:off x="3950054" y="1691360"/>
          <a:ext cx="565839" cy="492034"/>
        </a:xfrm>
        <a:prstGeom prst="circular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24B5E03C-E5D2-475A-AE5F-1E96FCF523FF}">
      <dsp:nvSpPr>
        <dsp:cNvPr id="0" name=""/>
        <dsp:cNvSpPr/>
      </dsp:nvSpPr>
      <dsp:spPr>
        <a:xfrm rot="10800000">
          <a:off x="3950054" y="1880604"/>
          <a:ext cx="565839" cy="492034"/>
        </a:xfrm>
        <a:prstGeom prst="circularArrow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tint val="4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7D680-2AE3-49EA-9E21-8E7234DCD02A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84A66-2FD3-4632-B240-16BA4BC4509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617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2019/2/16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72871" y="1512076"/>
            <a:ext cx="68852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4800" b="1" dirty="0" smtClean="0">
                <a:ln w="6350">
                  <a:noFill/>
                </a:ln>
                <a:solidFill>
                  <a:srgbClr val="CC0066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107 </a:t>
            </a:r>
            <a:r>
              <a:rPr lang="zh-TW" altLang="en-US" sz="4800" b="1" dirty="0" smtClean="0">
                <a:ln w="6350">
                  <a:noFill/>
                </a:ln>
                <a:solidFill>
                  <a:srgbClr val="CC0066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第</a:t>
            </a:r>
            <a:r>
              <a:rPr lang="zh-TW" altLang="en-US" sz="4800" b="1" dirty="0">
                <a:ln w="6350">
                  <a:noFill/>
                </a:ln>
                <a:solidFill>
                  <a:srgbClr val="CC0066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zh-TW" altLang="en-US" sz="4800" b="1" dirty="0" smtClean="0">
                <a:ln w="6350">
                  <a:noFill/>
                </a:ln>
                <a:solidFill>
                  <a:srgbClr val="CC0066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學期 二 年 </a:t>
            </a:r>
            <a:r>
              <a:rPr lang="en-US" altLang="zh-TW" sz="4800" b="1" dirty="0" smtClean="0">
                <a:ln w="6350">
                  <a:noFill/>
                </a:ln>
                <a:solidFill>
                  <a:srgbClr val="CC0066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sz="4800" b="1" dirty="0" smtClean="0">
                <a:ln w="6350">
                  <a:noFill/>
                </a:ln>
                <a:solidFill>
                  <a:srgbClr val="CC0066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班 </a:t>
            </a:r>
            <a:endParaRPr lang="en-US" altLang="zh-TW" sz="4800" b="1" dirty="0" smtClean="0">
              <a:ln w="6350">
                <a:noFill/>
              </a:ln>
              <a:solidFill>
                <a:srgbClr val="CC0066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627783" y="2700505"/>
            <a:ext cx="377539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8000" b="1" dirty="0" smtClean="0">
                <a:ln w="6350">
                  <a:noFill/>
                </a:ln>
                <a:solidFill>
                  <a:srgbClr val="CC0066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家 長 日</a:t>
            </a:r>
            <a:endParaRPr lang="zh-CN" altLang="en-US" sz="8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19256" y="4365104"/>
            <a:ext cx="361148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ln w="6350">
                  <a:noFill/>
                </a:ln>
                <a:solidFill>
                  <a:srgbClr val="0070C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導師：方鈺茹</a:t>
            </a:r>
            <a:endParaRPr lang="zh-CN" altLang="en-US" sz="4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18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01228080733f9ecdf10826501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5400" y1="74686" x2="45400" y2="74686"/>
                        <a14:foregroundMark x1="46600" y1="79707" x2="46600" y2="79707"/>
                        <a14:foregroundMark x1="46400" y1="74268" x2="46400" y2="74268"/>
                        <a14:foregroundMark x1="47200" y1="74059" x2="47200" y2="74059"/>
                        <a14:foregroundMark x1="49000" y1="74059" x2="49000" y2="74059"/>
                        <a14:foregroundMark x1="43800" y1="83264" x2="43800" y2="83264"/>
                        <a14:foregroundMark x1="33200" y1="73431" x2="33200" y2="73431"/>
                        <a14:foregroundMark x1="29000" y1="72594" x2="29000" y2="72594"/>
                        <a14:foregroundMark x1="20000" y1="71967" x2="20000" y2="71967"/>
                        <a14:foregroundMark x1="16000" y1="78452" x2="16000" y2="78452"/>
                        <a14:foregroundMark x1="61000" y1="71757" x2="61000" y2="71757"/>
                        <a14:foregroundMark x1="19800" y1="68828" x2="19800" y2="68828"/>
                        <a14:foregroundMark x1="18000" y1="77197" x2="18000" y2="77197"/>
                        <a14:foregroundMark x1="17600" y1="84100" x2="17600" y2="84100"/>
                        <a14:foregroundMark x1="19400" y1="83473" x2="19400" y2="83473"/>
                        <a14:foregroundMark x1="65600" y1="74059" x2="65600" y2="74059"/>
                        <a14:foregroundMark x1="65400" y1="72385" x2="65400" y2="72385"/>
                        <a14:foregroundMark x1="50600" y1="84728" x2="50600" y2="84728"/>
                        <a14:backgroundMark x1="31800" y1="74059" x2="31800" y2="74059"/>
                        <a14:backgroundMark x1="37800" y1="74059" x2="37800" y2="74059"/>
                        <a14:backgroundMark x1="52400" y1="74059" x2="52400" y2="74059"/>
                        <a14:backgroundMark x1="76400" y1="83264" x2="76400" y2="83264"/>
                        <a14:backgroundMark x1="53600" y1="81172" x2="53600" y2="81172"/>
                        <a14:backgroundMark x1="58600" y1="76569" x2="58600" y2="76569"/>
                        <a14:backgroundMark x1="65600" y1="74686" x2="65600" y2="74686"/>
                        <a14:backgroundMark x1="70000" y1="73431" x2="70000" y2="73431"/>
                        <a14:backgroundMark x1="65200" y1="65690" x2="65200" y2="65690"/>
                        <a14:backgroundMark x1="62200" y1="83473" x2="62200" y2="8347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8640" y="404664"/>
            <a:ext cx="10008096" cy="7506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2123728" y="3429000"/>
            <a:ext cx="24482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6600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建議</a:t>
            </a:r>
            <a:endParaRPr lang="en-US" altLang="zh-TW" sz="6600" b="1" dirty="0">
              <a:ln w="6350">
                <a:noFill/>
              </a:ln>
              <a:solidFill>
                <a:srgbClr val="00CC00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書卷 (水平) 6"/>
          <p:cNvSpPr/>
          <p:nvPr/>
        </p:nvSpPr>
        <p:spPr>
          <a:xfrm>
            <a:off x="7685277" y="6182237"/>
            <a:ext cx="1368152" cy="692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1571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書卷 (水平) 3"/>
          <p:cNvSpPr/>
          <p:nvPr/>
        </p:nvSpPr>
        <p:spPr>
          <a:xfrm>
            <a:off x="7685277" y="6182237"/>
            <a:ext cx="1368152" cy="692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2908435" y="650405"/>
            <a:ext cx="35702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400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親師聯絡方式</a:t>
            </a:r>
            <a:endParaRPr lang="zh-TW" altLang="en-US" sz="4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5536" y="1700808"/>
            <a:ext cx="6936514" cy="3785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請善用聯絡簿留言。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導師</a:t>
            </a:r>
            <a:r>
              <a:rPr lang="zh-TW" altLang="en-US" sz="32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電話：</a:t>
            </a:r>
            <a:r>
              <a:rPr lang="en-US" altLang="zh-TW" sz="3200" b="1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0933xxxxxx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2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         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如未接聽，請傳簡訊。</a:t>
            </a:r>
            <a:r>
              <a:rPr lang="en-US" altLang="zh-TW" sz="32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32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班級教室：</a:t>
            </a:r>
            <a:r>
              <a:rPr lang="en-US" altLang="zh-TW" sz="32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02-26745666 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分機</a:t>
            </a:r>
            <a:r>
              <a:rPr lang="en-US" altLang="zh-TW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204</a:t>
            </a:r>
          </a:p>
          <a:p>
            <a:pPr>
              <a:lnSpc>
                <a:spcPct val="150000"/>
              </a:lnSpc>
            </a:pPr>
            <a:r>
              <a:rPr lang="zh-TW" altLang="en-US" sz="32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                    </a:t>
            </a:r>
            <a:r>
              <a:rPr lang="en-US" altLang="zh-TW" sz="32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上學時間，緊急用。</a:t>
            </a:r>
            <a:r>
              <a:rPr lang="en-US" altLang="zh-TW" sz="32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endParaRPr lang="en-US" altLang="zh-TW" sz="3200" b="1" dirty="0">
              <a:ln w="6350">
                <a:noFill/>
              </a:ln>
              <a:solidFill>
                <a:srgbClr val="FF0000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4651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979712" y="686053"/>
            <a:ext cx="469872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400" b="1" dirty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親師個別交流時間</a:t>
            </a:r>
            <a:endParaRPr lang="zh-TW" altLang="en-US" sz="4400" b="1" dirty="0">
              <a:solidFill>
                <a:srgbClr val="00CC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44454" y="1628800"/>
            <a:ext cx="756923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今日家長日的說明到此結束，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ts val="5000"/>
              </a:lnSpc>
            </a:pP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若您還有任何疑問或想要了解的地方，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ts val="5000"/>
              </a:lnSpc>
            </a:pPr>
            <a:r>
              <a:rPr lang="zh-TW" altLang="en-US" sz="32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歡迎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找老師討論。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ts val="5000"/>
              </a:lnSpc>
            </a:pPr>
            <a:r>
              <a:rPr lang="zh-TW" altLang="en-US" sz="32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若沒有的話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，再次，跟您說聲感謝。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ts val="5000"/>
              </a:lnSpc>
            </a:pPr>
            <a:r>
              <a:rPr lang="zh-TW" altLang="en-US" sz="32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今日若有不周之處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，也煩請您見諒。</a:t>
            </a:r>
          </a:p>
          <a:p>
            <a:pPr algn="ctr">
              <a:lnSpc>
                <a:spcPts val="4300"/>
              </a:lnSpc>
            </a:pPr>
            <a:endParaRPr lang="en-US" altLang="zh-TW" sz="28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algn="ctr">
              <a:lnSpc>
                <a:spcPts val="4300"/>
              </a:lnSpc>
            </a:pPr>
            <a:r>
              <a:rPr lang="zh-TW" altLang="en-US" sz="36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我們</a:t>
            </a:r>
            <a:r>
              <a:rPr lang="en-US" altLang="zh-TW" sz="36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3.23</a:t>
            </a:r>
            <a:r>
              <a:rPr lang="zh-TW" altLang="en-US" sz="36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運動會再見喔！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書卷 (水平) 7"/>
          <p:cNvSpPr/>
          <p:nvPr/>
        </p:nvSpPr>
        <p:spPr>
          <a:xfrm>
            <a:off x="7668344" y="6192688"/>
            <a:ext cx="1368152" cy="692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076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139232" y="2852936"/>
            <a:ext cx="7571303" cy="9900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7000"/>
              </a:lnSpc>
              <a:defRPr/>
            </a:pPr>
            <a:r>
              <a:rPr lang="zh-TW" altLang="en-US" sz="7200" b="1" dirty="0" smtClean="0">
                <a:ln w="6350">
                  <a:noFill/>
                </a:ln>
                <a:solidFill>
                  <a:srgbClr val="FF0066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感謝有您的參與！</a:t>
            </a:r>
            <a:endParaRPr lang="en-US" altLang="zh-TW" sz="7200" b="1" dirty="0">
              <a:ln w="6350">
                <a:noFill/>
              </a:ln>
              <a:solidFill>
                <a:srgbClr val="FF0066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919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書卷 (水平) 3"/>
          <p:cNvSpPr/>
          <p:nvPr/>
        </p:nvSpPr>
        <p:spPr>
          <a:xfrm>
            <a:off x="7668344" y="6182237"/>
            <a:ext cx="1368152" cy="692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683568" y="363130"/>
            <a:ext cx="74959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4400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本學期重要記事</a:t>
            </a:r>
            <a:r>
              <a:rPr lang="en-US" altLang="zh-TW" sz="44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已貼於聯絡簿</a:t>
            </a:r>
            <a:r>
              <a:rPr lang="en-US" altLang="zh-TW" sz="3200" b="1" dirty="0" err="1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P.1</a:t>
            </a:r>
            <a:r>
              <a:rPr lang="en-US" altLang="zh-TW" sz="44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3568" y="1132571"/>
            <a:ext cx="7310014" cy="5221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lnSpc>
                <a:spcPts val="5000"/>
              </a:lnSpc>
              <a:buFont typeface="Wingdings" panose="05000000000000000000" pitchFamily="2" charset="2"/>
              <a:buChar char="u"/>
            </a:pPr>
            <a:r>
              <a:rPr lang="en-US" altLang="zh-TW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2/23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六</a:t>
            </a:r>
            <a:r>
              <a:rPr lang="en-US" altLang="zh-TW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補課</a:t>
            </a:r>
            <a:r>
              <a:rPr lang="en-US" altLang="zh-TW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(3/1(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en-US" altLang="zh-TW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課程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)12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40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放學</a:t>
            </a:r>
            <a:endParaRPr lang="en-US" altLang="zh-TW" sz="2800" b="1" dirty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lnSpc>
                <a:spcPts val="5000"/>
              </a:lnSpc>
              <a:buFont typeface="Wingdings" panose="05000000000000000000" pitchFamily="2" charset="2"/>
              <a:buChar char="u"/>
            </a:pP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2/28(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四</a:t>
            </a:r>
            <a:r>
              <a:rPr lang="en-US" altLang="zh-TW" sz="2800" b="1" dirty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~3/3(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和平紀念日連假四天</a:t>
            </a:r>
            <a:endParaRPr lang="en-US" altLang="zh-TW" sz="2800" b="1" dirty="0" smtClean="0">
              <a:ln w="6350">
                <a:noFill/>
              </a:ln>
              <a:solidFill>
                <a:srgbClr val="FF9900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lnSpc>
                <a:spcPts val="5000"/>
              </a:lnSpc>
              <a:buFont typeface="Wingdings" panose="05000000000000000000" pitchFamily="2" charset="2"/>
              <a:buChar char="u"/>
            </a:pP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3/23(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六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校慶園遊會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(3/25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補假一天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457200" indent="-457200">
              <a:lnSpc>
                <a:spcPts val="5000"/>
              </a:lnSpc>
              <a:buFont typeface="Wingdings" panose="05000000000000000000" pitchFamily="2" charset="2"/>
              <a:buChar char="u"/>
            </a:pP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4/4(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四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)~4/7(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清明節連假四天</a:t>
            </a:r>
            <a:endParaRPr lang="en-US" altLang="zh-TW" sz="2800" b="1" dirty="0" smtClean="0">
              <a:ln w="6350">
                <a:noFill/>
              </a:ln>
              <a:solidFill>
                <a:srgbClr val="FF9900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lnSpc>
                <a:spcPts val="5000"/>
              </a:lnSpc>
              <a:buFont typeface="Wingdings" panose="05000000000000000000" pitchFamily="2" charset="2"/>
              <a:buChar char="u"/>
            </a:pP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4/18(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四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)~4/19(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期末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評量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國、英、數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457200" indent="-457200">
              <a:lnSpc>
                <a:spcPts val="5000"/>
              </a:lnSpc>
              <a:buFont typeface="Wingdings" panose="05000000000000000000" pitchFamily="2" charset="2"/>
              <a:buChar char="u"/>
            </a:pP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6/7~6/9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日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端午節連假三天</a:t>
            </a:r>
            <a:endParaRPr lang="en-US" altLang="zh-TW" sz="2800" b="1" dirty="0" smtClean="0">
              <a:ln w="6350">
                <a:noFill/>
              </a:ln>
              <a:solidFill>
                <a:srgbClr val="FF9900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lnSpc>
                <a:spcPts val="5000"/>
              </a:lnSpc>
              <a:buFont typeface="Wingdings" panose="05000000000000000000" pitchFamily="2" charset="2"/>
              <a:buChar char="u"/>
            </a:pP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6/19(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)~6/20(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四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期末評量</a:t>
            </a:r>
            <a:r>
              <a:rPr lang="en-US" altLang="zh-TW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國、英、數</a:t>
            </a:r>
            <a:r>
              <a:rPr lang="en-US" altLang="zh-TW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endParaRPr lang="en-US" altLang="zh-TW" sz="28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lnSpc>
                <a:spcPts val="5000"/>
              </a:lnSpc>
              <a:buFont typeface="Wingdings" panose="05000000000000000000" pitchFamily="2" charset="2"/>
              <a:buChar char="u"/>
            </a:pP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6/28(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五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休業式</a:t>
            </a:r>
            <a:r>
              <a:rPr lang="en-US" altLang="zh-TW" sz="2800" b="1" dirty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11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50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放學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989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書卷 (水平) 3"/>
          <p:cNvSpPr/>
          <p:nvPr/>
        </p:nvSpPr>
        <p:spPr>
          <a:xfrm>
            <a:off x="7668344" y="6182237"/>
            <a:ext cx="1368152" cy="692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1139359" y="404664"/>
            <a:ext cx="6817017" cy="733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</a:pPr>
            <a:r>
              <a:rPr lang="en-US" altLang="zh-TW" sz="4400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3/23</a:t>
            </a:r>
            <a:r>
              <a:rPr lang="zh-TW" altLang="en-US" sz="4400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4400" b="1" dirty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4400" b="1" dirty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六</a:t>
            </a:r>
            <a:r>
              <a:rPr lang="en-US" altLang="zh-TW" sz="4400" b="1" dirty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4400" b="1" dirty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校慶園遊</a:t>
            </a:r>
            <a:r>
              <a:rPr lang="zh-TW" altLang="en-US" sz="4400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會</a:t>
            </a:r>
            <a:endParaRPr lang="zh-TW" altLang="en-US" sz="4400" dirty="0">
              <a:solidFill>
                <a:srgbClr val="00CC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3568" y="1844824"/>
            <a:ext cx="80648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3600" b="1" dirty="0" smtClean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穿紅色班服</a:t>
            </a:r>
            <a:r>
              <a:rPr lang="zh-TW" altLang="en-US" sz="36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3600" b="1" dirty="0" smtClean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運動褲</a:t>
            </a:r>
            <a:endParaRPr lang="en-US" altLang="zh-TW" sz="3600" b="1" dirty="0" smtClean="0">
              <a:ln w="6350">
                <a:noFill/>
              </a:ln>
              <a:solidFill>
                <a:srgbClr val="9900FF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lvl="0">
              <a:lnSpc>
                <a:spcPct val="150000"/>
              </a:lnSpc>
            </a:pPr>
            <a:r>
              <a:rPr lang="zh-TW" altLang="en-US" sz="3600" b="1" dirty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6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(3/18</a:t>
            </a:r>
            <a:r>
              <a:rPr lang="zh-TW" altLang="en-US" sz="36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不穿班服，</a:t>
            </a:r>
            <a:r>
              <a:rPr lang="en-US" altLang="zh-TW" sz="36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3/19</a:t>
            </a:r>
            <a:r>
              <a:rPr lang="zh-TW" altLang="en-US" sz="36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en-US" altLang="zh-TW" sz="36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3/23</a:t>
            </a:r>
            <a:r>
              <a:rPr lang="zh-TW" altLang="en-US" sz="36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穿班服</a:t>
            </a:r>
            <a:r>
              <a:rPr lang="en-US" altLang="zh-TW" sz="36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3600" b="1" dirty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競賽項目：</a:t>
            </a:r>
            <a:r>
              <a:rPr lang="en-US" altLang="zh-TW" sz="3600" b="1" dirty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60</a:t>
            </a:r>
            <a:r>
              <a:rPr lang="zh-TW" altLang="en-US" sz="3600" b="1" dirty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公尺賽跑</a:t>
            </a:r>
            <a:endParaRPr lang="en-US" altLang="zh-TW" sz="3600" b="1" dirty="0">
              <a:ln w="6350">
                <a:noFill/>
              </a:ln>
              <a:solidFill>
                <a:srgbClr val="9900FF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3600" b="1" dirty="0" smtClean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表演項目：大會舞</a:t>
            </a:r>
            <a:endParaRPr lang="en-US" altLang="zh-TW" sz="3600" b="1" dirty="0" smtClean="0">
              <a:ln w="6350">
                <a:noFill/>
              </a:ln>
              <a:solidFill>
                <a:srgbClr val="9900FF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en-US" altLang="zh-TW" sz="3600" b="1" dirty="0" smtClean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3/25(</a:t>
            </a:r>
            <a:r>
              <a:rPr lang="zh-TW" altLang="en-US" sz="3600" b="1" dirty="0" smtClean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3600" b="1" dirty="0" smtClean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b="1" dirty="0" smtClean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補假一天</a:t>
            </a:r>
            <a:endParaRPr lang="en-US" altLang="zh-TW" sz="3600" b="1" dirty="0" smtClean="0">
              <a:ln w="6350">
                <a:noFill/>
              </a:ln>
              <a:solidFill>
                <a:srgbClr val="9900FF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2910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書卷 (水平) 3"/>
          <p:cNvSpPr/>
          <p:nvPr/>
        </p:nvSpPr>
        <p:spPr>
          <a:xfrm>
            <a:off x="7668344" y="6182237"/>
            <a:ext cx="1368152" cy="692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419872" y="332656"/>
            <a:ext cx="24416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校務宣導</a:t>
            </a:r>
            <a:endParaRPr lang="zh-TW" altLang="en-US" sz="4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41918" y="1102097"/>
            <a:ext cx="8797601" cy="52014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全校每週二 升旗、穿校服。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星期一穿紅色班服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期中和期末評量請假，僅能事後補考。</a:t>
            </a:r>
            <a:endParaRPr lang="en-US" altLang="zh-TW" sz="28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上學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時間，學生若需臨時請假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需填寫外出申請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單。</a:t>
            </a:r>
            <a:endParaRPr lang="en-US" altLang="zh-TW" sz="28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到校門口時，請交給</a:t>
            </a:r>
            <a:r>
              <a:rPr lang="zh-TW" altLang="en-US" sz="2800" b="1" dirty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警衛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長期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請假</a:t>
            </a:r>
            <a:r>
              <a:rPr lang="en-US" altLang="zh-TW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(3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日以上</a:t>
            </a:r>
            <a:r>
              <a:rPr lang="en-US" altLang="zh-TW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請填寫長期請假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單。</a:t>
            </a:r>
            <a:endParaRPr lang="en-US" altLang="zh-TW" sz="28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三天前提出申請，才能退午餐費喔！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TW" altLang="en-US" sz="2800" b="1" dirty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若為出國者，請附上電子機票。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0099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課後班或社團相關問題請洽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#829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孫老師。</a:t>
            </a:r>
            <a:endParaRPr lang="en-US" altLang="zh-TW" sz="2800" b="1" dirty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zh-TW" altLang="en-US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歡迎報名擔任午餐監廚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北大國小</a:t>
            </a:r>
            <a:r>
              <a:rPr lang="en-US" altLang="zh-TW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zh-TW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75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書卷 (水平) 3"/>
          <p:cNvSpPr/>
          <p:nvPr/>
        </p:nvSpPr>
        <p:spPr>
          <a:xfrm>
            <a:off x="7668344" y="6182237"/>
            <a:ext cx="1368152" cy="692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1475656" y="332656"/>
            <a:ext cx="63914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三年級須具備的基本能力</a:t>
            </a:r>
            <a:endParaRPr lang="zh-TW" altLang="en-US" sz="4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74080704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6245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書卷 (水平) 3"/>
          <p:cNvSpPr/>
          <p:nvPr/>
        </p:nvSpPr>
        <p:spPr>
          <a:xfrm>
            <a:off x="7668344" y="6182237"/>
            <a:ext cx="1368152" cy="692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179512" y="5920627"/>
            <a:ext cx="72248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微軟正黑體" panose="020B0604030504040204" pitchFamily="34" charset="-120"/>
              <a:buChar char="★"/>
              <a:defRPr/>
            </a:pPr>
            <a:r>
              <a:rPr lang="zh-TW" altLang="en-US" sz="2800" b="1" dirty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各科成績的計算方式請詳見紙本</a:t>
            </a:r>
            <a:r>
              <a:rPr lang="zh-TW" altLang="en-US" sz="28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prstClr val="white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資料。</a:t>
            </a:r>
            <a:endParaRPr lang="en-US" altLang="zh-TW" sz="2800" b="1" dirty="0" smtClean="0">
              <a:ln w="6350">
                <a:noFill/>
              </a:ln>
              <a:solidFill>
                <a:srgbClr val="FF0000"/>
              </a:solidFill>
              <a:effectLst>
                <a:glow rad="127000">
                  <a:prstClr val="white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0384" y="404664"/>
            <a:ext cx="7859216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學生作業內容</a:t>
            </a:r>
            <a:endParaRPr lang="zh-TW" altLang="en-US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0" name="資料庫圖表 9"/>
          <p:cNvGraphicFramePr/>
          <p:nvPr>
            <p:extLst>
              <p:ext uri="{D42A27DB-BD31-4B8C-83A1-F6EECF244321}">
                <p14:modId xmlns:p14="http://schemas.microsoft.com/office/powerpoint/2010/main" val="3832409414"/>
              </p:ext>
            </p:extLst>
          </p:nvPr>
        </p:nvGraphicFramePr>
        <p:xfrm>
          <a:off x="158635" y="1386513"/>
          <a:ext cx="84659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546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書卷 (水平) 3"/>
          <p:cNvSpPr/>
          <p:nvPr/>
        </p:nvSpPr>
        <p:spPr>
          <a:xfrm>
            <a:off x="7668344" y="6182237"/>
            <a:ext cx="1368152" cy="692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0384" y="404664"/>
            <a:ext cx="7859216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親師交流</a:t>
            </a:r>
            <a:r>
              <a:rPr lang="en-US" altLang="zh-TW" b="1" dirty="0" smtClean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—</a:t>
            </a:r>
            <a:r>
              <a:rPr lang="zh-TW" altLang="en-US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健康最重要</a:t>
            </a:r>
            <a:endParaRPr lang="zh-TW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95536" y="1261914"/>
            <a:ext cx="7704856" cy="5635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若孩子出現發燒症狀，或醫生確診為流感、腸病毒、水痘等，請主動通知導師，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待孩子恢復健康後，再到校上課，避免因抵抗力低又生病喔！</a:t>
            </a:r>
            <a:endParaRPr lang="en-US" altLang="zh-TW" sz="3200" b="1" dirty="0" smtClean="0">
              <a:ln w="6350">
                <a:noFill/>
              </a:ln>
              <a:solidFill>
                <a:srgbClr val="FF0000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若孩子有收</a:t>
            </a:r>
            <a:r>
              <a:rPr lang="zh-TW" altLang="en-US" sz="32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到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牙齒或視力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的檢查結果通知單時，請家長協助孩子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複診，並交回回條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，謝謝您！</a:t>
            </a:r>
            <a:endParaRPr lang="en-US" altLang="zh-TW" sz="3200" b="1" dirty="0" smtClean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67707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書卷 (水平) 3"/>
          <p:cNvSpPr/>
          <p:nvPr/>
        </p:nvSpPr>
        <p:spPr>
          <a:xfrm>
            <a:off x="7668344" y="6182237"/>
            <a:ext cx="1368152" cy="692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0384" y="404664"/>
            <a:ext cx="7859216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親師交流</a:t>
            </a:r>
            <a:r>
              <a:rPr lang="en-US" altLang="zh-TW" b="1" dirty="0" smtClean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—</a:t>
            </a:r>
            <a:r>
              <a:rPr lang="zh-TW" altLang="en-US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習慣的養成</a:t>
            </a:r>
            <a:endParaRPr lang="zh-TW" altLang="en-US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95536" y="1261914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請協助孩子常說請和謝謝，做個有禮貌的人。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請協助孩子上學準時到教室、用心書寫</a:t>
            </a:r>
            <a:r>
              <a:rPr lang="zh-TW" altLang="en-US" sz="32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作業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32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認真準備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考試、</a:t>
            </a:r>
            <a:r>
              <a:rPr lang="zh-TW" altLang="en-US" sz="3200" b="1" dirty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帶齊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學用品。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83568" y="4356353"/>
            <a:ext cx="6624736" cy="1825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從小開始</a:t>
            </a:r>
            <a:r>
              <a:rPr lang="zh-TW" altLang="en-US" sz="40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養成良好</a:t>
            </a:r>
            <a:r>
              <a:rPr lang="zh-TW" altLang="en-US" sz="4000" b="1" dirty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習慣</a:t>
            </a:r>
            <a:r>
              <a:rPr lang="zh-TW" altLang="en-US" sz="40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sz="4000" b="1" dirty="0" smtClean="0">
              <a:ln w="6350">
                <a:noFill/>
              </a:ln>
              <a:solidFill>
                <a:srgbClr val="FF0000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0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孩子長大一定</a:t>
            </a:r>
            <a:r>
              <a:rPr lang="zh-TW" altLang="en-US" sz="4000" b="1" dirty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會感謝您！</a:t>
            </a:r>
            <a:endParaRPr lang="en-US" altLang="zh-TW" sz="4000" b="1" dirty="0">
              <a:ln w="6350">
                <a:noFill/>
              </a:ln>
              <a:solidFill>
                <a:srgbClr val="FF0000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8093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書卷 (水平) 3"/>
          <p:cNvSpPr/>
          <p:nvPr/>
        </p:nvSpPr>
        <p:spPr>
          <a:xfrm>
            <a:off x="7668344" y="6182237"/>
            <a:ext cx="1368152" cy="69269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0384" y="404664"/>
            <a:ext cx="7859216" cy="8572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b="1" dirty="0" smtClean="0">
                <a:ln w="6350">
                  <a:noFill/>
                </a:ln>
                <a:solidFill>
                  <a:srgbClr val="00CC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親師交流</a:t>
            </a:r>
            <a:r>
              <a:rPr lang="en-US" altLang="zh-TW" b="1" dirty="0" smtClean="0">
                <a:ln w="6350">
                  <a:noFill/>
                </a:ln>
                <a:solidFill>
                  <a:srgbClr val="9900FF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—</a:t>
            </a:r>
            <a:r>
              <a:rPr lang="zh-TW" altLang="en-US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寫作的練習</a:t>
            </a:r>
            <a:endParaRPr lang="zh-TW" altLang="en-US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95536" y="1261914"/>
            <a:ext cx="7704856" cy="29565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王文華老師「入門</a:t>
            </a:r>
            <a:r>
              <a:rPr lang="en-US" altLang="zh-TW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招，寫作不頭痛」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先講再寫，作文便輕鬆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練習自我提問，文章變具體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3200" b="1" dirty="0" smtClean="0">
                <a:ln w="6350">
                  <a:noFill/>
                </a:ln>
                <a:solidFill>
                  <a:srgbClr val="6600CC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玩中學觀察，情感變豐富</a:t>
            </a:r>
            <a:endParaRPr lang="en-US" altLang="zh-TW" sz="3200" b="1" dirty="0" smtClean="0">
              <a:ln w="6350">
                <a:noFill/>
              </a:ln>
              <a:solidFill>
                <a:srgbClr val="6600CC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00803" y="4293096"/>
            <a:ext cx="66247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000" b="1" dirty="0" smtClean="0">
                <a:ln w="6350">
                  <a:noFill/>
                </a:ln>
                <a:solidFill>
                  <a:srgbClr val="FF0000"/>
                </a:solidFill>
                <a:effectLst>
                  <a:glow rad="127000">
                    <a:schemeClr val="bg1"/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鼓勵孩子在聯絡簿書寫日記，記錄自己生活的點點滴滴。</a:t>
            </a:r>
            <a:endParaRPr lang="en-US" altLang="zh-TW" sz="4000" b="1" dirty="0">
              <a:ln w="6350">
                <a:noFill/>
              </a:ln>
              <a:solidFill>
                <a:srgbClr val="FF0000"/>
              </a:solidFill>
              <a:effectLst>
                <a:glow rad="127000">
                  <a:schemeClr val="bg1"/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3843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705</Words>
  <Application>Microsoft Office PowerPoint</Application>
  <PresentationFormat>如螢幕大小 (4:3)</PresentationFormat>
  <Paragraphs>85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26</cp:revision>
  <dcterms:created xsi:type="dcterms:W3CDTF">2019-02-13T13:36:28Z</dcterms:created>
  <dcterms:modified xsi:type="dcterms:W3CDTF">2019-02-16T11:02:07Z</dcterms:modified>
</cp:coreProperties>
</file>