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6" r:id="rId11"/>
    <p:sldId id="268" r:id="rId12"/>
    <p:sldId id="267" r:id="rId13"/>
    <p:sldId id="265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72AD98-B145-4D44-B944-466460936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1B84213-DCDD-4B6B-B792-FC710F2A7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FE7587-8149-40B7-BCC5-3655D128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F1C2-7A14-45AE-912D-B75A31082C3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BD043F-35D1-4EDA-81D5-316FCC59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CEA361-C848-4BD5-B753-E9CD061B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12DD-A45E-410C-AB5B-6371B041A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06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6BEAFA-2817-446F-A075-4E1202B5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43FCEC-34AD-4778-B22D-2C53AA3A1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6B2A0F-DF9C-4275-8C2A-5DA6E6E1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F1C2-7A14-45AE-912D-B75A31082C3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0F3DF9-1BE1-4867-A14E-AFFC83F1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F5CC1E-92CD-4B04-B605-BE8DA1EF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12DD-A45E-410C-AB5B-6371B041A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97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8E21FC3-CDD6-4D0E-87B9-61386E6CF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608D2BE-DF02-460B-975F-A329214E7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1A63F7-63A4-4110-A606-FFEDB2B0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F1C2-7A14-45AE-912D-B75A31082C3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E4EB43-BBAB-42CF-98EE-ECB679224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BA7F2D-6D0A-4CFE-858E-A513D256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12DD-A45E-410C-AB5B-6371B041A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09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B6DE76-3049-4484-AF02-8E12F50F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470AB8-BD88-4218-9D7F-E000EB617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8A0900-9A09-456E-9800-E07B0C17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F1C2-7A14-45AE-912D-B75A31082C3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DD52E6-A6DD-4177-980E-1B79294A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B9661A-E1CE-4ED6-B4F7-462E4A2F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12DD-A45E-410C-AB5B-6371B041A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80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9544C8-3813-432D-9F32-5571D4D4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FFCB3F-65FE-4BC6-B0B3-433302D48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114A2F-C62A-4F36-AC05-C2247D07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F1C2-7A14-45AE-912D-B75A31082C3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992774-7CA0-4E20-802D-6915D9AA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AEBC0A-0A2C-485D-95FE-97F37265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12DD-A45E-410C-AB5B-6371B041A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3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E9C74A-25C0-43EE-9ED1-C308E499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46E80C-8D59-4572-B834-C66E1F2FD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7A40517-AC43-4566-AB8B-F689F31C7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3D65632-19FE-4D05-B0B0-9B71FA6C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F1C2-7A14-45AE-912D-B75A31082C3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ACEF46-416C-4C3A-9A51-D9D17833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CD0D5F5-DD18-42FC-924D-17D888D3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12DD-A45E-410C-AB5B-6371B041A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48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1853C0-44E3-4518-81A6-651CBC52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3E92814-F769-44F5-8D9B-D3C2B18A3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EABE118-3F14-4F0C-96C0-54910C8B6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C039509-CC5B-4843-B108-B254FA40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0ED0160-0C20-405E-8762-9624FC25D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CBB623A-4F18-42A5-845C-D31A7214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F1C2-7A14-45AE-912D-B75A31082C3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B48D983-DF86-459F-A755-FBA7E6A1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D3D3E20-2BC1-4E10-B88A-C623DA6A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12DD-A45E-410C-AB5B-6371B041A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9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3D813C-F9C7-4BAF-9B0C-C7371B37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8B52821-E082-4080-937B-2A3FE0D0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F1C2-7A14-45AE-912D-B75A31082C3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38A181B-0184-470F-A7F4-C452E5FD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9DC76DE-BE63-4C25-BEF4-1CA87CD9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12DD-A45E-410C-AB5B-6371B041A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4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59FB176-BC37-47B9-A811-767CF9DD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F1C2-7A14-45AE-912D-B75A31082C3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A8539B7-284B-453B-BCA2-6FC2DB8C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D063FC-B321-438D-9FC2-218DAA90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12DD-A45E-410C-AB5B-6371B041A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64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4AC518-A727-4F6A-9BBC-1966D1E1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8F96DE-7D76-4A1C-92AC-8B5DD7356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A0C9AA4-466D-418B-9CEC-83267764E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C77165D-D178-44A5-80B2-A1B0E3B3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F1C2-7A14-45AE-912D-B75A31082C3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2120575-8BBD-4C35-9293-08128C28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AFCC06B-279A-4D2F-A335-EB295E73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12DD-A45E-410C-AB5B-6371B041A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57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DA6F93-4052-487B-A7FF-BA17A7BD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51FE0C4-A9F1-4434-8B02-514B0146A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6628B24-4BE1-45B8-8E2D-C94ABEF95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76055D7-5CB2-48FF-8AA9-130063F2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F1C2-7A14-45AE-912D-B75A31082C3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F31D1D6-DCC6-4AA3-A1C1-7F8523729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A4956F7-11EE-4AFD-9EE1-EE0881D9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12DD-A45E-410C-AB5B-6371B041A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99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AB7E670-5CD1-4A13-A2FC-1D7E555D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C1B9BA5-D194-414D-95F7-7F9354F2A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47609C-784F-417D-9DE8-652A2B266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0F1C2-7A14-45AE-912D-B75A31082C3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C35757-C0A3-431E-A3B4-7A0469C00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195DF1-ACF6-47A1-9599-D3BB7505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812DD-A45E-410C-AB5B-6371B041A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92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portal.hc.edu.tw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44EB97-B086-4A54-8D0E-B4FF4792EB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學生如何進入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Suite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A9C126D-793E-49FB-BAE2-A892AD7AED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西門資訊組</a:t>
            </a:r>
          </a:p>
        </p:txBody>
      </p:sp>
    </p:spTree>
    <p:extLst>
      <p:ext uri="{BB962C8B-B14F-4D97-AF65-F5344CB8AC3E}">
        <p14:creationId xmlns:p14="http://schemas.microsoft.com/office/powerpoint/2010/main" val="138212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79C6BF2-F0BE-46F2-B4C5-077969E6C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421"/>
            <a:ext cx="12192000" cy="6858000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04D1A854-F3E9-4D85-A9B7-94119F8FE0D8}"/>
              </a:ext>
            </a:extLst>
          </p:cNvPr>
          <p:cNvSpPr/>
          <p:nvPr/>
        </p:nvSpPr>
        <p:spPr>
          <a:xfrm>
            <a:off x="8100767" y="-80420"/>
            <a:ext cx="1574275" cy="39150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38DB285-163D-4AA6-BD5D-9AC2957FCD66}"/>
              </a:ext>
            </a:extLst>
          </p:cNvPr>
          <p:cNvSpPr/>
          <p:nvPr/>
        </p:nvSpPr>
        <p:spPr>
          <a:xfrm>
            <a:off x="11510128" y="1003660"/>
            <a:ext cx="681872" cy="56118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BBCCB37-0D81-4492-828A-309CB8E2D63B}"/>
              </a:ext>
            </a:extLst>
          </p:cNvPr>
          <p:cNvSpPr txBox="1"/>
          <p:nvPr/>
        </p:nvSpPr>
        <p:spPr>
          <a:xfrm>
            <a:off x="11063926" y="1729372"/>
            <a:ext cx="11280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點選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CFFBF3C-BB07-4101-88DF-EEB08C4685E3}"/>
              </a:ext>
            </a:extLst>
          </p:cNvPr>
          <p:cNvSpPr txBox="1"/>
          <p:nvPr/>
        </p:nvSpPr>
        <p:spPr>
          <a:xfrm>
            <a:off x="7880807" y="357329"/>
            <a:ext cx="2014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開新分頁</a:t>
            </a:r>
          </a:p>
        </p:txBody>
      </p:sp>
    </p:spTree>
    <p:extLst>
      <p:ext uri="{BB962C8B-B14F-4D97-AF65-F5344CB8AC3E}">
        <p14:creationId xmlns:p14="http://schemas.microsoft.com/office/powerpoint/2010/main" val="360818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E01B12E-05CD-4FED-8030-5D45D37BF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17850E33-064D-47AC-88DF-319DF49F0D43}"/>
              </a:ext>
            </a:extLst>
          </p:cNvPr>
          <p:cNvSpPr txBox="1"/>
          <p:nvPr/>
        </p:nvSpPr>
        <p:spPr>
          <a:xfrm>
            <a:off x="8882306" y="5505254"/>
            <a:ext cx="29978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登出其他帳號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C00FFE6-7212-4F8B-8881-425D7380C609}"/>
              </a:ext>
            </a:extLst>
          </p:cNvPr>
          <p:cNvSpPr/>
          <p:nvPr/>
        </p:nvSpPr>
        <p:spPr>
          <a:xfrm>
            <a:off x="8705554" y="1550415"/>
            <a:ext cx="3351327" cy="395483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671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5801CCF-45D9-4E47-B4E3-05FF74F4A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CFB3FDA8-B4CD-4E51-BC6A-6FD8FCCF13A3}"/>
              </a:ext>
            </a:extLst>
          </p:cNvPr>
          <p:cNvSpPr/>
          <p:nvPr/>
        </p:nvSpPr>
        <p:spPr>
          <a:xfrm>
            <a:off x="9247695" y="2643924"/>
            <a:ext cx="876693" cy="78507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6E4910E4-59D6-4256-9DF0-666283C37045}"/>
              </a:ext>
            </a:extLst>
          </p:cNvPr>
          <p:cNvSpPr/>
          <p:nvPr/>
        </p:nvSpPr>
        <p:spPr>
          <a:xfrm>
            <a:off x="9247694" y="4464868"/>
            <a:ext cx="876693" cy="78507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AB70A448-1F34-44B2-B021-184E4ED880B8}"/>
              </a:ext>
            </a:extLst>
          </p:cNvPr>
          <p:cNvSpPr/>
          <p:nvPr/>
        </p:nvSpPr>
        <p:spPr>
          <a:xfrm>
            <a:off x="10191946" y="1768803"/>
            <a:ext cx="876693" cy="78507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1548692-7F53-4C60-9BB0-CDC9989A5C8C}"/>
              </a:ext>
            </a:extLst>
          </p:cNvPr>
          <p:cNvSpPr txBox="1"/>
          <p:nvPr/>
        </p:nvSpPr>
        <p:spPr>
          <a:xfrm>
            <a:off x="9159662" y="5749758"/>
            <a:ext cx="299782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/>
              <a:t>線上學習常用的應用程式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D7C47AE-3B3D-418D-9FDE-58442E457A34}"/>
              </a:ext>
            </a:extLst>
          </p:cNvPr>
          <p:cNvSpPr/>
          <p:nvPr/>
        </p:nvSpPr>
        <p:spPr>
          <a:xfrm>
            <a:off x="11087494" y="980388"/>
            <a:ext cx="639452" cy="6342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FB315ED-1D45-496B-AAAC-F826A0A720C5}"/>
              </a:ext>
            </a:extLst>
          </p:cNvPr>
          <p:cNvSpPr txBox="1"/>
          <p:nvPr/>
        </p:nvSpPr>
        <p:spPr>
          <a:xfrm>
            <a:off x="10843183" y="285259"/>
            <a:ext cx="11280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點選</a:t>
            </a:r>
          </a:p>
        </p:txBody>
      </p:sp>
    </p:spTree>
    <p:extLst>
      <p:ext uri="{BB962C8B-B14F-4D97-AF65-F5344CB8AC3E}">
        <p14:creationId xmlns:p14="http://schemas.microsoft.com/office/powerpoint/2010/main" val="1726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5DEDDDC3-D76C-4E0B-8B49-5296EB0A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E65DFE6-878D-4287-8E54-DB59FA429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r>
              <a:rPr lang="zh-TW" altLang="en-US" sz="3600" dirty="0"/>
              <a:t>若是要用</a:t>
            </a:r>
            <a:r>
              <a:rPr lang="en-US" altLang="zh-TW" sz="3600" dirty="0"/>
              <a:t>Google classroom</a:t>
            </a:r>
            <a:r>
              <a:rPr lang="zh-TW" altLang="en-US" sz="3600" dirty="0"/>
              <a:t>或是</a:t>
            </a:r>
            <a:r>
              <a:rPr lang="en-US" altLang="zh-TW" sz="3600" dirty="0"/>
              <a:t>Google</a:t>
            </a:r>
            <a:r>
              <a:rPr lang="zh-TW" altLang="en-US" sz="3600" dirty="0"/>
              <a:t> </a:t>
            </a:r>
            <a:r>
              <a:rPr lang="en-US" altLang="zh-TW" sz="3600" dirty="0"/>
              <a:t>meet</a:t>
            </a:r>
            <a:r>
              <a:rPr lang="zh-TW" altLang="en-US" sz="3600" dirty="0"/>
              <a:t>，都請先由</a:t>
            </a:r>
            <a:r>
              <a:rPr lang="zh-TW" altLang="en-US" sz="3600" dirty="0">
                <a:hlinkClick r:id="rId2"/>
              </a:rPr>
              <a:t>「新竹市教育</a:t>
            </a:r>
            <a:r>
              <a:rPr lang="en-US" altLang="zh-TW" sz="3600" dirty="0">
                <a:hlinkClick r:id="rId2"/>
              </a:rPr>
              <a:t>google</a:t>
            </a:r>
            <a:r>
              <a:rPr lang="zh-TW" altLang="en-US" sz="3600" dirty="0">
                <a:hlinkClick r:id="rId2"/>
              </a:rPr>
              <a:t>單一入口」</a:t>
            </a:r>
            <a:r>
              <a:rPr lang="zh-TW" altLang="en-US" sz="3600" dirty="0"/>
              <a:t>按照上述方式登入學生帳號，再開啟其他程式。</a:t>
            </a:r>
          </a:p>
        </p:txBody>
      </p:sp>
    </p:spTree>
    <p:extLst>
      <p:ext uri="{BB962C8B-B14F-4D97-AF65-F5344CB8AC3E}">
        <p14:creationId xmlns:p14="http://schemas.microsoft.com/office/powerpoint/2010/main" val="351294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87FD5C8-1BE8-4613-94B5-CE761C14F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DD70E2E8-CBF7-4FDA-8EB6-B0EC39BE634C}"/>
              </a:ext>
            </a:extLst>
          </p:cNvPr>
          <p:cNvSpPr/>
          <p:nvPr/>
        </p:nvSpPr>
        <p:spPr>
          <a:xfrm>
            <a:off x="10419761" y="5401560"/>
            <a:ext cx="1772239" cy="64102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D32D858-A97B-45A4-9F92-03E8D0F11935}"/>
              </a:ext>
            </a:extLst>
          </p:cNvPr>
          <p:cNvSpPr txBox="1"/>
          <p:nvPr/>
        </p:nvSpPr>
        <p:spPr>
          <a:xfrm>
            <a:off x="9213131" y="5396251"/>
            <a:ext cx="11280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點選</a:t>
            </a:r>
          </a:p>
        </p:txBody>
      </p:sp>
    </p:spTree>
    <p:extLst>
      <p:ext uri="{BB962C8B-B14F-4D97-AF65-F5344CB8AC3E}">
        <p14:creationId xmlns:p14="http://schemas.microsoft.com/office/powerpoint/2010/main" val="290882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6CEBB99-0FC9-4C2D-A46E-5A73ACBB9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A6D4CBDE-32B8-4C40-9AAD-116F0E574C5E}"/>
              </a:ext>
            </a:extLst>
          </p:cNvPr>
          <p:cNvSpPr/>
          <p:nvPr/>
        </p:nvSpPr>
        <p:spPr>
          <a:xfrm>
            <a:off x="1021237" y="3108489"/>
            <a:ext cx="1772239" cy="64102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DB6D6AC-FF6E-4465-9E87-2AFA9DAF31E4}"/>
              </a:ext>
            </a:extLst>
          </p:cNvPr>
          <p:cNvSpPr txBox="1"/>
          <p:nvPr/>
        </p:nvSpPr>
        <p:spPr>
          <a:xfrm>
            <a:off x="2925453" y="3103180"/>
            <a:ext cx="11280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點選</a:t>
            </a:r>
          </a:p>
        </p:txBody>
      </p:sp>
    </p:spTree>
    <p:extLst>
      <p:ext uri="{BB962C8B-B14F-4D97-AF65-F5344CB8AC3E}">
        <p14:creationId xmlns:p14="http://schemas.microsoft.com/office/powerpoint/2010/main" val="239854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9D1F5AB-D180-480B-BDEC-D71D7E129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0F3E5F0E-11E9-4E87-9B2E-A66E8BBA3590}"/>
              </a:ext>
            </a:extLst>
          </p:cNvPr>
          <p:cNvSpPr/>
          <p:nvPr/>
        </p:nvSpPr>
        <p:spPr>
          <a:xfrm>
            <a:off x="3448639" y="3638748"/>
            <a:ext cx="2452540" cy="27337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104E1DD-25D9-4077-AE84-0276819BE2E9}"/>
              </a:ext>
            </a:extLst>
          </p:cNvPr>
          <p:cNvSpPr txBox="1"/>
          <p:nvPr/>
        </p:nvSpPr>
        <p:spPr>
          <a:xfrm>
            <a:off x="150043" y="3490747"/>
            <a:ext cx="314855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輸入學生帳號</a:t>
            </a:r>
            <a:endParaRPr lang="en-US" altLang="zh-TW" sz="3600" b="1" dirty="0"/>
          </a:p>
          <a:p>
            <a:r>
              <a:rPr lang="en-US" altLang="zh-TW" b="1" dirty="0"/>
              <a:t>(</a:t>
            </a:r>
            <a:r>
              <a:rPr lang="zh-TW" altLang="en-US" b="1" dirty="0"/>
              <a:t>帳號密碼請向各班導師詢問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67285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0BEBCCF-ED46-4C1B-B1F0-F152E1CD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C9A6EA74-B35D-4808-9E11-103E7A83F753}"/>
              </a:ext>
            </a:extLst>
          </p:cNvPr>
          <p:cNvSpPr/>
          <p:nvPr/>
        </p:nvSpPr>
        <p:spPr>
          <a:xfrm>
            <a:off x="3491060" y="3978113"/>
            <a:ext cx="5030771" cy="208332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15B7A278-D862-4B8F-A29C-81ED8CE1455C}"/>
              </a:ext>
            </a:extLst>
          </p:cNvPr>
          <p:cNvSpPr/>
          <p:nvPr/>
        </p:nvSpPr>
        <p:spPr>
          <a:xfrm>
            <a:off x="5432981" y="5429839"/>
            <a:ext cx="1156355" cy="63159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D099288-B327-4538-B796-23AB5A3D5034}"/>
              </a:ext>
            </a:extLst>
          </p:cNvPr>
          <p:cNvSpPr txBox="1"/>
          <p:nvPr/>
        </p:nvSpPr>
        <p:spPr>
          <a:xfrm>
            <a:off x="150043" y="3490747"/>
            <a:ext cx="314855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輸入帳號後</a:t>
            </a:r>
            <a:endParaRPr lang="en-US" altLang="zh-TW" sz="3600" b="1" dirty="0"/>
          </a:p>
          <a:p>
            <a:r>
              <a:rPr lang="zh-TW" altLang="en-US" sz="3600" b="1" dirty="0"/>
              <a:t>點選確定登入</a:t>
            </a:r>
            <a:endParaRPr lang="en-US" altLang="zh-TW" sz="3600" b="1" dirty="0"/>
          </a:p>
        </p:txBody>
      </p:sp>
    </p:spTree>
    <p:extLst>
      <p:ext uri="{BB962C8B-B14F-4D97-AF65-F5344CB8AC3E}">
        <p14:creationId xmlns:p14="http://schemas.microsoft.com/office/powerpoint/2010/main" val="231607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147E7C5-C740-45C6-AA52-0FEF6BC85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B3202C17-087A-47C2-B71F-C9043EB3C872}"/>
              </a:ext>
            </a:extLst>
          </p:cNvPr>
          <p:cNvSpPr/>
          <p:nvPr/>
        </p:nvSpPr>
        <p:spPr>
          <a:xfrm>
            <a:off x="6894136" y="3346517"/>
            <a:ext cx="1109221" cy="64102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A67EF8F-9395-4E58-9584-096A3BBD79BD}"/>
              </a:ext>
            </a:extLst>
          </p:cNvPr>
          <p:cNvSpPr txBox="1"/>
          <p:nvPr/>
        </p:nvSpPr>
        <p:spPr>
          <a:xfrm>
            <a:off x="8279878" y="3341208"/>
            <a:ext cx="11280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點選</a:t>
            </a:r>
          </a:p>
        </p:txBody>
      </p:sp>
    </p:spTree>
    <p:extLst>
      <p:ext uri="{BB962C8B-B14F-4D97-AF65-F5344CB8AC3E}">
        <p14:creationId xmlns:p14="http://schemas.microsoft.com/office/powerpoint/2010/main" val="145737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C5AB605-5557-4C4B-8E95-D96B9D1F1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204787"/>
            <a:ext cx="8372475" cy="6448425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6A4889B7-706E-47D3-B6B3-10A1FF2C967F}"/>
              </a:ext>
            </a:extLst>
          </p:cNvPr>
          <p:cNvSpPr/>
          <p:nvPr/>
        </p:nvSpPr>
        <p:spPr>
          <a:xfrm>
            <a:off x="3293097" y="4383465"/>
            <a:ext cx="4163505" cy="7918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1BB8E21F-8761-4C7C-BE5A-18AFBD23BDB2}"/>
              </a:ext>
            </a:extLst>
          </p:cNvPr>
          <p:cNvSpPr/>
          <p:nvPr/>
        </p:nvSpPr>
        <p:spPr>
          <a:xfrm>
            <a:off x="5285295" y="5505255"/>
            <a:ext cx="1558565" cy="64102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1BD3DCC-D959-4B96-94A1-66E48DB0F473}"/>
              </a:ext>
            </a:extLst>
          </p:cNvPr>
          <p:cNvSpPr txBox="1"/>
          <p:nvPr/>
        </p:nvSpPr>
        <p:spPr>
          <a:xfrm>
            <a:off x="4056670" y="5499946"/>
            <a:ext cx="11280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點選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76B38E1-81F7-4EF7-81D0-785749B8E563}"/>
              </a:ext>
            </a:extLst>
          </p:cNvPr>
          <p:cNvSpPr txBox="1"/>
          <p:nvPr/>
        </p:nvSpPr>
        <p:spPr>
          <a:xfrm>
            <a:off x="65988" y="4456224"/>
            <a:ext cx="29718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/>
              <a:t>閱讀後請打勾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7883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12BE1D7-B138-4374-B55F-EDB7B2AE6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28575"/>
            <a:ext cx="5067300" cy="6800850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5AB45DBC-4E42-4C69-A5EF-AEF43018A976}"/>
              </a:ext>
            </a:extLst>
          </p:cNvPr>
          <p:cNvSpPr/>
          <p:nvPr/>
        </p:nvSpPr>
        <p:spPr>
          <a:xfrm>
            <a:off x="6762162" y="6188403"/>
            <a:ext cx="1033806" cy="49520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940DE63-F8CB-4DDF-90EF-A8F3A674CC4B}"/>
              </a:ext>
            </a:extLst>
          </p:cNvPr>
          <p:cNvSpPr txBox="1"/>
          <p:nvPr/>
        </p:nvSpPr>
        <p:spPr>
          <a:xfrm>
            <a:off x="7918417" y="6112837"/>
            <a:ext cx="11280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點選</a:t>
            </a:r>
          </a:p>
        </p:txBody>
      </p:sp>
    </p:spTree>
    <p:extLst>
      <p:ext uri="{BB962C8B-B14F-4D97-AF65-F5344CB8AC3E}">
        <p14:creationId xmlns:p14="http://schemas.microsoft.com/office/powerpoint/2010/main" val="245082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6A8E4EF-0DFB-41A7-B108-F1F395E4B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7837406A-BA83-4818-8467-4249E43D21C1}"/>
              </a:ext>
            </a:extLst>
          </p:cNvPr>
          <p:cNvSpPr/>
          <p:nvPr/>
        </p:nvSpPr>
        <p:spPr>
          <a:xfrm>
            <a:off x="10617724" y="749137"/>
            <a:ext cx="1574275" cy="56118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65B2AA2-05C2-457A-845A-9A64DAE4F6B9}"/>
              </a:ext>
            </a:extLst>
          </p:cNvPr>
          <p:cNvSpPr txBox="1"/>
          <p:nvPr/>
        </p:nvSpPr>
        <p:spPr>
          <a:xfrm>
            <a:off x="8408709" y="696695"/>
            <a:ext cx="21021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/>
              <a:t>確認帳號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87949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86</Words>
  <Application>Microsoft Office PowerPoint</Application>
  <PresentationFormat>寬螢幕</PresentationFormat>
  <Paragraphs>19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新細明體</vt:lpstr>
      <vt:lpstr>標楷體</vt:lpstr>
      <vt:lpstr>Arial</vt:lpstr>
      <vt:lpstr>Calibri</vt:lpstr>
      <vt:lpstr>Calibri Light</vt:lpstr>
      <vt:lpstr>Office 佈景主題</vt:lpstr>
      <vt:lpstr>學生如何進入G Suite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</cp:revision>
  <dcterms:created xsi:type="dcterms:W3CDTF">2021-05-27T04:21:52Z</dcterms:created>
  <dcterms:modified xsi:type="dcterms:W3CDTF">2021-05-27T04:55:57Z</dcterms:modified>
</cp:coreProperties>
</file>