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7" y="-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CBC8B-0AA5-47B7-8DFD-800272DD694A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C20F1-1549-49BA-B2A6-FADAE1D308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68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5D16-5AAB-47E9-B474-D0541818A49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36ECC7-F3F7-43AA-B053-BB1BA72F42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5D16-5AAB-47E9-B474-D0541818A49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ECC7-F3F7-43AA-B053-BB1BA72F42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5D16-5AAB-47E9-B474-D0541818A49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ECC7-F3F7-43AA-B053-BB1BA72F42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5D16-5AAB-47E9-B474-D0541818A49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ECC7-F3F7-43AA-B053-BB1BA72F42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5D16-5AAB-47E9-B474-D0541818A49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36ECC7-F3F7-43AA-B053-BB1BA72F42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5D16-5AAB-47E9-B474-D0541818A49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ECC7-F3F7-43AA-B053-BB1BA72F42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5D16-5AAB-47E9-B474-D0541818A49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ECC7-F3F7-43AA-B053-BB1BA72F42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5D16-5AAB-47E9-B474-D0541818A49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ECC7-F3F7-43AA-B053-BB1BA72F42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5D16-5AAB-47E9-B474-D0541818A49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ECC7-F3F7-43AA-B053-BB1BA72F42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5D16-5AAB-47E9-B474-D0541818A49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6ECC7-F3F7-43AA-B053-BB1BA72F42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65D16-5AAB-47E9-B474-D0541818A49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36ECC7-F3F7-43AA-B053-BB1BA72F42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B65D16-5AAB-47E9-B474-D0541818A49C}" type="datetimeFigureOut">
              <a:rPr lang="zh-TW" altLang="en-US" smtClean="0"/>
              <a:t>2021/5/12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36ECC7-F3F7-43AA-B053-BB1BA72F42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18" Type="http://schemas.microsoft.com/office/2007/relationships/hdphoto" Target="../media/hdphoto9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17" Type="http://schemas.openxmlformats.org/officeDocument/2006/relationships/image" Target="../media/image12.png"/><Relationship Id="rId2" Type="http://schemas.openxmlformats.org/officeDocument/2006/relationships/image" Target="../media/image4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microsoft.com/office/2007/relationships/hdphoto" Target="../media/hdphoto3.wdp"/><Relationship Id="rId15" Type="http://schemas.openxmlformats.org/officeDocument/2006/relationships/image" Target="../media/image11.png"/><Relationship Id="rId10" Type="http://schemas.microsoft.com/office/2007/relationships/hdphoto" Target="../media/hdphoto5.wdp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&#12304;&#27700;&#19978;&#27714;&#29983;&#33287;&#33258;&#25937;&#35347;&#32244;%20&#24433;&#29255;-&#32005;&#21313;&#23383;&#26371;&#32317;&#26371;&#12305;.mp4" TargetMode="External"/><Relationship Id="rId3" Type="http://schemas.microsoft.com/office/2007/relationships/hdphoto" Target="../media/hdphoto12.wdp"/><Relationship Id="rId7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hyperlink" Target="&#33655;&#34349;&#33258;&#25937;.mp4" TargetMode="External"/><Relationship Id="rId5" Type="http://schemas.openxmlformats.org/officeDocument/2006/relationships/hyperlink" Target="&#33258;&#25937;1.mp4" TargetMode="External"/><Relationship Id="rId10" Type="http://schemas.microsoft.com/office/2007/relationships/hdphoto" Target="../media/hdphoto14.wdp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5535" y="1556792"/>
            <a:ext cx="8229600" cy="1470025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水中安全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356992"/>
            <a:ext cx="5392300" cy="312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824" l="3077" r="99615">
                        <a14:foregroundMark x1="26923" y1="78824" x2="99615" y2="76176"/>
                        <a14:foregroundMark x1="22308" y1="75000" x2="31154" y2="81471"/>
                        <a14:foregroundMark x1="30385" y1="78235" x2="65769" y2="80294"/>
                        <a14:foregroundMark x1="35000" y1="77647" x2="44231" y2="75000"/>
                        <a14:foregroundMark x1="44231" y1="75000" x2="38077" y2="90000"/>
                        <a14:foregroundMark x1="41538" y1="80294" x2="50000" y2="83824"/>
                        <a14:foregroundMark x1="33846" y1="83824" x2="33846" y2="83824"/>
                        <a14:foregroundMark x1="18846" y1="77647" x2="15000" y2="81176"/>
                        <a14:foregroundMark x1="17308" y1="75588" x2="18846" y2="8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4892">
            <a:off x="628000" y="3202437"/>
            <a:ext cx="1607578" cy="2102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8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6497" y="-99392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挑選適合的裝備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003232" cy="550959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蛙鏡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泳衣、泳褲</a:t>
            </a:r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泳帽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140010" y="1270439"/>
            <a:ext cx="3273751" cy="1496413"/>
            <a:chOff x="1140010" y="1270439"/>
            <a:chExt cx="3273751" cy="14964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3500" r="93625">
                          <a14:foregroundMark x1="15000" y1="35125" x2="13750" y2="36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5" t="22987" r="3939" b="33507"/>
            <a:stretch/>
          </p:blipFill>
          <p:spPr bwMode="auto">
            <a:xfrm>
              <a:off x="1835696" y="1270439"/>
              <a:ext cx="2578065" cy="1242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000" r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3" r="50000" b="38527"/>
            <a:stretch/>
          </p:blipFill>
          <p:spPr bwMode="auto">
            <a:xfrm>
              <a:off x="1140010" y="1949257"/>
              <a:ext cx="1094869" cy="817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1288261" y="2846288"/>
            <a:ext cx="3434403" cy="2166888"/>
            <a:chOff x="1288261" y="2846288"/>
            <a:chExt cx="3434403" cy="2166888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2846288"/>
              <a:ext cx="2166888" cy="2166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000" r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3" r="50000" b="38527"/>
            <a:stretch/>
          </p:blipFill>
          <p:spPr bwMode="auto">
            <a:xfrm>
              <a:off x="1288261" y="3929730"/>
              <a:ext cx="1094869" cy="817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群組 6"/>
          <p:cNvGrpSpPr/>
          <p:nvPr/>
        </p:nvGrpSpPr>
        <p:grpSpPr>
          <a:xfrm>
            <a:off x="1096220" y="5046321"/>
            <a:ext cx="4472426" cy="1950606"/>
            <a:chOff x="1096220" y="5046321"/>
            <a:chExt cx="4472426" cy="1950606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3000" r="98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035" y="5046321"/>
              <a:ext cx="1690589" cy="1690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23" b="89123" l="4386" r="9631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220" y="5067501"/>
              <a:ext cx="1929426" cy="1929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5000" r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43" r="50000" b="38527"/>
            <a:stretch/>
          </p:blipFill>
          <p:spPr bwMode="auto">
            <a:xfrm>
              <a:off x="1096220" y="5843078"/>
              <a:ext cx="1094869" cy="817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群組 8"/>
          <p:cNvGrpSpPr/>
          <p:nvPr/>
        </p:nvGrpSpPr>
        <p:grpSpPr>
          <a:xfrm>
            <a:off x="6209493" y="5013176"/>
            <a:ext cx="2415777" cy="1880519"/>
            <a:chOff x="6209493" y="5013176"/>
            <a:chExt cx="2415777" cy="1880519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09493" y="5013176"/>
              <a:ext cx="1880519" cy="1880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55000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97" t="9984" r="7888" b="41649"/>
            <a:stretch/>
          </p:blipFill>
          <p:spPr bwMode="auto">
            <a:xfrm>
              <a:off x="7956376" y="5891615"/>
              <a:ext cx="668894" cy="676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群組 7"/>
          <p:cNvGrpSpPr/>
          <p:nvPr/>
        </p:nvGrpSpPr>
        <p:grpSpPr>
          <a:xfrm>
            <a:off x="5893774" y="2692052"/>
            <a:ext cx="2530685" cy="2475359"/>
            <a:chOff x="5893774" y="2692052"/>
            <a:chExt cx="2530685" cy="2475359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backgroundMark x1="81250" y1="83636" x2="76875" y2="89818"/>
                          <a14:backgroundMark x1="28958" y1="86000" x2="28958" y2="86000"/>
                          <a14:backgroundMark x1="44792" y1="88364" x2="44792" y2="88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774" y="2692052"/>
              <a:ext cx="2160314" cy="2475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4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55000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97" t="9984" r="7888" b="41649"/>
            <a:stretch/>
          </p:blipFill>
          <p:spPr bwMode="auto">
            <a:xfrm>
              <a:off x="7755565" y="4326878"/>
              <a:ext cx="668894" cy="676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5822915" y="1419414"/>
            <a:ext cx="2680907" cy="1261570"/>
            <a:chOff x="5822915" y="1419414"/>
            <a:chExt cx="2680907" cy="126157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9483" b="89943" l="0" r="9856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691" b="26986"/>
            <a:stretch/>
          </p:blipFill>
          <p:spPr bwMode="auto">
            <a:xfrm>
              <a:off x="5822915" y="1419414"/>
              <a:ext cx="2653677" cy="1176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55000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97" t="9984" r="7888" b="41649"/>
            <a:stretch/>
          </p:blipFill>
          <p:spPr bwMode="auto">
            <a:xfrm>
              <a:off x="7834928" y="2004679"/>
              <a:ext cx="668894" cy="676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505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如何避免發生危險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不在泳池奔跑</a:t>
            </a:r>
            <a:endParaRPr lang="en-US" altLang="zh-TW" dirty="0" smtClean="0"/>
          </a:p>
          <a:p>
            <a:r>
              <a:rPr lang="zh-TW" altLang="en-US" dirty="0"/>
              <a:t>不推</a:t>
            </a:r>
            <a:r>
              <a:rPr lang="zh-TW" altLang="en-US" dirty="0" smtClean="0"/>
              <a:t>擠、不嬉鬧</a:t>
            </a:r>
            <a:endParaRPr lang="en-US" altLang="zh-TW" dirty="0" smtClean="0"/>
          </a:p>
          <a:p>
            <a:r>
              <a:rPr lang="zh-TW" altLang="en-US" dirty="0"/>
              <a:t>不</a:t>
            </a:r>
            <a:r>
              <a:rPr lang="zh-TW" altLang="en-US" dirty="0" smtClean="0"/>
              <a:t>跳水</a:t>
            </a:r>
            <a:endParaRPr lang="en-US" altLang="zh-TW" dirty="0" smtClean="0"/>
          </a:p>
          <a:p>
            <a:r>
              <a:rPr lang="zh-TW" altLang="en-US" dirty="0" smtClean="0"/>
              <a:t>空腹</a:t>
            </a:r>
            <a:endParaRPr lang="en-US" altLang="zh-TW" dirty="0" smtClean="0"/>
          </a:p>
          <a:p>
            <a:r>
              <a:rPr lang="zh-TW" altLang="en-US" dirty="0"/>
              <a:t>剛吃飽</a:t>
            </a:r>
            <a:r>
              <a:rPr lang="zh-TW" altLang="en-US" dirty="0" smtClean="0"/>
              <a:t>飯</a:t>
            </a:r>
            <a:endParaRPr lang="en-US" altLang="zh-TW" dirty="0" smtClean="0"/>
          </a:p>
          <a:p>
            <a:r>
              <a:rPr lang="zh-TW" altLang="en-US" dirty="0" smtClean="0"/>
              <a:t>疲勞</a:t>
            </a:r>
            <a:endParaRPr lang="en-US" altLang="zh-TW" dirty="0" smtClean="0"/>
          </a:p>
          <a:p>
            <a:r>
              <a:rPr lang="zh-TW" altLang="en-US" dirty="0"/>
              <a:t>身體不舒服</a:t>
            </a:r>
            <a:endParaRPr lang="en-US" altLang="zh-TW" dirty="0" smtClean="0"/>
          </a:p>
        </p:txBody>
      </p:sp>
      <p:sp>
        <p:nvSpPr>
          <p:cNvPr id="4" name="右大括弧 3"/>
          <p:cNvSpPr/>
          <p:nvPr/>
        </p:nvSpPr>
        <p:spPr>
          <a:xfrm>
            <a:off x="3059832" y="2924944"/>
            <a:ext cx="1080120" cy="172819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99992" y="3188875"/>
            <a:ext cx="3528392" cy="1200329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有這些因素時，請不要勉強下水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8" y="4653136"/>
            <a:ext cx="24384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9796" y="-99392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入水四步驟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508" b="80859" l="39766" r="91875">
                        <a14:foregroundMark x1="47578" y1="54785" x2="47578" y2="54785"/>
                        <a14:foregroundMark x1="82031" y1="54785" x2="82031" y2="54785"/>
                        <a14:foregroundMark x1="86797" y1="50586" x2="86797" y2="50586"/>
                        <a14:foregroundMark x1="84219" y1="51953" x2="89844" y2="71680"/>
                        <a14:foregroundMark x1="83438" y1="56250" x2="77344" y2="68848"/>
                        <a14:foregroundMark x1="79453" y1="57227" x2="85313" y2="70020"/>
                        <a14:foregroundMark x1="79219" y1="54395" x2="82578" y2="71680"/>
                        <a14:foregroundMark x1="86484" y1="53711" x2="90781" y2="56445"/>
                        <a14:foregroundMark x1="79297" y1="56934" x2="79922" y2="68359"/>
                        <a14:foregroundMark x1="83906" y1="64160" x2="87188" y2="72168"/>
                        <a14:foregroundMark x1="77891" y1="66797" x2="78984" y2="70801"/>
                        <a14:foregroundMark x1="82031" y1="50879" x2="87031" y2="51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65" t="41191" r="7275" b="14567"/>
          <a:stretch/>
        </p:blipFill>
        <p:spPr bwMode="auto">
          <a:xfrm>
            <a:off x="527010" y="778358"/>
            <a:ext cx="6709285" cy="378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83" b="84473" l="35938" r="88750">
                        <a14:foregroundMark x1="45000" y1="79688" x2="65313" y2="87012"/>
                        <a14:foregroundMark x1="48203" y1="73828" x2="66641" y2="81836"/>
                        <a14:foregroundMark x1="36953" y1="72461" x2="38203" y2="84180"/>
                        <a14:foregroundMark x1="37891" y1="79785" x2="48516" y2="79688"/>
                        <a14:foregroundMark x1="63750" y1="78613" x2="69844" y2="81934"/>
                        <a14:foregroundMark x1="53047" y1="51855" x2="54766" y2="61719"/>
                        <a14:backgroundMark x1="56406" y1="49219" x2="57969" y2="56055"/>
                        <a14:backgroundMark x1="54375" y1="55273" x2="56875" y2="62891"/>
                        <a14:backgroundMark x1="49922" y1="54395" x2="50781" y2="56055"/>
                        <a14:backgroundMark x1="51953" y1="54688" x2="53672" y2="58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11" t="40620" r="5126" b="15344"/>
          <a:stretch/>
        </p:blipFill>
        <p:spPr bwMode="auto">
          <a:xfrm>
            <a:off x="4572000" y="3941294"/>
            <a:ext cx="4716016" cy="2784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橢圓 3"/>
          <p:cNvSpPr/>
          <p:nvPr/>
        </p:nvSpPr>
        <p:spPr>
          <a:xfrm>
            <a:off x="527010" y="1052736"/>
            <a:ext cx="66061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1</a:t>
            </a:r>
            <a:endParaRPr lang="zh-TW" altLang="en-US" sz="2400" b="1" dirty="0"/>
          </a:p>
        </p:txBody>
      </p:sp>
      <p:sp>
        <p:nvSpPr>
          <p:cNvPr id="7" name="橢圓 6"/>
          <p:cNvSpPr/>
          <p:nvPr/>
        </p:nvSpPr>
        <p:spPr>
          <a:xfrm>
            <a:off x="2915816" y="1052736"/>
            <a:ext cx="660614" cy="57606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2</a:t>
            </a:r>
            <a:endParaRPr lang="zh-TW" altLang="en-US" sz="2400" b="1" dirty="0"/>
          </a:p>
        </p:txBody>
      </p:sp>
      <p:sp>
        <p:nvSpPr>
          <p:cNvPr id="8" name="橢圓 7"/>
          <p:cNvSpPr/>
          <p:nvPr/>
        </p:nvSpPr>
        <p:spPr>
          <a:xfrm>
            <a:off x="5122477" y="1067025"/>
            <a:ext cx="660614" cy="5760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 smtClean="0"/>
              <a:t>3</a:t>
            </a:r>
            <a:endParaRPr lang="zh-TW" altLang="en-US" sz="2400" b="1" dirty="0"/>
          </a:p>
        </p:txBody>
      </p:sp>
      <p:sp>
        <p:nvSpPr>
          <p:cNvPr id="9" name="橢圓 8"/>
          <p:cNvSpPr/>
          <p:nvPr/>
        </p:nvSpPr>
        <p:spPr>
          <a:xfrm>
            <a:off x="3779912" y="4553031"/>
            <a:ext cx="660614" cy="57606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b="1" dirty="0"/>
              <a:t>4</a:t>
            </a:r>
            <a:endParaRPr lang="zh-TW" altLang="en-US" sz="2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1" t="63289" r="9318" b="27516"/>
          <a:stretch/>
        </p:blipFill>
        <p:spPr bwMode="auto">
          <a:xfrm>
            <a:off x="401807" y="3494225"/>
            <a:ext cx="6349246" cy="87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1" t="57732" r="15603" b="35540"/>
          <a:stretch/>
        </p:blipFill>
        <p:spPr bwMode="auto">
          <a:xfrm>
            <a:off x="4211960" y="6326085"/>
            <a:ext cx="4608512" cy="53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6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如果身體不舒服，你會怎麼做呢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5" t="28234" r="28258" b="10460"/>
          <a:stretch/>
        </p:blipFill>
        <p:spPr bwMode="auto">
          <a:xfrm>
            <a:off x="1979712" y="1052736"/>
            <a:ext cx="4752528" cy="56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1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143000"/>
          </a:xfrm>
        </p:spPr>
        <p:txBody>
          <a:bodyPr/>
          <a:lstStyle/>
          <a:p>
            <a:pPr algn="ctr"/>
            <a:r>
              <a:rPr lang="zh-TW" altLang="en-US" dirty="0" smtClean="0"/>
              <a:t>黃金自救時間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827584" y="1988840"/>
            <a:ext cx="7772400" cy="4572000"/>
          </a:xfrm>
        </p:spPr>
        <p:txBody>
          <a:bodyPr/>
          <a:lstStyle/>
          <a:p>
            <a:r>
              <a:rPr lang="zh-TW" altLang="en-US" dirty="0" smtClean="0"/>
              <a:t>什麼是自救能力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5" b="95375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09096"/>
            <a:ext cx="4655840" cy="465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22" b="90000" l="10000" r="90000">
                        <a14:foregroundMark x1="25833" y1="59444" x2="25833" y2="59444"/>
                        <a14:foregroundMark x1="26389" y1="57778" x2="26389" y2="57778"/>
                        <a14:foregroundMark x1="58889" y1="55556" x2="58889" y2="5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73221"/>
            <a:ext cx="1384080" cy="13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22" b="90000" l="10000" r="90000">
                        <a14:foregroundMark x1="25833" y1="59444" x2="25833" y2="59444"/>
                        <a14:foregroundMark x1="26389" y1="57778" x2="26389" y2="57778"/>
                        <a14:foregroundMark x1="58889" y1="55556" x2="58889" y2="5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151216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22" b="90000" l="10000" r="90000">
                        <a14:foregroundMark x1="25833" y1="59444" x2="25833" y2="59444"/>
                        <a14:foregroundMark x1="26389" y1="57778" x2="26389" y2="57778"/>
                        <a14:foregroundMark x1="58889" y1="55556" x2="58889" y2="5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32" y="5211180"/>
            <a:ext cx="1528096" cy="152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89675" y="309313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一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99592" y="42884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/>
              <a:t>二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831740" y="579056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/>
              <a:t>三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97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3024336" cy="3312368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+mj-ea"/>
                <a:ea typeface="+mj-ea"/>
              </a:rPr>
              <a:t>我們除了擁有厲害的游泳技巧外，也要具備充實的自救能力</a:t>
            </a:r>
            <a:r>
              <a:rPr lang="en-US" altLang="zh-TW" b="1" dirty="0" smtClean="0">
                <a:latin typeface="+mj-ea"/>
                <a:ea typeface="+mj-ea"/>
              </a:rPr>
              <a:t>~~</a:t>
            </a:r>
            <a:endParaRPr lang="zh-TW" altLang="en-US" b="1" dirty="0">
              <a:latin typeface="+mj-ea"/>
              <a:ea typeface="+mj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4971361" cy="659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公正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57</TotalTime>
  <Words>93</Words>
  <Application>Microsoft Office PowerPoint</Application>
  <PresentationFormat>如螢幕大小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公正</vt:lpstr>
      <vt:lpstr>水中安全</vt:lpstr>
      <vt:lpstr>挑選適合的裝備</vt:lpstr>
      <vt:lpstr>如何避免發生危險?</vt:lpstr>
      <vt:lpstr>入水四步驟</vt:lpstr>
      <vt:lpstr>如果身體不舒服，你會怎麼做呢?</vt:lpstr>
      <vt:lpstr>黃金自救時間</vt:lpstr>
      <vt:lpstr>我們除了擁有厲害的游泳技巧外，也要具備充實的自救能力~~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水中安全</dc:title>
  <dc:creator>user</dc:creator>
  <cp:lastModifiedBy>user</cp:lastModifiedBy>
  <cp:revision>11</cp:revision>
  <dcterms:created xsi:type="dcterms:W3CDTF">2021-05-12T05:36:07Z</dcterms:created>
  <dcterms:modified xsi:type="dcterms:W3CDTF">2021-05-12T06:33:50Z</dcterms:modified>
</cp:coreProperties>
</file>