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81E5A8-E1BB-449D-BCE2-D4BCA26F74E8}" type="datetimeFigureOut">
              <a:rPr lang="zh-TW" altLang="en-US" smtClean="0"/>
              <a:t>2021/5/27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74D1F8-665A-44DF-9C47-D8A158407500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畫社課</a:t>
            </a:r>
            <a:r>
              <a:rPr lang="en-US" altLang="zh-TW" dirty="0" smtClean="0"/>
              <a:t>P78</a:t>
            </a:r>
            <a:r>
              <a:rPr lang="zh-TW" altLang="en-US" dirty="0" smtClean="0"/>
              <a:t>、</a:t>
            </a:r>
            <a:r>
              <a:rPr lang="en-US" altLang="zh-TW" dirty="0" smtClean="0"/>
              <a:t>P79</a:t>
            </a:r>
            <a:r>
              <a:rPr lang="zh-TW" altLang="en-US" dirty="0" smtClean="0"/>
              <a:t>重點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zh-TW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27460" t="18500" r="8163" b="14301"/>
          <a:stretch>
            <a:fillRect/>
          </a:stretch>
        </p:blipFill>
        <p:spPr bwMode="auto">
          <a:xfrm>
            <a:off x="179511" y="404664"/>
            <a:ext cx="8829981" cy="51845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TW" alt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 l="26869" t="18500" r="9935" b="20601"/>
          <a:stretch>
            <a:fillRect/>
          </a:stretch>
        </p:blipFill>
        <p:spPr bwMode="auto">
          <a:xfrm>
            <a:off x="-108520" y="620688"/>
            <a:ext cx="9166122" cy="4968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</Words>
  <Application>Microsoft Office PowerPoint</Application>
  <PresentationFormat>如螢幕大小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畫社課P78、P79重點</vt:lpstr>
      <vt:lpstr>投影片 2</vt:lpstr>
      <vt:lpstr>投影片 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畫社課P78、P79重點</dc:title>
  <dc:creator>三吉</dc:creator>
  <cp:lastModifiedBy>三吉</cp:lastModifiedBy>
  <cp:revision>1</cp:revision>
  <dcterms:created xsi:type="dcterms:W3CDTF">2021-05-27T06:17:59Z</dcterms:created>
  <dcterms:modified xsi:type="dcterms:W3CDTF">2021-05-27T06:20:58Z</dcterms:modified>
</cp:coreProperties>
</file>