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3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57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05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09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4240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521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05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61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84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46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87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1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11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68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9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76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60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4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0150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  <p:sldLayoutId id="2147483830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7200" dirty="0">
                <a:latin typeface="華康兒風體W4" panose="020F0400000000000000" pitchFamily="34" charset="-120"/>
                <a:ea typeface="華康兒風體W4" panose="020F0400000000000000" pitchFamily="34" charset="-120"/>
              </a:rPr>
              <a:t>109</a:t>
            </a:r>
            <a:r>
              <a:rPr lang="zh-TW" altLang="en-US" sz="7200" dirty="0">
                <a:latin typeface="華康兒風體W4" panose="020F0400000000000000" pitchFamily="34" charset="-120"/>
                <a:ea typeface="華康兒風體W4" panose="020F0400000000000000" pitchFamily="34" charset="-120"/>
              </a:rPr>
              <a:t>學年度下學期</a:t>
            </a:r>
            <a:r>
              <a:rPr lang="en-US" altLang="zh-TW" sz="7200" dirty="0">
                <a:latin typeface="華康兒風體W4" panose="020F0400000000000000" pitchFamily="34" charset="-120"/>
                <a:ea typeface="華康兒風體W4" panose="020F0400000000000000" pitchFamily="34" charset="-120"/>
              </a:rPr>
              <a:t/>
            </a:r>
            <a:br>
              <a:rPr lang="en-US" altLang="zh-TW" sz="7200" dirty="0">
                <a:latin typeface="華康兒風體W4" panose="020F0400000000000000" pitchFamily="34" charset="-120"/>
                <a:ea typeface="華康兒風體W4" panose="020F0400000000000000" pitchFamily="34" charset="-120"/>
              </a:rPr>
            </a:br>
            <a:r>
              <a:rPr lang="zh-TW" altLang="en-US" sz="7200" dirty="0">
                <a:latin typeface="華康兒風體W4" panose="020F0400000000000000" pitchFamily="34" charset="-120"/>
                <a:ea typeface="華康兒風體W4" panose="020F0400000000000000" pitchFamily="34" charset="-120"/>
              </a:rPr>
              <a:t>大同國小</a:t>
            </a:r>
            <a:r>
              <a:rPr lang="en-US" altLang="zh-TW" sz="7200" dirty="0">
                <a:latin typeface="華康兒風體W4" panose="020F0400000000000000" pitchFamily="34" charset="-120"/>
                <a:ea typeface="華康兒風體W4" panose="020F0400000000000000" pitchFamily="34" charset="-120"/>
              </a:rPr>
              <a:t>603</a:t>
            </a:r>
            <a:r>
              <a:rPr lang="zh-TW" altLang="en-US" sz="7200" dirty="0">
                <a:latin typeface="華康兒風體W4" panose="020F0400000000000000" pitchFamily="34" charset="-120"/>
                <a:ea typeface="華康兒風體W4" panose="020F0400000000000000" pitchFamily="34" charset="-120"/>
              </a:rPr>
              <a:t>班親會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8544910" cy="685800"/>
          </a:xfrm>
        </p:spPr>
        <p:txBody>
          <a:bodyPr>
            <a:noAutofit/>
          </a:bodyPr>
          <a:lstStyle/>
          <a:p>
            <a:pPr algn="r"/>
            <a:r>
              <a:rPr lang="en-US" altLang="zh-TW" sz="4000" dirty="0">
                <a:latin typeface="華康兒風體W4" panose="020F0400000000000000" pitchFamily="34" charset="-120"/>
                <a:ea typeface="華康兒風體W4" panose="020F0400000000000000" pitchFamily="34" charset="-120"/>
              </a:rPr>
              <a:t>110.03.11</a:t>
            </a:r>
            <a:r>
              <a:rPr lang="zh-TW" altLang="en-US" sz="4000" dirty="0">
                <a:latin typeface="華康兒風體W4" panose="020F0400000000000000" pitchFamily="34" charset="-120"/>
                <a:ea typeface="華康兒風體W4" panose="020F0400000000000000" pitchFamily="34" charset="-120"/>
              </a:rPr>
              <a:t> 線</a:t>
            </a:r>
            <a:r>
              <a:rPr lang="zh-TW" altLang="en-US" sz="4000" dirty="0" smtClean="0">
                <a:latin typeface="華康兒風體W4" panose="020F0400000000000000" pitchFamily="34" charset="-120"/>
                <a:ea typeface="華康兒風體W4" panose="020F0400000000000000" pitchFamily="34" charset="-120"/>
              </a:rPr>
              <a:t>上召開</a:t>
            </a:r>
            <a:endParaRPr lang="en-US" altLang="zh-TW" sz="4000" dirty="0">
              <a:latin typeface="華康兒風體W4" panose="020F0400000000000000" pitchFamily="34" charset="-120"/>
              <a:ea typeface="華康兒風體W4" panose="020F0400000000000000" pitchFamily="34" charset="-120"/>
            </a:endParaRPr>
          </a:p>
          <a:p>
            <a:pPr algn="r"/>
            <a:r>
              <a:rPr lang="zh-TW" altLang="en-US" sz="4000" dirty="0">
                <a:solidFill>
                  <a:srgbClr val="FFFF00"/>
                </a:solidFill>
                <a:latin typeface="華康兒風體W4" panose="020F0400000000000000" pitchFamily="34" charset="-120"/>
                <a:ea typeface="華康兒風體W4" panose="020F0400000000000000" pitchFamily="34" charset="-120"/>
              </a:rPr>
              <a:t>誠摯</a:t>
            </a:r>
            <a:r>
              <a:rPr lang="zh-TW" altLang="en-US" sz="4000" dirty="0" smtClean="0">
                <a:solidFill>
                  <a:srgbClr val="FFFF00"/>
                </a:solidFill>
                <a:latin typeface="華康兒風體W4" panose="020F0400000000000000" pitchFamily="34" charset="-120"/>
                <a:ea typeface="華康兒風體W4" panose="020F0400000000000000" pitchFamily="34" charset="-120"/>
              </a:rPr>
              <a:t>歡迎您</a:t>
            </a:r>
            <a:endParaRPr lang="en-US" altLang="zh-TW" sz="4000" dirty="0" smtClean="0">
              <a:solidFill>
                <a:srgbClr val="FFFF00"/>
              </a:solidFill>
              <a:latin typeface="華康兒風體W4" panose="020F0400000000000000" pitchFamily="34" charset="-120"/>
              <a:ea typeface="華康兒風體W4" panose="020F0400000000000000" pitchFamily="34" charset="-120"/>
            </a:endParaRPr>
          </a:p>
          <a:p>
            <a:pPr algn="r"/>
            <a:r>
              <a:rPr lang="zh-TW" altLang="en-US" sz="4000" dirty="0" smtClean="0">
                <a:solidFill>
                  <a:srgbClr val="FFFF00"/>
                </a:solidFill>
                <a:latin typeface="華康兒風體W4" panose="020F0400000000000000" pitchFamily="34" charset="-120"/>
                <a:ea typeface="華康兒風體W4" panose="020F0400000000000000" pitchFamily="34" charset="-120"/>
              </a:rPr>
              <a:t>隨時和導師溝通聯繫</a:t>
            </a:r>
            <a:endParaRPr lang="zh-TW" altLang="en-US" sz="4000" dirty="0">
              <a:solidFill>
                <a:srgbClr val="FFFF00"/>
              </a:solidFill>
              <a:latin typeface="華康兒風體W4" panose="020F0400000000000000" pitchFamily="34" charset="-120"/>
              <a:ea typeface="華康兒風體W4" panose="020F04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81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solidFill>
                  <a:srgbClr val="FFFF00"/>
                </a:solidFill>
                <a:latin typeface="華康兒風體W4" panose="020F0400000000000000" pitchFamily="34" charset="-120"/>
                <a:ea typeface="華康兒風體W4" panose="020F0400000000000000" pitchFamily="34" charset="-120"/>
              </a:rPr>
              <a:t>教學二三事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3795" y="1781503"/>
            <a:ext cx="10353762" cy="4855780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孩子缺乏對生活的感受及體悟，更不擅表達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，因此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國語著重</a:t>
            </a:r>
            <a:r>
              <a:rPr lang="zh-TW" altLang="en-US" sz="32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寫作</a:t>
            </a:r>
            <a:r>
              <a:rPr lang="zh-TW" altLang="en-US" sz="32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訓練</a:t>
            </a:r>
            <a:r>
              <a:rPr lang="en-US" altLang="zh-TW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:</a:t>
            </a:r>
            <a:endParaRPr lang="en-US" altLang="zh-TW" sz="3200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  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1.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每天聯絡簿</a:t>
            </a:r>
            <a:r>
              <a:rPr lang="zh-TW" altLang="en-US" sz="31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「今天ㄒㄧㄠˋ一個」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記錄心情與事件。</a:t>
            </a:r>
            <a:endParaRPr lang="en-US" altLang="zh-TW" sz="3200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 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2.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每週三撰寫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100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字左右的小日記。</a:t>
            </a:r>
            <a:endParaRPr lang="en-US" altLang="zh-TW" sz="3200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  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3.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每週五撰寫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300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字左右的週記或讀報心得。</a:t>
            </a:r>
            <a:endParaRPr lang="en-US" altLang="zh-TW" sz="3200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  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4.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每學期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6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篇長篇作文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(500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字以上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TW" sz="3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數學能力精進</a:t>
            </a:r>
            <a:endParaRPr lang="en-US" altLang="zh-TW" sz="3200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  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1.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小組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討論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: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依前次定期評量成績分為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三組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，再異質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組，平均分散，讓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同儕互助進步。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獨立操作</a:t>
            </a:r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數學觀念的建立不能用看的，應講求實作</a:t>
            </a:r>
            <a:r>
              <a:rPr lang="zh-TW" altLang="en-US" sz="31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、實際計算，找出自己的</a:t>
            </a:r>
            <a:r>
              <a:rPr lang="zh-TW" altLang="en-US" sz="31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問</a:t>
            </a:r>
            <a:endParaRPr lang="en-US" altLang="zh-TW" sz="3100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r>
              <a:rPr lang="zh-TW" altLang="en-US" sz="31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</a:t>
            </a:r>
            <a:r>
              <a:rPr lang="zh-TW" altLang="en-US" sz="31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    題</a:t>
            </a:r>
            <a:r>
              <a:rPr lang="zh-TW" altLang="en-US" sz="31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才能事半功倍。  </a:t>
            </a:r>
            <a:endParaRPr lang="en-US" altLang="zh-TW" sz="31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zh-TW" altLang="en-US" sz="31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5543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solidFill>
                  <a:srgbClr val="FFFF00"/>
                </a:solidFill>
                <a:latin typeface="華康兒風體W4" panose="020F0400000000000000" pitchFamily="34" charset="-120"/>
                <a:ea typeface="華康兒風體W4" panose="020F0400000000000000" pitchFamily="34" charset="-120"/>
              </a:rPr>
              <a:t>評分方式</a:t>
            </a:r>
            <a:endParaRPr lang="zh-TW" altLang="en-US" sz="5400" dirty="0">
              <a:solidFill>
                <a:srgbClr val="FFFF00"/>
              </a:solidFill>
              <a:latin typeface="華康兒風體W4" panose="020F0400000000000000" pitchFamily="34" charset="-120"/>
              <a:ea typeface="華康兒風體W4" panose="020F04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平時成績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</a:p>
          <a:p>
            <a:pPr marL="0" lv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學習態度、作業、學習單、團體及個人報告、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課堂發表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、隨堂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測驗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等。 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>
              <a:buNone/>
            </a:pPr>
            <a:endParaRPr lang="zh-TW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定期評量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</a:p>
          <a:p>
            <a:pPr marL="0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期中、期末共兩次紙筆測驗。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7665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solidFill>
                  <a:srgbClr val="FFFF00"/>
                </a:solidFill>
                <a:latin typeface="華康兒風體W4" panose="020F0400000000000000" pitchFamily="34" charset="-120"/>
                <a:ea typeface="華康兒風體W4" panose="020F0400000000000000" pitchFamily="34" charset="-120"/>
              </a:rPr>
              <a:t>班級重要行事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4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/13(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二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、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4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/14(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三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期中定期評量</a:t>
            </a:r>
            <a:endParaRPr lang="en-US" altLang="zh-TW" sz="3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5/3</a:t>
            </a:r>
            <a:r>
              <a:rPr lang="en-US" altLang="zh-TW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(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一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 ~5/5</a:t>
            </a:r>
            <a:r>
              <a:rPr lang="en-US" altLang="zh-TW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 (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三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畢業旅行</a:t>
            </a:r>
            <a:endParaRPr lang="en-US" altLang="zh-TW" sz="3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5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/27(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四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</a:t>
            </a:r>
            <a:r>
              <a:rPr lang="zh-TW" altLang="en-US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、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5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/28(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五</a:t>
            </a:r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期末定期評量</a:t>
            </a:r>
            <a:endParaRPr lang="en-US" altLang="zh-TW" sz="3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en-US" altLang="zh-TW" sz="3200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6/11</a:t>
            </a:r>
            <a:r>
              <a:rPr lang="en-US" altLang="zh-TW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(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五</a:t>
            </a:r>
            <a:r>
              <a:rPr lang="en-US" altLang="zh-TW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畢業典禮</a:t>
            </a:r>
            <a:endParaRPr lang="en-US" altLang="zh-TW" sz="3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華康兒風體W4" panose="020F0400000000000000" pitchFamily="34" charset="-120"/>
              <a:ea typeface="華康兒風體W4" panose="020F0400000000000000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3977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solidFill>
                  <a:srgbClr val="FFFF00"/>
                </a:solidFill>
                <a:latin typeface="華康兒風體W4" panose="020F0400000000000000" pitchFamily="34" charset="-120"/>
                <a:ea typeface="華康兒風體W4" panose="020F0400000000000000" pitchFamily="34" charset="-120"/>
              </a:rPr>
              <a:t>班費明細</a:t>
            </a:r>
            <a:endParaRPr lang="zh-TW" altLang="en-US" sz="5400" dirty="0">
              <a:solidFill>
                <a:srgbClr val="FFFF00"/>
              </a:solidFill>
              <a:latin typeface="華康兒風體W4" panose="020F0400000000000000" pitchFamily="34" charset="-120"/>
              <a:ea typeface="華康兒風體W4" panose="020F04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sz="3200" dirty="0">
              <a:latin typeface="華康兒風體W4" panose="020F0400000000000000" pitchFamily="34" charset="-120"/>
              <a:ea typeface="華康兒風體W4" panose="020F0400000000000000" pitchFamily="34" charset="-120"/>
            </a:endParaRPr>
          </a:p>
          <a:p>
            <a:pPr marL="0" indent="0">
              <a:buNone/>
            </a:pPr>
            <a:endParaRPr lang="en-US" altLang="zh-TW" sz="3200" dirty="0">
              <a:latin typeface="華康兒風體W4" panose="020F0400000000000000" pitchFamily="34" charset="-120"/>
              <a:ea typeface="華康兒風體W4" panose="020F0400000000000000" pitchFamily="34" charset="-120"/>
            </a:endParaRPr>
          </a:p>
          <a:p>
            <a:pPr marL="0" indent="0">
              <a:buNone/>
            </a:pPr>
            <a:endParaRPr lang="en-US" altLang="zh-TW" sz="3200" dirty="0">
              <a:latin typeface="華康兒風體W4" panose="020F0400000000000000" pitchFamily="34" charset="-120"/>
              <a:ea typeface="華康兒風體W4" panose="020F0400000000000000" pitchFamily="34" charset="-120"/>
            </a:endParaRPr>
          </a:p>
          <a:p>
            <a:pPr marL="0" indent="0">
              <a:buNone/>
            </a:pPr>
            <a:endParaRPr lang="en-US" altLang="zh-TW" sz="1600" dirty="0">
              <a:latin typeface="華康兒風體W4" panose="020F0400000000000000" pitchFamily="34" charset="-120"/>
              <a:ea typeface="華康兒風體W4" panose="020F0400000000000000" pitchFamily="34" charset="-120"/>
            </a:endParaRPr>
          </a:p>
          <a:p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家長會班級代表</a:t>
            </a:r>
            <a:r>
              <a:rPr lang="en-US" altLang="zh-TW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1~3</a:t>
            </a:r>
            <a:r>
              <a:rPr lang="zh-TW" altLang="en-US" sz="32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名</a:t>
            </a:r>
            <a:endParaRPr lang="en-US" altLang="zh-TW" sz="32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zh-TW" altLang="en-US" sz="3200" dirty="0">
              <a:latin typeface="華康兒風體W4" panose="020F0400000000000000" pitchFamily="34" charset="-120"/>
              <a:ea typeface="華康兒風體W4" panose="020F0400000000000000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997014"/>
              </p:ext>
            </p:extLst>
          </p:nvPr>
        </p:nvGraphicFramePr>
        <p:xfrm>
          <a:off x="1033981" y="2114832"/>
          <a:ext cx="10233575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8520">
                  <a:extLst>
                    <a:ext uri="{9D8B030D-6E8A-4147-A177-3AD203B41FA5}">
                      <a16:colId xmlns:a16="http://schemas.microsoft.com/office/drawing/2014/main" val="896970400"/>
                    </a:ext>
                  </a:extLst>
                </a:gridCol>
                <a:gridCol w="3234729">
                  <a:extLst>
                    <a:ext uri="{9D8B030D-6E8A-4147-A177-3AD203B41FA5}">
                      <a16:colId xmlns:a16="http://schemas.microsoft.com/office/drawing/2014/main" val="513253514"/>
                    </a:ext>
                  </a:extLst>
                </a:gridCol>
                <a:gridCol w="1652632">
                  <a:extLst>
                    <a:ext uri="{9D8B030D-6E8A-4147-A177-3AD203B41FA5}">
                      <a16:colId xmlns:a16="http://schemas.microsoft.com/office/drawing/2014/main" val="2155411367"/>
                    </a:ext>
                  </a:extLst>
                </a:gridCol>
                <a:gridCol w="1645833">
                  <a:extLst>
                    <a:ext uri="{9D8B030D-6E8A-4147-A177-3AD203B41FA5}">
                      <a16:colId xmlns:a16="http://schemas.microsoft.com/office/drawing/2014/main" val="2600523535"/>
                    </a:ext>
                  </a:extLst>
                </a:gridCol>
                <a:gridCol w="1891861">
                  <a:extLst>
                    <a:ext uri="{9D8B030D-6E8A-4147-A177-3AD203B41FA5}">
                      <a16:colId xmlns:a16="http://schemas.microsoft.com/office/drawing/2014/main" val="2767126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日期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明細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收入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支出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餘額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595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109/09/14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班費餘額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--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--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2814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593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109/09/30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六年級班費</a:t>
                      </a:r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每生</a:t>
                      </a:r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200</a:t>
                      </a:r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元</a:t>
                      </a:r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5000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--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7814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31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109/11/14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影印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--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734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7080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415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109/11/19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19</a:t>
                      </a:r>
                      <a:r>
                        <a:rPr lang="zh-TW" altLang="en-US" sz="2400" dirty="0" smtClean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號轉</a:t>
                      </a:r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出退費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--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200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6880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243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109/11/25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影印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--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1000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5880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104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110/01/15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校外教學保險</a:t>
                      </a:r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(22</a:t>
                      </a:r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人</a:t>
                      </a:r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--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242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solidFill>
                            <a:schemeClr val="bg1"/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5638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939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110/03/05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27</a:t>
                      </a:r>
                      <a:r>
                        <a:rPr lang="zh-TW" altLang="en-US" sz="2400" dirty="0" smtClean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號轉入</a:t>
                      </a:r>
                      <a:r>
                        <a:rPr lang="zh-TW" altLang="en-US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收費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100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--</a:t>
                      </a:r>
                      <a:endParaRPr lang="zh-TW" altLang="en-US" sz="2400" dirty="0">
                        <a:latin typeface="微軟正黑體 Light" panose="020B0304030504040204" pitchFamily="34" charset="-120"/>
                        <a:ea typeface="微軟正黑體 Light" panose="020B03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>
                          <a:solidFill>
                            <a:srgbClr val="00B0F0"/>
                          </a:solidFill>
                          <a:latin typeface="微軟正黑體 Light" panose="020B0304030504040204" pitchFamily="34" charset="-120"/>
                          <a:ea typeface="微軟正黑體 Light" panose="020B0304030504040204" pitchFamily="34" charset="-120"/>
                        </a:rPr>
                        <a:t>5738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408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107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TM03090434[[fn=木刻字型]]</Template>
  <TotalTime>115</TotalTime>
  <Words>338</Words>
  <Application>Microsoft Office PowerPoint</Application>
  <PresentationFormat>寬螢幕</PresentationFormat>
  <Paragraphs>73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3" baseType="lpstr">
      <vt:lpstr>華康兒風體W4</vt:lpstr>
      <vt:lpstr>微軟正黑體</vt:lpstr>
      <vt:lpstr>微軟正黑體 Light</vt:lpstr>
      <vt:lpstr>新細明體</vt:lpstr>
      <vt:lpstr>Arial</vt:lpstr>
      <vt:lpstr>Bookman Old Style</vt:lpstr>
      <vt:lpstr>Rockwell</vt:lpstr>
      <vt:lpstr>Damask</vt:lpstr>
      <vt:lpstr>109學年度下學期 大同國小603班親會</vt:lpstr>
      <vt:lpstr>教學二三事</vt:lpstr>
      <vt:lpstr>評分方式</vt:lpstr>
      <vt:lpstr>班級重要行事</vt:lpstr>
      <vt:lpstr>班費明細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大同國小603班親會</dc:title>
  <dc:creator>Windows 使用者</dc:creator>
  <cp:lastModifiedBy>Windows 使用者</cp:lastModifiedBy>
  <cp:revision>17</cp:revision>
  <dcterms:created xsi:type="dcterms:W3CDTF">2020-09-16T09:10:15Z</dcterms:created>
  <dcterms:modified xsi:type="dcterms:W3CDTF">2021-03-10T08:31:03Z</dcterms:modified>
</cp:coreProperties>
</file>