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C72767-FCAB-455A-89CD-81BF95228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FE7873A-C5A4-4FC1-BFE8-309311C85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7DFD10-0357-434B-9093-66E63A39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B59D9F-DAC8-477A-B23C-3FC82920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425463-135B-4F29-B651-ED8A744CC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13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17891F-3679-4848-976D-B213689A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8C859B-52F3-49D8-A8AB-DC7545160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D7446A-3C26-481F-8E66-71D031A0A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2F785C-2EA1-466F-97D2-7658BD71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85343B-2E5D-455F-A085-09233E70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46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44DC457-036F-416A-83C5-E96BB52ACE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CEB31FF-E351-437E-B9B7-C52F6058C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CBA8B46-7440-4AFB-A764-83E287398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F82F18-5759-4AE1-9B14-5E04EBEC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FE66C5-1D59-444A-87A2-B2F84B18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60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AACDB2-1C08-43DF-96C4-EF2FECD2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95CF36-2AF3-40E5-A423-9680A7811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6E7957-1C45-4285-8880-030FC26D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28EE0A-57D8-42EE-A0D4-594B6A6E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E73ACB-C0F7-496B-901F-A0A147B52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40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6B231A-4955-49DF-857D-FC7ADDD0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0A04BAE-AF6F-4C07-8AC8-3004A54EB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59EBCE-3F11-4043-9CAF-EEA88600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B3ABD9-6888-4E55-9801-2A82485D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9BD827-53FA-478A-91BA-E5F91E68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23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F31ED9-1C2A-49AD-A2BD-F73F6F0B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A8C20A-0B26-4804-AE81-1465D5FC9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291B56-15E8-4829-9FBE-0024794EF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C4E618-C209-4A6B-8D9E-6B7FDBF0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31D1BFE-2BD1-417D-9F31-45EE1759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840769-DCDE-485A-8409-968DF7BD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78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EEF0F3-6E8B-4762-98F7-770A06A01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65E426-2D42-4171-9B70-2F79A302F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6EFD28E-47F9-4187-B9D0-3A9BBCA93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53DB208-7EE6-4F60-8F16-5EB70FD2B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145729-0C1C-45DC-8639-FFFF75BA1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5833096-B2B4-4346-8A91-F36AA1FF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A285B6A-6E42-40F7-B299-6799795F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B58EB40-4B63-4087-9143-24889DA3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93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154B8B-12AF-4584-8BA5-1F284D50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D75E2DE-E2C3-40ED-82FD-71238AF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B5DCCA9-1B2C-4B74-B0CE-7D409605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BBDF007-6DFA-438E-9F1A-270EAD965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4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C8BDF2D-1230-4E88-A2FD-EFC7EC3D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7CF3AF5-B4D1-446E-AC7E-EAEAC6B8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3D7F714-E8FF-410E-8F35-D065590C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07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A7C38A-6D21-4C40-B758-354E120B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F8A2E1-66A1-4615-8EDF-50EA26FB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F3053CB-2624-4D79-A9EE-5AB0BB1CE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47B0B90-83E9-4364-9E49-67314A101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E8AFFB-DBCA-4CED-8E4C-A46D93C8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BAD15C-99C7-4574-A6A0-F34D5259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9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8C94A8-010C-4566-90A1-ABAA74CA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4489AC8-5D0C-46C3-B59A-9068FA5A6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5F07D28-E3CA-4205-86A8-246833DE2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60782B-1CB6-4D83-BEF6-A543C923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43DB197-D0B8-49C5-9C9D-F8AFF072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CEF555-623B-4F1F-B4D0-5712C7F0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81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E5A6A56-D18B-44B0-BC2B-00638454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B8781B-2826-4DBB-A686-82D208113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017FA8-453A-49A6-9DDD-EA001256E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9F45D-90BB-4D7E-96DE-6B01B2586766}" type="datetimeFigureOut">
              <a:rPr lang="zh-TW" altLang="en-US" smtClean="0"/>
              <a:t>2021/5/19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D44248-6C4B-4A9E-AC0D-0FCD3C89B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E0A82B-C8B0-4AC8-870D-27B597439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985DA-5C96-404F-BF87-F29CCC7B89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12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1F693A-7DC8-4950-8CC1-5D0CB9AD7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國</a:t>
            </a:r>
            <a:r>
              <a:rPr lang="en-US" altLang="zh-TW" dirty="0"/>
              <a:t>L11</a:t>
            </a:r>
            <a:r>
              <a:rPr lang="zh-TW" altLang="en-US" dirty="0"/>
              <a:t>主旨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0BFA086-B833-461D-A493-D50F9204A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725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ADF042-5670-4349-A753-8FD6840C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7C5726-C782-41ED-8993-781E68375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C068C02-8773-4614-A947-1E32B99EF9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6" t="-3678" r="-2586" b="25977"/>
          <a:stretch/>
        </p:blipFill>
        <p:spPr>
          <a:xfrm>
            <a:off x="1524000" y="220717"/>
            <a:ext cx="9144000" cy="53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2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國L11主旨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國L11主旨</dc:title>
  <dc:creator>admin</dc:creator>
  <cp:lastModifiedBy>admin</cp:lastModifiedBy>
  <cp:revision>1</cp:revision>
  <dcterms:created xsi:type="dcterms:W3CDTF">2021-05-19T03:30:06Z</dcterms:created>
  <dcterms:modified xsi:type="dcterms:W3CDTF">2021-05-19T03:30:48Z</dcterms:modified>
</cp:coreProperties>
</file>