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a6" initials="v" lastIdx="2" clrIdx="0">
    <p:extLst>
      <p:ext uri="{19B8F6BF-5375-455C-9EA6-DF929625EA0E}">
        <p15:presenceInfo xmlns:p15="http://schemas.microsoft.com/office/powerpoint/2012/main" userId="5e316e84a02bb0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21-09-2021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8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21-09-2021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2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21-09-2021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3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21-09-2021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9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21-09-2021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21-09-2021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5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21-09-2021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3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21-09-2021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9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21-09-2021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7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21-09-2021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5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21-09-2021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21C6E6-C64F-49D7-AF6E-502E96F84804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21-09-2021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E909977-258F-4DD0-995A-99D44C16ABC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0" y="1911741"/>
            <a:ext cx="8843016" cy="494625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491345" y="406401"/>
            <a:ext cx="5532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Google classroom 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步驟教學</a:t>
            </a:r>
          </a:p>
        </p:txBody>
      </p:sp>
      <p:sp>
        <p:nvSpPr>
          <p:cNvPr id="4" name="矩形 3"/>
          <p:cNvSpPr/>
          <p:nvPr/>
        </p:nvSpPr>
        <p:spPr>
          <a:xfrm>
            <a:off x="4396509" y="1219902"/>
            <a:ext cx="3722254" cy="8497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首先進入學校網頁</a:t>
            </a:r>
          </a:p>
        </p:txBody>
      </p:sp>
    </p:spTree>
    <p:extLst>
      <p:ext uri="{BB962C8B-B14F-4D97-AF65-F5344CB8AC3E}">
        <p14:creationId xmlns:p14="http://schemas.microsoft.com/office/powerpoint/2010/main" val="242851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810F9AC-81A1-4F41-A5DB-DF0C632E5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8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77310" y="259320"/>
            <a:ext cx="6567054" cy="8497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到學生專區，選擇</a:t>
            </a:r>
            <a:r>
              <a:rPr lang="en-US" altLang="zh-TW" sz="32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gapp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信箱</a:t>
            </a:r>
          </a:p>
        </p:txBody>
      </p:sp>
      <p:sp>
        <p:nvSpPr>
          <p:cNvPr id="4" name="向左箭號 3"/>
          <p:cNvSpPr/>
          <p:nvPr/>
        </p:nvSpPr>
        <p:spPr>
          <a:xfrm rot="16200000">
            <a:off x="5994860" y="1399767"/>
            <a:ext cx="1153627" cy="387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771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3" y="528646"/>
            <a:ext cx="11424526" cy="5930015"/>
          </a:xfrm>
          <a:prstGeom prst="rect">
            <a:avLst/>
          </a:prstGeom>
        </p:spPr>
      </p:pic>
      <p:sp>
        <p:nvSpPr>
          <p:cNvPr id="4" name="向左箭號 3"/>
          <p:cNvSpPr/>
          <p:nvPr/>
        </p:nvSpPr>
        <p:spPr>
          <a:xfrm rot="20002729">
            <a:off x="5788299" y="2888312"/>
            <a:ext cx="1062181" cy="387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62619" y="2105892"/>
            <a:ext cx="2346036" cy="8497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填入帳號</a:t>
            </a:r>
          </a:p>
        </p:txBody>
      </p:sp>
    </p:spTree>
    <p:extLst>
      <p:ext uri="{BB962C8B-B14F-4D97-AF65-F5344CB8AC3E}">
        <p14:creationId xmlns:p14="http://schemas.microsoft.com/office/powerpoint/2010/main" val="294145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50826"/>
            <a:ext cx="11544051" cy="6179283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 rot="19747901">
            <a:off x="6470073" y="2943730"/>
            <a:ext cx="1062181" cy="3879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6540" y="2273848"/>
            <a:ext cx="2346036" cy="8497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填入密碼</a:t>
            </a:r>
          </a:p>
        </p:txBody>
      </p:sp>
    </p:spTree>
    <p:extLst>
      <p:ext uri="{BB962C8B-B14F-4D97-AF65-F5344CB8AC3E}">
        <p14:creationId xmlns:p14="http://schemas.microsoft.com/office/powerpoint/2010/main" val="201462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3" y="295563"/>
            <a:ext cx="11385839" cy="5975927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 rot="19214069">
            <a:off x="7541491" y="4573587"/>
            <a:ext cx="1062181" cy="38792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53704" y="3429001"/>
            <a:ext cx="2346036" cy="8497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請按接受</a:t>
            </a:r>
          </a:p>
        </p:txBody>
      </p:sp>
    </p:spTree>
    <p:extLst>
      <p:ext uri="{BB962C8B-B14F-4D97-AF65-F5344CB8AC3E}">
        <p14:creationId xmlns:p14="http://schemas.microsoft.com/office/powerpoint/2010/main" val="352781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4655129" y="4433452"/>
            <a:ext cx="3759200" cy="53570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B830AEC-0A32-421C-B815-DFA7BCAF5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5025" r="13499" b="17081"/>
          <a:stretch/>
        </p:blipFill>
        <p:spPr>
          <a:xfrm>
            <a:off x="0" y="-18080"/>
            <a:ext cx="12192000" cy="58839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98414" y="5901847"/>
            <a:ext cx="3334326" cy="710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請點入課程邀請</a:t>
            </a:r>
          </a:p>
        </p:txBody>
      </p:sp>
      <p:sp>
        <p:nvSpPr>
          <p:cNvPr id="3" name="向左箭號 2"/>
          <p:cNvSpPr/>
          <p:nvPr/>
        </p:nvSpPr>
        <p:spPr>
          <a:xfrm rot="5400000">
            <a:off x="7362055" y="5388843"/>
            <a:ext cx="607045" cy="38792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947EA6A-0E64-43AE-A276-E618CF258961}"/>
              </a:ext>
            </a:extLst>
          </p:cNvPr>
          <p:cNvSpPr/>
          <p:nvPr/>
        </p:nvSpPr>
        <p:spPr>
          <a:xfrm>
            <a:off x="6123508" y="4859813"/>
            <a:ext cx="2968487" cy="42306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7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4860706" y="4244464"/>
            <a:ext cx="2512291" cy="42487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向左箭號 3"/>
          <p:cNvSpPr/>
          <p:nvPr/>
        </p:nvSpPr>
        <p:spPr>
          <a:xfrm rot="8940495">
            <a:off x="4388009" y="4729354"/>
            <a:ext cx="873422" cy="38792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9B2E1BC-E087-47B2-8346-913D814EB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5651" r="13580"/>
          <a:stretch/>
        </p:blipFill>
        <p:spPr>
          <a:xfrm>
            <a:off x="0" y="0"/>
            <a:ext cx="12191999" cy="646725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A0FBAE5-37E6-444D-9E8E-60F01312D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461" y="4669337"/>
            <a:ext cx="2977151" cy="78228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CA9637B-540B-4FA9-8260-C08EA3281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518" y="4173144"/>
            <a:ext cx="823031" cy="62184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0E58AB4-790A-4992-B1AD-EEA1BC4F1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706" y="3872906"/>
            <a:ext cx="2548349" cy="37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9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0895078-1F89-4070-9345-2108F3907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5969" r="14673" b="6452"/>
          <a:stretch/>
        </p:blipFill>
        <p:spPr>
          <a:xfrm>
            <a:off x="0" y="0"/>
            <a:ext cx="12192000" cy="600323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3148A3D-7075-4D55-9B23-B5DB2C22C00A}"/>
              </a:ext>
            </a:extLst>
          </p:cNvPr>
          <p:cNvSpPr/>
          <p:nvPr/>
        </p:nvSpPr>
        <p:spPr>
          <a:xfrm>
            <a:off x="2261912" y="5047155"/>
            <a:ext cx="2642243" cy="6218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F5F12A7-B982-4F2E-B6F8-0BFC682BAD08}"/>
              </a:ext>
            </a:extLst>
          </p:cNvPr>
          <p:cNvSpPr txBox="1"/>
          <p:nvPr/>
        </p:nvSpPr>
        <p:spPr>
          <a:xfrm>
            <a:off x="2602372" y="5096468"/>
            <a:ext cx="196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請按繼續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F5F4BD5-9F7E-4347-A2B1-B10813CC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851" y="4880042"/>
            <a:ext cx="823031" cy="621846"/>
          </a:xfrm>
          <a:prstGeom prst="rect">
            <a:avLst/>
          </a:prstGeom>
        </p:spPr>
      </p:pic>
      <p:pic>
        <p:nvPicPr>
          <p:cNvPr id="13" name="圖形 12" descr="太陽眼鏡">
            <a:extLst>
              <a:ext uri="{FF2B5EF4-FFF2-40B4-BE49-F238E27FC236}">
                <a16:creationId xmlns:a16="http://schemas.microsoft.com/office/drawing/2014/main" id="{9EE63504-E580-43E0-8D56-836779B97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3720" y="3882887"/>
            <a:ext cx="556591" cy="7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F1C12DA-0781-4703-B2D5-9E5ABE793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5389" r="14457" b="8772"/>
          <a:stretch/>
        </p:blipFill>
        <p:spPr>
          <a:xfrm>
            <a:off x="0" y="1"/>
            <a:ext cx="12192000" cy="625502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2D2A464-6251-49A8-9B0B-3156F50C1E7A}"/>
              </a:ext>
            </a:extLst>
          </p:cNvPr>
          <p:cNvSpPr/>
          <p:nvPr/>
        </p:nvSpPr>
        <p:spPr>
          <a:xfrm>
            <a:off x="1453530" y="5537757"/>
            <a:ext cx="2642243" cy="6218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noFill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CBB19ED-AD4A-42A3-B861-A039AC3C7536}"/>
              </a:ext>
            </a:extLst>
          </p:cNvPr>
          <p:cNvSpPr txBox="1"/>
          <p:nvPr/>
        </p:nvSpPr>
        <p:spPr>
          <a:xfrm>
            <a:off x="1793990" y="5580283"/>
            <a:ext cx="196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請按學生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714BB19-0752-45E7-BD05-40EF98284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281" y="4958437"/>
            <a:ext cx="82303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</Words>
  <Application>Microsoft Office PowerPoint</Application>
  <PresentationFormat>寬螢幕</PresentationFormat>
  <Paragraphs>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標楷體</vt:lpstr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vita6</cp:lastModifiedBy>
  <cp:revision>11</cp:revision>
  <dcterms:created xsi:type="dcterms:W3CDTF">2021-09-17T14:03:38Z</dcterms:created>
  <dcterms:modified xsi:type="dcterms:W3CDTF">2021-09-21T06:43:37Z</dcterms:modified>
</cp:coreProperties>
</file>