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6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15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2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82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92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06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93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97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51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14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292C88-2599-4839-AFF8-B4AD0B6A6A1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05A424C-6DDB-4C3E-98B7-1FB9B96788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3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Xtmq2O58W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幼小銜接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049" y="509451"/>
            <a:ext cx="11471565" cy="314815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  <a:t>你知道</a:t>
            </a:r>
            <a:br>
              <a:rPr lang="en-US" altLang="zh-TW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</a:br>
            <a:r>
              <a:rPr lang="zh-TW" altLang="en-US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  <a:t>幼兒園與小一</a:t>
            </a:r>
            <a:br>
              <a:rPr lang="en-US" altLang="zh-TW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</a:br>
            <a:r>
              <a:rPr lang="zh-TW" altLang="en-US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  <a:t>有哪些不同嗎？</a:t>
            </a:r>
          </a:p>
        </p:txBody>
      </p:sp>
    </p:spTree>
    <p:extLst>
      <p:ext uri="{BB962C8B-B14F-4D97-AF65-F5344CB8AC3E}">
        <p14:creationId xmlns:p14="http://schemas.microsoft.com/office/powerpoint/2010/main" val="2237559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91" y="323364"/>
            <a:ext cx="8607138" cy="6391263"/>
          </a:xfrm>
        </p:spPr>
      </p:pic>
    </p:spTree>
    <p:extLst>
      <p:ext uri="{BB962C8B-B14F-4D97-AF65-F5344CB8AC3E}">
        <p14:creationId xmlns:p14="http://schemas.microsoft.com/office/powerpoint/2010/main" val="420845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82" y="1902150"/>
            <a:ext cx="8262584" cy="4838284"/>
          </a:xfrm>
        </p:spPr>
      </p:pic>
      <p:pic>
        <p:nvPicPr>
          <p:cNvPr id="5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9" r="4248" b="74810"/>
          <a:stretch/>
        </p:blipFill>
        <p:spPr>
          <a:xfrm>
            <a:off x="1695053" y="975050"/>
            <a:ext cx="8240713" cy="927100"/>
          </a:xfrm>
        </p:spPr>
      </p:pic>
    </p:spTree>
    <p:extLst>
      <p:ext uri="{BB962C8B-B14F-4D97-AF65-F5344CB8AC3E}">
        <p14:creationId xmlns:p14="http://schemas.microsoft.com/office/powerpoint/2010/main" val="60646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57" y="506245"/>
            <a:ext cx="9511237" cy="6221126"/>
          </a:xfrm>
        </p:spPr>
      </p:pic>
    </p:spTree>
    <p:extLst>
      <p:ext uri="{BB962C8B-B14F-4D97-AF65-F5344CB8AC3E}">
        <p14:creationId xmlns:p14="http://schemas.microsoft.com/office/powerpoint/2010/main" val="160173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10" y="1231233"/>
            <a:ext cx="9246055" cy="5539887"/>
          </a:xfrm>
        </p:spPr>
      </p:pic>
      <p:pic>
        <p:nvPicPr>
          <p:cNvPr id="5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b="86720"/>
          <a:stretch/>
        </p:blipFill>
        <p:spPr>
          <a:xfrm>
            <a:off x="1858510" y="404146"/>
            <a:ext cx="9145587" cy="827087"/>
          </a:xfrm>
        </p:spPr>
      </p:pic>
    </p:spTree>
    <p:extLst>
      <p:ext uri="{BB962C8B-B14F-4D97-AF65-F5344CB8AC3E}">
        <p14:creationId xmlns:p14="http://schemas.microsoft.com/office/powerpoint/2010/main" val="179902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  <a:t>換你自己說說看</a:t>
            </a:r>
            <a:br>
              <a:rPr lang="en-US" altLang="zh-TW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</a:br>
            <a:r>
              <a:rPr lang="zh-TW" altLang="en-US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  <a:t>幼兒園與小一</a:t>
            </a:r>
            <a:br>
              <a:rPr lang="en-US" altLang="zh-TW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</a:br>
            <a:r>
              <a:rPr lang="zh-TW" altLang="en-US" dirty="0">
                <a:latin typeface="華康采風體W3" panose="03000309000000000000" pitchFamily="65" charset="-120"/>
                <a:ea typeface="華康采風體W3" panose="03000309000000000000" pitchFamily="65" charset="-120"/>
              </a:rPr>
              <a:t>不同點有哪些？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674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 </a:t>
            </a:r>
            <a:br>
              <a:rPr lang="zh-TW" altLang="zh-TW" dirty="0"/>
            </a:br>
            <a:r>
              <a:rPr lang="zh-TW" altLang="en-US" sz="6700" dirty="0">
                <a:solidFill>
                  <a:srgbClr val="FF0000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複習</a:t>
            </a:r>
            <a:r>
              <a:rPr lang="zh-TW" altLang="zh-TW" sz="6700" dirty="0">
                <a:solidFill>
                  <a:srgbClr val="FF0000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畢業歌曲：</a:t>
            </a:r>
            <a:r>
              <a:rPr lang="zh-TW" altLang="en-US" sz="6700" dirty="0">
                <a:solidFill>
                  <a:srgbClr val="FF0000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  <a:t>勇敢地長大</a:t>
            </a:r>
            <a:br>
              <a:rPr lang="en-US" altLang="zh-TW" sz="6700" dirty="0">
                <a:solidFill>
                  <a:srgbClr val="FF0000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</a:rPr>
            </a:br>
            <a:r>
              <a:rPr lang="en-US" altLang="zh-TW" sz="3600" dirty="0">
                <a:solidFill>
                  <a:srgbClr val="FF0000"/>
                </a:solidFill>
                <a:latin typeface="華康采風體W3" panose="03000309000000000000" pitchFamily="65" charset="-120"/>
                <a:ea typeface="華康采風體W3" panose="03000309000000000000" pitchFamily="65" charset="-120"/>
                <a:hlinkClick r:id="rId2"/>
              </a:rPr>
              <a:t>https://www.youtube.com/watch?v=tXtmq2O58WU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0856786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12</TotalTime>
  <Words>56</Words>
  <Application>Microsoft Office PowerPoint</Application>
  <PresentationFormat>寬螢幕</PresentationFormat>
  <Paragraphs>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華康采風體W3</vt:lpstr>
      <vt:lpstr>新細明體</vt:lpstr>
      <vt:lpstr>Corbel</vt:lpstr>
      <vt:lpstr>基礎</vt:lpstr>
      <vt:lpstr>幼小銜接</vt:lpstr>
      <vt:lpstr>你知道 幼兒園與小一 有哪些不同嗎？</vt:lpstr>
      <vt:lpstr>PowerPoint 簡報</vt:lpstr>
      <vt:lpstr>PowerPoint 簡報</vt:lpstr>
      <vt:lpstr>PowerPoint 簡報</vt:lpstr>
      <vt:lpstr>PowerPoint 簡報</vt:lpstr>
      <vt:lpstr>換你自己說說看 幼兒園與小一 不同點有哪些？</vt:lpstr>
      <vt:lpstr>  複習畢業歌曲：勇敢地長大 https://www.youtube.com/watch?v=tXtmq2O58WU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幼小銜接</dc:title>
  <dc:creator>user</dc:creator>
  <cp:lastModifiedBy>user</cp:lastModifiedBy>
  <cp:revision>4</cp:revision>
  <dcterms:created xsi:type="dcterms:W3CDTF">2021-06-11T03:23:56Z</dcterms:created>
  <dcterms:modified xsi:type="dcterms:W3CDTF">2022-06-13T02:45:22Z</dcterms:modified>
</cp:coreProperties>
</file>