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FC0E-2FC7-4D07-94B2-75058ED8EEF1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19CCB-6D96-4899-9F3F-3046C7F272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數課</a:t>
            </a:r>
            <a:r>
              <a:rPr lang="en-US" altLang="zh-TW" dirty="0" smtClean="0"/>
              <a:t>P118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119</a:t>
            </a:r>
            <a:r>
              <a:rPr lang="zh-TW" altLang="en-US" dirty="0" smtClean="0"/>
              <a:t>解答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="" xmlns:a16="http://schemas.microsoft.com/office/drawing/2014/main" id="{37BE8972-7B84-4218-9E0E-7B05EF71E2F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r="2751" b="14300"/>
          <a:stretch>
            <a:fillRect/>
          </a:stretch>
        </p:blipFill>
        <p:spPr>
          <a:xfrm>
            <a:off x="107504" y="332656"/>
            <a:ext cx="8892480" cy="587727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411760" y="1268760"/>
            <a:ext cx="864096" cy="216024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7584" y="1268760"/>
            <a:ext cx="864096" cy="216024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19672" y="2204864"/>
            <a:ext cx="648072" cy="216024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292080" y="980728"/>
            <a:ext cx="576064" cy="288032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172400" y="764704"/>
            <a:ext cx="576064" cy="288032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660232" y="1052736"/>
            <a:ext cx="1008112" cy="288032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244408" y="1052736"/>
            <a:ext cx="576064" cy="288032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292080" y="1268760"/>
            <a:ext cx="1224136" cy="216024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956376" y="3212976"/>
            <a:ext cx="648072" cy="288032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012160" y="3212976"/>
            <a:ext cx="1656184" cy="288032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812360" y="3501008"/>
            <a:ext cx="864096" cy="288032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292080" y="3717032"/>
            <a:ext cx="1080120" cy="216024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292080" y="3501008"/>
            <a:ext cx="648072" cy="216024"/>
          </a:xfrm>
          <a:prstGeom prst="rect">
            <a:avLst/>
          </a:prstGeom>
          <a:noFill/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n w="3175">
                <a:solidFill>
                  <a:srgbClr val="FFC000"/>
                </a:solidFill>
              </a:ln>
              <a:noFill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如螢幕大小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數課P118、119解答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數課P118、119解答</dc:title>
  <dc:creator>三吉</dc:creator>
  <cp:lastModifiedBy>三吉</cp:lastModifiedBy>
  <cp:revision>2</cp:revision>
  <dcterms:created xsi:type="dcterms:W3CDTF">2021-05-27T06:52:24Z</dcterms:created>
  <dcterms:modified xsi:type="dcterms:W3CDTF">2021-05-27T12:32:48Z</dcterms:modified>
</cp:coreProperties>
</file>