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96" r:id="rId4"/>
    <p:sldId id="297" r:id="rId5"/>
    <p:sldId id="302" r:id="rId6"/>
    <p:sldId id="303" r:id="rId7"/>
    <p:sldId id="269" r:id="rId8"/>
    <p:sldId id="276" r:id="rId9"/>
    <p:sldId id="277" r:id="rId10"/>
    <p:sldId id="272" r:id="rId11"/>
    <p:sldId id="305" r:id="rId12"/>
    <p:sldId id="306" r:id="rId13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6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7B658-3737-4202-B126-84ACE5447C44}" type="datetimeFigureOut">
              <a:rPr lang="zh-TW" altLang="en-US" smtClean="0"/>
              <a:t>2021/5/19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26480-2859-4B82-870D-79E10E042A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2622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7B658-3737-4202-B126-84ACE5447C44}" type="datetimeFigureOut">
              <a:rPr lang="zh-TW" altLang="en-US" smtClean="0"/>
              <a:t>2021/5/19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26480-2859-4B82-870D-79E10E042A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67955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7B658-3737-4202-B126-84ACE5447C44}" type="datetimeFigureOut">
              <a:rPr lang="zh-TW" altLang="en-US" smtClean="0"/>
              <a:t>2021/5/19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26480-2859-4B82-870D-79E10E042A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09130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7B658-3737-4202-B126-84ACE5447C44}" type="datetimeFigureOut">
              <a:rPr lang="zh-TW" altLang="en-US" smtClean="0"/>
              <a:t>2021/5/19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26480-2859-4B82-870D-79E10E042A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20118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7B658-3737-4202-B126-84ACE5447C44}" type="datetimeFigureOut">
              <a:rPr lang="zh-TW" altLang="en-US" smtClean="0"/>
              <a:t>2021/5/19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26480-2859-4B82-870D-79E10E042A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5332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7B658-3737-4202-B126-84ACE5447C44}" type="datetimeFigureOut">
              <a:rPr lang="zh-TW" altLang="en-US" smtClean="0"/>
              <a:t>2021/5/19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26480-2859-4B82-870D-79E10E042A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54540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7B658-3737-4202-B126-84ACE5447C44}" type="datetimeFigureOut">
              <a:rPr lang="zh-TW" altLang="en-US" smtClean="0"/>
              <a:t>2021/5/19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26480-2859-4B82-870D-79E10E042A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8854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7B658-3737-4202-B126-84ACE5447C44}" type="datetimeFigureOut">
              <a:rPr lang="zh-TW" altLang="en-US" smtClean="0"/>
              <a:t>2021/5/19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26480-2859-4B82-870D-79E10E042A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55532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7B658-3737-4202-B126-84ACE5447C44}" type="datetimeFigureOut">
              <a:rPr lang="zh-TW" altLang="en-US" smtClean="0"/>
              <a:t>2021/5/19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26480-2859-4B82-870D-79E10E042A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89296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7B658-3737-4202-B126-84ACE5447C44}" type="datetimeFigureOut">
              <a:rPr lang="zh-TW" altLang="en-US" smtClean="0"/>
              <a:t>2021/5/19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26480-2859-4B82-870D-79E10E042A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1529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7B658-3737-4202-B126-84ACE5447C44}" type="datetimeFigureOut">
              <a:rPr lang="zh-TW" altLang="en-US" smtClean="0"/>
              <a:t>2021/5/19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26480-2859-4B82-870D-79E10E042A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14508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C7B658-3737-4202-B126-84ACE5447C44}" type="datetimeFigureOut">
              <a:rPr lang="zh-TW" altLang="en-US" smtClean="0"/>
              <a:t>2021/5/19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026480-2859-4B82-870D-79E10E042A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78105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dG-tOtpyM0" TargetMode="External"/><Relationship Id="rId2" Type="http://schemas.openxmlformats.org/officeDocument/2006/relationships/hyperlink" Target="https://www.youtube.com/watch?v=I2guwOzXDIM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H6hkqdoZTq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08790" y="229885"/>
            <a:ext cx="11564469" cy="1777984"/>
          </a:xfrm>
        </p:spPr>
        <p:txBody>
          <a:bodyPr>
            <a:normAutofit/>
          </a:bodyPr>
          <a:lstStyle/>
          <a:p>
            <a:r>
              <a:rPr lang="en-US" altLang="zh-TW" sz="9600" dirty="0" smtClean="0"/>
              <a:t>Unit 3</a:t>
            </a:r>
            <a:endParaRPr lang="zh-TW" altLang="en-US" sz="96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731518" y="2418235"/>
            <a:ext cx="10295068" cy="1655762"/>
          </a:xfrm>
        </p:spPr>
        <p:txBody>
          <a:bodyPr>
            <a:normAutofit fontScale="92500" lnSpcReduction="20000"/>
          </a:bodyPr>
          <a:lstStyle/>
          <a:p>
            <a:endParaRPr lang="en-US" altLang="zh-TW" sz="6000" dirty="0" smtClean="0">
              <a:latin typeface="Comic Sans MS" panose="030F0702030302020204" pitchFamily="66" charset="0"/>
            </a:endParaRPr>
          </a:p>
          <a:p>
            <a:r>
              <a:rPr lang="en-US" altLang="zh-TW" sz="7100" dirty="0" smtClean="0">
                <a:latin typeface="Comic Sans MS" panose="030F0702030302020204" pitchFamily="66" charset="0"/>
              </a:rPr>
              <a:t>Transpor</a:t>
            </a:r>
            <a:r>
              <a:rPr lang="en-US" altLang="zh-TW" sz="7100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altLang="zh-TW" sz="7100" dirty="0" smtClean="0">
                <a:latin typeface="Comic Sans MS" panose="030F0702030302020204" pitchFamily="66" charset="0"/>
              </a:rPr>
              <a:t>a</a:t>
            </a:r>
            <a:r>
              <a:rPr lang="en-US" altLang="zh-TW" sz="7100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altLang="zh-TW" sz="7100" dirty="0" smtClean="0">
                <a:latin typeface="Comic Sans MS" panose="030F0702030302020204" pitchFamily="66" charset="0"/>
              </a:rPr>
              <a:t>ion</a:t>
            </a:r>
            <a:endParaRPr lang="zh-TW" altLang="en-US" sz="7100" dirty="0">
              <a:latin typeface="Comic Sans MS" panose="030F0702030302020204" pitchFamily="66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29091" y="4807091"/>
            <a:ext cx="118441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TW" altLang="en-US" sz="4000" dirty="0" smtClean="0"/>
              <a:t>本教學</a:t>
            </a:r>
            <a:r>
              <a:rPr lang="en-US" altLang="zh-TW" sz="4000" dirty="0" smtClean="0"/>
              <a:t>PPT</a:t>
            </a:r>
            <a:r>
              <a:rPr lang="zh-TW" altLang="en-US" sz="4000" dirty="0" smtClean="0"/>
              <a:t>內的圖片及歌</a:t>
            </a:r>
            <a:r>
              <a:rPr lang="zh-TW" altLang="en-US" sz="4000" dirty="0"/>
              <a:t>曲</a:t>
            </a:r>
            <a:r>
              <a:rPr lang="zh-TW" altLang="en-US" sz="4000" dirty="0" smtClean="0"/>
              <a:t>來源為網路及</a:t>
            </a:r>
            <a:r>
              <a:rPr lang="en-US" altLang="zh-TW" sz="4000" dirty="0" smtClean="0"/>
              <a:t>YouTube</a:t>
            </a:r>
            <a:r>
              <a:rPr lang="zh-TW" altLang="en-US" sz="4000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，僅供教學使用，請尊重著作權，以免觸法。</a:t>
            </a: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2131440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2428" y="612551"/>
            <a:ext cx="11467652" cy="1325563"/>
          </a:xfrm>
        </p:spPr>
        <p:txBody>
          <a:bodyPr>
            <a:normAutofit/>
          </a:bodyPr>
          <a:lstStyle/>
          <a:p>
            <a:pPr algn="ctr"/>
            <a:r>
              <a:rPr lang="en-US" altLang="zh-TW" sz="8800" dirty="0" smtClean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yellow light </a:t>
            </a:r>
            <a:r>
              <a:rPr lang="zh-TW" altLang="en-US" sz="8800" dirty="0" smtClean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8800" dirty="0" smtClean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zh-TW" altLang="en-US" sz="8800" dirty="0" smtClean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黃燈</a:t>
            </a:r>
            <a:r>
              <a:rPr lang="en-US" altLang="zh-TW" sz="8800" dirty="0" smtClean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zh-TW" altLang="en-US" sz="8800" dirty="0">
              <a:solidFill>
                <a:srgbClr val="FFFF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4852" y="2420471"/>
            <a:ext cx="5432613" cy="3861995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3878" y="2420471"/>
            <a:ext cx="5154987" cy="3861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033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86061" y="1807285"/>
            <a:ext cx="11973261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zh-TW" sz="2000" dirty="0" smtClean="0">
                <a:hlinkClick r:id="rId2"/>
              </a:rPr>
              <a:t>https</a:t>
            </a:r>
            <a:r>
              <a:rPr lang="en-US" altLang="zh-TW" sz="2000" dirty="0">
                <a:hlinkClick r:id="rId2"/>
              </a:rPr>
              <a:t>://</a:t>
            </a:r>
            <a:r>
              <a:rPr lang="en-US" altLang="zh-TW" sz="2000" dirty="0" smtClean="0">
                <a:hlinkClick r:id="rId2"/>
              </a:rPr>
              <a:t>www.youtube.com/watch?v=I2guwOzXDIM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 (</a:t>
            </a:r>
            <a:r>
              <a:rPr lang="zh-TW" altLang="en-US" sz="2000" dirty="0" smtClean="0"/>
              <a:t>先聽這首歌熟悉紅綠燈的三個顏色</a:t>
            </a:r>
            <a:r>
              <a:rPr lang="en-US" altLang="zh-TW" sz="2000" dirty="0" smtClean="0"/>
              <a:t>)</a:t>
            </a:r>
          </a:p>
          <a:p>
            <a:pPr marL="342900" indent="-342900">
              <a:buAutoNum type="arabicPeriod"/>
            </a:pPr>
            <a:endParaRPr lang="en-US" altLang="zh-TW" sz="2800" dirty="0" smtClean="0"/>
          </a:p>
          <a:p>
            <a:pPr marL="342900" indent="-342900">
              <a:buAutoNum type="arabicPeriod"/>
            </a:pPr>
            <a:r>
              <a:rPr lang="en-US" altLang="zh-TW" dirty="0">
                <a:hlinkClick r:id="rId3"/>
              </a:rPr>
              <a:t>https://</a:t>
            </a:r>
            <a:r>
              <a:rPr lang="en-US" altLang="zh-TW" dirty="0" smtClean="0">
                <a:hlinkClick r:id="rId3"/>
              </a:rPr>
              <a:t>www.youtube.com/watch?v=YdG-tOtpyM0</a:t>
            </a:r>
            <a:r>
              <a:rPr lang="zh-TW" altLang="en-US" dirty="0" smtClean="0"/>
              <a:t> </a:t>
            </a:r>
            <a:r>
              <a:rPr lang="en-US" altLang="zh-TW" sz="2000" dirty="0" smtClean="0"/>
              <a:t>(</a:t>
            </a:r>
            <a:r>
              <a:rPr lang="zh-TW" altLang="en-US" sz="2000" dirty="0" smtClean="0"/>
              <a:t>接著聽這首歌</a:t>
            </a:r>
            <a:r>
              <a:rPr lang="zh-TW" altLang="en-US" sz="2000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，</a:t>
            </a:r>
            <a:r>
              <a:rPr lang="zh-TW" altLang="en-US" sz="2000" dirty="0" smtClean="0"/>
              <a:t>練習聽和說 </a:t>
            </a:r>
            <a:r>
              <a:rPr lang="en-US" altLang="zh-TW" sz="2000" dirty="0" smtClean="0"/>
              <a:t>“</a:t>
            </a:r>
            <a:r>
              <a:rPr lang="zh-TW" altLang="en-US" sz="2000" dirty="0" smtClean="0">
                <a:solidFill>
                  <a:srgbClr val="00B0F0"/>
                </a:solidFill>
              </a:rPr>
              <a:t>紅綠燈</a:t>
            </a:r>
            <a:r>
              <a:rPr lang="en-US" altLang="zh-TW" sz="2000" dirty="0" smtClean="0">
                <a:solidFill>
                  <a:srgbClr val="00B0F0"/>
                </a:solidFill>
              </a:rPr>
              <a:t>”</a:t>
            </a:r>
            <a:r>
              <a:rPr lang="zh-TW" altLang="en-US" sz="2000" dirty="0" smtClean="0"/>
              <a:t>及</a:t>
            </a:r>
            <a:r>
              <a:rPr lang="zh-TW" altLang="en-US" sz="2000" dirty="0"/>
              <a:t> </a:t>
            </a:r>
            <a:r>
              <a:rPr lang="en-US" altLang="zh-TW" sz="2000" dirty="0" smtClean="0"/>
              <a:t>“</a:t>
            </a:r>
            <a:r>
              <a:rPr lang="zh-TW" altLang="en-US" sz="2000" dirty="0" smtClean="0">
                <a:solidFill>
                  <a:srgbClr val="FF0000"/>
                </a:solidFill>
              </a:rPr>
              <a:t>紅</a:t>
            </a:r>
            <a:r>
              <a:rPr lang="zh-TW" altLang="en-US" sz="2000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、</a:t>
            </a:r>
            <a:r>
              <a:rPr lang="zh-TW" altLang="en-US" sz="2000" dirty="0" smtClean="0">
                <a:solidFill>
                  <a:srgbClr val="00B050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綠</a:t>
            </a:r>
            <a:r>
              <a:rPr lang="zh-TW" altLang="en-US" sz="2000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、</a:t>
            </a:r>
            <a:r>
              <a:rPr lang="zh-TW" altLang="en-US" sz="2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黃燈</a:t>
            </a:r>
            <a:r>
              <a:rPr lang="en-US" altLang="zh-TW" sz="2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”</a:t>
            </a:r>
            <a:r>
              <a:rPr lang="zh-TW" altLang="en-US" sz="2000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。也可以一起和影片的小朋友們一起動一動喔</a:t>
            </a:r>
            <a:r>
              <a:rPr lang="en-US" altLang="zh-TW" sz="2000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!)</a:t>
            </a:r>
            <a:endParaRPr lang="en-US" altLang="zh-TW" sz="2000" dirty="0" smtClean="0"/>
          </a:p>
          <a:p>
            <a:pPr marL="342900" indent="-342900">
              <a:buAutoNum type="arabicPeriod"/>
            </a:pPr>
            <a:endParaRPr lang="en-US" altLang="zh-TW" dirty="0" smtClean="0"/>
          </a:p>
          <a:p>
            <a:pPr marL="342900" indent="-342900">
              <a:buAutoNum type="arabicPeriod"/>
            </a:pP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2667896" y="247426"/>
            <a:ext cx="54648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Songs</a:t>
            </a:r>
            <a:endParaRPr lang="zh-TW" alt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26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11074" y="139215"/>
            <a:ext cx="11565367" cy="785943"/>
          </a:xfrm>
        </p:spPr>
        <p:txBody>
          <a:bodyPr>
            <a:normAutofit/>
          </a:bodyPr>
          <a:lstStyle/>
          <a:p>
            <a:r>
              <a:rPr lang="en-US" altLang="zh-TW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Homework (</a:t>
            </a:r>
            <a:r>
              <a:rPr lang="zh-TW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功課</a:t>
            </a:r>
            <a:r>
              <a:rPr lang="en-US" altLang="zh-TW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zh-TW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04395" y="1021977"/>
            <a:ext cx="11149405" cy="5712309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AutoNum type="arabicPeriod"/>
            </a:pPr>
            <a:r>
              <a:rPr lang="en-US" altLang="zh-TW" dirty="0" smtClean="0">
                <a:latin typeface="Arial" panose="020B0604020202020204" pitchFamily="34" charset="0"/>
                <a:cs typeface="Arial" panose="020B0604020202020204" pitchFamily="34" charset="0"/>
              </a:rPr>
              <a:t>tr</a:t>
            </a:r>
            <a:r>
              <a:rPr lang="en-US" altLang="zh-TW" dirty="0" smtClean="0">
                <a:latin typeface="Comic Sans MS" panose="030F0702030302020204" pitchFamily="66" charset="0"/>
                <a:cs typeface="Arial" panose="020B0604020202020204" pitchFamily="34" charset="0"/>
              </a:rPr>
              <a:t>a</a:t>
            </a:r>
            <a:r>
              <a:rPr lang="en-US" altLang="zh-TW" dirty="0" smtClean="0">
                <a:latin typeface="Arial" panose="020B0604020202020204" pitchFamily="34" charset="0"/>
                <a:cs typeface="Arial" panose="020B0604020202020204" pitchFamily="34" charset="0"/>
              </a:rPr>
              <a:t>ffic light </a:t>
            </a:r>
            <a:r>
              <a:rPr lang="zh-TW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紅綠燈</a:t>
            </a:r>
            <a:endParaRPr lang="en-US" altLang="zh-TW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altLang="zh-TW" dirty="0" smtClean="0">
                <a:latin typeface="Arial" panose="020B0604020202020204" pitchFamily="34" charset="0"/>
                <a:cs typeface="Arial" panose="020B0604020202020204" pitchFamily="34" charset="0"/>
              </a:rPr>
              <a:t>ed light </a:t>
            </a:r>
            <a:r>
              <a:rPr lang="zh-TW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 紅燈</a:t>
            </a:r>
            <a:endParaRPr lang="en-US" altLang="zh-TW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altLang="zh-TW" dirty="0" smtClean="0">
                <a:latin typeface="Arial" panose="020B0604020202020204" pitchFamily="34" charset="0"/>
                <a:cs typeface="Arial" panose="020B0604020202020204" pitchFamily="34" charset="0"/>
              </a:rPr>
              <a:t>reen light</a:t>
            </a:r>
            <a:r>
              <a:rPr lang="zh-TW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綠燈</a:t>
            </a:r>
            <a:endParaRPr lang="en-US" altLang="zh-TW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altLang="zh-TW" dirty="0" smtClean="0">
                <a:latin typeface="Arial" panose="020B0604020202020204" pitchFamily="34" charset="0"/>
                <a:cs typeface="Arial" panose="020B0604020202020204" pitchFamily="34" charset="0"/>
              </a:rPr>
              <a:t>ellow light </a:t>
            </a:r>
            <a:r>
              <a:rPr lang="zh-TW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黃燈</a:t>
            </a:r>
            <a:endParaRPr lang="en-US" altLang="zh-TW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zh-TW" dirty="0" smtClean="0">
                <a:latin typeface="Arial" panose="020B0604020202020204" pitchFamily="34" charset="0"/>
                <a:cs typeface="Arial" panose="020B0604020202020204" pitchFamily="34" charset="0"/>
              </a:rPr>
              <a:t>1~4(2</a:t>
            </a:r>
            <a:r>
              <a:rPr lang="zh-TW" altLang="en-US" dirty="0">
                <a:latin typeface="Arial" panose="020B0604020202020204" pitchFamily="34" charset="0"/>
                <a:cs typeface="Arial" panose="020B0604020202020204" pitchFamily="34" charset="0"/>
              </a:rPr>
              <a:t>次</a:t>
            </a:r>
            <a:r>
              <a:rPr lang="en-US" altLang="zh-TW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>
              <a:buNone/>
            </a:pPr>
            <a:endParaRPr lang="en-US" altLang="zh-TW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altLang="zh-TW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altLang="zh-TW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altLang="zh-TW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altLang="zh-TW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zh-TW" dirty="0" smtClean="0">
                <a:latin typeface="Arial" panose="020B0604020202020204" pitchFamily="34" charset="0"/>
                <a:cs typeface="Arial" panose="020B0604020202020204" pitchFamily="34" charset="0"/>
              </a:rPr>
              <a:t>------------------------------------------------------------------------------------------</a:t>
            </a:r>
          </a:p>
          <a:p>
            <a:pPr marL="0" indent="0">
              <a:buNone/>
            </a:pPr>
            <a:r>
              <a:rPr lang="en-US" altLang="zh-TW" dirty="0" smtClean="0">
                <a:latin typeface="Arial" panose="020B0604020202020204" pitchFamily="34" charset="0"/>
                <a:cs typeface="Arial" panose="020B0604020202020204" pitchFamily="34" charset="0"/>
              </a:rPr>
              <a:t>5. W w</a:t>
            </a:r>
          </a:p>
          <a:p>
            <a:pPr marL="0" indent="0">
              <a:buNone/>
            </a:pPr>
            <a:r>
              <a:rPr lang="en-US" altLang="zh-TW" dirty="0" smtClean="0">
                <a:latin typeface="Arial" panose="020B0604020202020204" pitchFamily="34" charset="0"/>
                <a:cs typeface="Arial" panose="020B0604020202020204" pitchFamily="34" charset="0"/>
              </a:rPr>
              <a:t>6. X </a:t>
            </a:r>
            <a:r>
              <a:rPr lang="en-US" altLang="zh-TW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en-US" altLang="zh-TW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zh-TW" dirty="0" smtClean="0">
                <a:latin typeface="Arial" panose="020B0604020202020204" pitchFamily="34" charset="0"/>
                <a:cs typeface="Arial" panose="020B0604020202020204" pitchFamily="34" charset="0"/>
              </a:rPr>
              <a:t>5~6 (5</a:t>
            </a:r>
            <a:r>
              <a:rPr lang="zh-TW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次</a:t>
            </a:r>
            <a:r>
              <a:rPr lang="en-US" altLang="zh-TW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514350" indent="-514350">
              <a:buAutoNum type="arabicPeriod"/>
            </a:pPr>
            <a:endParaRPr lang="zh-TW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1" b="1942"/>
          <a:stretch/>
        </p:blipFill>
        <p:spPr>
          <a:xfrm>
            <a:off x="5193165" y="0"/>
            <a:ext cx="5923966" cy="647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980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83197" y="1427592"/>
            <a:ext cx="11565367" cy="4351338"/>
          </a:xfrm>
        </p:spPr>
        <p:txBody>
          <a:bodyPr/>
          <a:lstStyle/>
          <a:p>
            <a:pPr marL="0" indent="0" algn="ctr">
              <a:buNone/>
            </a:pPr>
            <a:endParaRPr lang="en-US" altLang="zh-TW" sz="8800" dirty="0" smtClean="0"/>
          </a:p>
          <a:p>
            <a:pPr marL="0" indent="0" algn="ctr">
              <a:buNone/>
            </a:pPr>
            <a:r>
              <a:rPr lang="en-US" altLang="zh-TW" sz="8800" dirty="0" smtClean="0"/>
              <a:t>Lesson Two</a:t>
            </a:r>
          </a:p>
          <a:p>
            <a:pPr marL="0" indent="0" algn="ctr">
              <a:buNone/>
            </a:pPr>
            <a:endParaRPr lang="en-US" altLang="zh-TW" sz="8800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56345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1213" y="311971"/>
            <a:ext cx="11672048" cy="1140312"/>
          </a:xfrm>
        </p:spPr>
        <p:txBody>
          <a:bodyPr>
            <a:noAutofit/>
          </a:bodyPr>
          <a:lstStyle/>
          <a:p>
            <a:pPr algn="ctr"/>
            <a:r>
              <a:rPr lang="en-US" altLang="zh-TW" sz="9600" dirty="0" smtClean="0"/>
              <a:t>W</a:t>
            </a:r>
            <a:r>
              <a:rPr lang="zh-TW" altLang="en-US" sz="9600" dirty="0" smtClean="0"/>
              <a:t> </a:t>
            </a:r>
            <a:r>
              <a:rPr lang="en-US" altLang="zh-TW" sz="9600" dirty="0" smtClean="0"/>
              <a:t>w</a:t>
            </a:r>
            <a:endParaRPr lang="zh-TW" altLang="en-US" sz="96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20667" t="20096" r="5042" b="11777"/>
          <a:stretch/>
        </p:blipFill>
        <p:spPr>
          <a:xfrm>
            <a:off x="688490" y="1581374"/>
            <a:ext cx="10983558" cy="5013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144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1224" y="289823"/>
            <a:ext cx="11576125" cy="1001096"/>
          </a:xfrm>
        </p:spPr>
        <p:txBody>
          <a:bodyPr>
            <a:noAutofit/>
          </a:bodyPr>
          <a:lstStyle/>
          <a:p>
            <a:pPr algn="ctr"/>
            <a:r>
              <a:rPr lang="en-US" altLang="zh-TW" sz="9600" dirty="0" smtClean="0"/>
              <a:t>X </a:t>
            </a:r>
            <a:r>
              <a:rPr lang="en-US" altLang="zh-TW" sz="9600" dirty="0" err="1" smtClean="0"/>
              <a:t>x</a:t>
            </a:r>
            <a:endParaRPr lang="zh-TW" altLang="en-US" sz="96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23117" t="19651" r="7772" b="10895"/>
          <a:stretch/>
        </p:blipFill>
        <p:spPr>
          <a:xfrm>
            <a:off x="171224" y="1688950"/>
            <a:ext cx="10403543" cy="4980789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4820" y="5311597"/>
            <a:ext cx="1312433" cy="1358142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4819" y="3757139"/>
            <a:ext cx="1312433" cy="1425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3007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14007" t="14402" r="15604" b="14424"/>
          <a:stretch/>
        </p:blipFill>
        <p:spPr>
          <a:xfrm>
            <a:off x="398034" y="237670"/>
            <a:ext cx="2753957" cy="2429925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/>
          <a:srcRect l="16918" t="19799" r="17523" b="21130"/>
          <a:stretch/>
        </p:blipFill>
        <p:spPr>
          <a:xfrm>
            <a:off x="4109421" y="237670"/>
            <a:ext cx="2763846" cy="2442502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4"/>
          <a:srcRect l="7429" t="13138" r="6502" b="18613"/>
          <a:stretch/>
        </p:blipFill>
        <p:spPr>
          <a:xfrm>
            <a:off x="7951693" y="266053"/>
            <a:ext cx="3302598" cy="2429926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033" y="3883511"/>
            <a:ext cx="3399415" cy="2042041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6"/>
          <a:srcRect t="18044" b="21013"/>
          <a:stretch/>
        </p:blipFill>
        <p:spPr>
          <a:xfrm>
            <a:off x="4442472" y="3979373"/>
            <a:ext cx="2689847" cy="1850315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7"/>
          <a:srcRect l="20553" r="23320"/>
          <a:stretch/>
        </p:blipFill>
        <p:spPr>
          <a:xfrm>
            <a:off x="8566056" y="3728881"/>
            <a:ext cx="2611140" cy="2133600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4442473" y="2745534"/>
            <a:ext cx="209774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5000" dirty="0" smtClean="0">
                <a:latin typeface="Arial" panose="020B0604020202020204" pitchFamily="34" charset="0"/>
                <a:cs typeface="Arial" panose="020B0604020202020204" pitchFamily="34" charset="0"/>
              </a:rPr>
              <a:t>bus</a:t>
            </a:r>
            <a:endParaRPr lang="zh-TW" altLang="en-US" sz="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632040" y="2776289"/>
            <a:ext cx="222686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5000" dirty="0" smtClean="0">
                <a:latin typeface="Arial" panose="020B0604020202020204" pitchFamily="34" charset="0"/>
                <a:cs typeface="Arial" panose="020B0604020202020204" pitchFamily="34" charset="0"/>
              </a:rPr>
              <a:t>bike</a:t>
            </a:r>
            <a:endParaRPr lang="zh-TW" altLang="en-US" sz="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8566056" y="2668589"/>
            <a:ext cx="21084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6000" dirty="0" smtClean="0">
                <a:latin typeface="Comic Sans MS" panose="030F0702030302020204" pitchFamily="66" charset="0"/>
              </a:rPr>
              <a:t>car</a:t>
            </a:r>
            <a:endParaRPr lang="zh-TW" altLang="en-US" sz="6000" dirty="0">
              <a:latin typeface="Comic Sans MS" panose="030F0702030302020204" pitchFamily="66" charset="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1119693" y="5862481"/>
            <a:ext cx="17392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6000" dirty="0" smtClean="0"/>
              <a:t>tr</a:t>
            </a:r>
            <a:r>
              <a:rPr lang="en-US" altLang="zh-TW" sz="6000" dirty="0" smtClean="0">
                <a:latin typeface="Comic Sans MS" panose="030F0702030302020204" pitchFamily="66" charset="0"/>
              </a:rPr>
              <a:t>a</a:t>
            </a:r>
            <a:r>
              <a:rPr lang="en-US" altLang="zh-TW" sz="6000" dirty="0" smtClean="0"/>
              <a:t>in</a:t>
            </a:r>
            <a:endParaRPr lang="zh-TW" altLang="en-US" sz="6000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4997235" y="5862481"/>
            <a:ext cx="187183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5000" dirty="0" smtClean="0">
                <a:latin typeface="Comic Sans MS" panose="030F0702030302020204" pitchFamily="66" charset="0"/>
              </a:rPr>
              <a:t>plane</a:t>
            </a:r>
            <a:endParaRPr lang="zh-TW" altLang="en-US" sz="5000" dirty="0">
              <a:latin typeface="Comic Sans MS" panose="030F0702030302020204" pitchFamily="66" charset="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8778241" y="5872802"/>
            <a:ext cx="239895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5000" dirty="0" smtClean="0">
                <a:latin typeface="Arial" panose="020B0604020202020204" pitchFamily="34" charset="0"/>
                <a:cs typeface="Arial" panose="020B0604020202020204" pitchFamily="34" charset="0"/>
              </a:rPr>
              <a:t>rocket</a:t>
            </a:r>
            <a:endParaRPr lang="zh-TW" altLang="en-US" sz="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280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5161" y="332851"/>
            <a:ext cx="11478410" cy="1325563"/>
          </a:xfrm>
        </p:spPr>
        <p:txBody>
          <a:bodyPr>
            <a:normAutofit/>
          </a:bodyPr>
          <a:lstStyle/>
          <a:p>
            <a:r>
              <a:rPr lang="en-US" altLang="zh-TW" sz="3600" dirty="0">
                <a:latin typeface="Comic Sans MS" panose="030F0702030302020204" pitchFamily="66" charset="0"/>
              </a:rPr>
              <a:t>Transportation Action Song - The Singing Walrus - Actions by Mike's home</a:t>
            </a:r>
            <a:endParaRPr lang="en-US" altLang="zh-TW" sz="3600" b="0" i="0" dirty="0">
              <a:effectLst/>
              <a:latin typeface="Comic Sans MS" panose="030F0702030302020204" pitchFamily="66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55320" y="1825625"/>
            <a:ext cx="11178092" cy="4661236"/>
          </a:xfrm>
        </p:spPr>
        <p:txBody>
          <a:bodyPr/>
          <a:lstStyle/>
          <a:p>
            <a:endParaRPr lang="en-US" altLang="zh-TW" dirty="0" smtClean="0"/>
          </a:p>
          <a:p>
            <a:pPr marL="0" indent="0" algn="ctr">
              <a:buNone/>
            </a:pPr>
            <a:endParaRPr lang="en-US" altLang="zh-TW" dirty="0" smtClean="0"/>
          </a:p>
          <a:p>
            <a:pPr marL="0" indent="0" algn="ctr">
              <a:buNone/>
            </a:pPr>
            <a:endParaRPr lang="en-US" altLang="zh-TW" dirty="0" smtClean="0"/>
          </a:p>
          <a:p>
            <a:pPr marL="0" indent="0" algn="ctr">
              <a:buNone/>
            </a:pPr>
            <a:r>
              <a:rPr lang="en-US" altLang="zh-TW" dirty="0" smtClean="0"/>
              <a:t>YouTube:</a:t>
            </a:r>
            <a:endParaRPr lang="en-US" altLang="zh-TW" dirty="0"/>
          </a:p>
          <a:p>
            <a:pPr marL="0" indent="0" algn="ctr">
              <a:buNone/>
            </a:pPr>
            <a:r>
              <a:rPr lang="en-US" altLang="zh-TW" dirty="0" smtClean="0">
                <a:hlinkClick r:id="rId2"/>
              </a:rPr>
              <a:t>https</a:t>
            </a:r>
            <a:r>
              <a:rPr lang="en-US" altLang="zh-TW" dirty="0">
                <a:hlinkClick r:id="rId2"/>
              </a:rPr>
              <a:t>://</a:t>
            </a:r>
            <a:r>
              <a:rPr lang="en-US" altLang="zh-TW" dirty="0" smtClean="0">
                <a:hlinkClick r:id="rId2"/>
              </a:rPr>
              <a:t>www.youtube.com/watch?v=H6hkqdoZTqg</a:t>
            </a:r>
            <a:endParaRPr lang="en-US" altLang="zh-TW" dirty="0" smtClean="0"/>
          </a:p>
          <a:p>
            <a:pPr marL="0" indent="0" algn="ctr">
              <a:buNone/>
            </a:pPr>
            <a:endParaRPr lang="en-US" altLang="zh-TW" dirty="0"/>
          </a:p>
          <a:p>
            <a:pPr marL="0" indent="0" algn="ctr">
              <a:buNone/>
            </a:pPr>
            <a:endParaRPr lang="en-US" altLang="zh-TW" dirty="0" smtClean="0"/>
          </a:p>
          <a:p>
            <a:pPr marL="0" indent="0" algn="ctr">
              <a:buNone/>
            </a:pPr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2563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76518" y="365125"/>
            <a:ext cx="11499924" cy="1325563"/>
          </a:xfrm>
        </p:spPr>
        <p:txBody>
          <a:bodyPr>
            <a:normAutofit/>
          </a:bodyPr>
          <a:lstStyle/>
          <a:p>
            <a:pPr algn="ctr"/>
            <a:r>
              <a:rPr lang="en-US" altLang="zh-TW" sz="88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altLang="zh-TW" sz="8800" dirty="0" smtClean="0">
                <a:latin typeface="Comic Sans MS" panose="030F0702030302020204" pitchFamily="66" charset="0"/>
              </a:rPr>
              <a:t>raffic li</a:t>
            </a:r>
            <a:r>
              <a:rPr lang="en-US" altLang="zh-TW" sz="8800" dirty="0" smtClean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altLang="zh-TW" sz="8800" dirty="0" smtClean="0">
                <a:latin typeface="Comic Sans MS" panose="030F0702030302020204" pitchFamily="66" charset="0"/>
              </a:rPr>
              <a:t>h</a:t>
            </a:r>
            <a:r>
              <a:rPr lang="en-US" altLang="zh-TW" sz="8800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zh-TW" altLang="en-US" sz="8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88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zh-TW" altLang="en-US" sz="8800" dirty="0" smtClean="0">
                <a:latin typeface="Arial" panose="020B0604020202020204" pitchFamily="34" charset="0"/>
                <a:cs typeface="Arial" panose="020B0604020202020204" pitchFamily="34" charset="0"/>
              </a:rPr>
              <a:t>紅綠燈</a:t>
            </a:r>
            <a:r>
              <a:rPr lang="en-US" altLang="zh-TW" sz="8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zh-TW" altLang="en-US" sz="8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24922" y="1990165"/>
            <a:ext cx="5142155" cy="4485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8316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70155" y="160730"/>
            <a:ext cx="11295530" cy="1893981"/>
          </a:xfrm>
        </p:spPr>
        <p:txBody>
          <a:bodyPr>
            <a:normAutofit/>
          </a:bodyPr>
          <a:lstStyle/>
          <a:p>
            <a:pPr algn="ctr"/>
            <a:r>
              <a:rPr lang="en-US" altLang="zh-TW" sz="8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 light </a:t>
            </a:r>
            <a:r>
              <a:rPr lang="zh-TW" altLang="en-US" sz="8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8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zh-TW" altLang="en-US" sz="8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紅燈</a:t>
            </a:r>
            <a:r>
              <a:rPr lang="en-US" altLang="zh-TW" sz="8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zh-TW" altLang="en-US" sz="8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69741" y="2549562"/>
            <a:ext cx="4625788" cy="3076687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308" y="2624866"/>
            <a:ext cx="5034972" cy="3001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3745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73336" y="160729"/>
            <a:ext cx="11532198" cy="1850951"/>
          </a:xfrm>
        </p:spPr>
        <p:txBody>
          <a:bodyPr>
            <a:normAutofit/>
          </a:bodyPr>
          <a:lstStyle/>
          <a:p>
            <a:pPr algn="ctr"/>
            <a:r>
              <a:rPr lang="en-US" altLang="zh-TW" sz="8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green light</a:t>
            </a:r>
            <a:r>
              <a:rPr lang="zh-TW" altLang="en-US" sz="8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8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zh-TW" altLang="en-US" sz="8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綠燈</a:t>
            </a:r>
            <a:r>
              <a:rPr lang="en-US" altLang="zh-TW" sz="8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zh-TW" altLang="en-US" sz="8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9399" y="2608727"/>
            <a:ext cx="5282004" cy="3528507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7414" y="2528044"/>
            <a:ext cx="4885541" cy="368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2062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487</TotalTime>
  <Words>172</Words>
  <Application>Microsoft Office PowerPoint</Application>
  <PresentationFormat>寬螢幕</PresentationFormat>
  <Paragraphs>48</Paragraphs>
  <Slides>12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9" baseType="lpstr">
      <vt:lpstr>新細明體</vt:lpstr>
      <vt:lpstr>新細明體</vt:lpstr>
      <vt:lpstr>Arial</vt:lpstr>
      <vt:lpstr>Calibri</vt:lpstr>
      <vt:lpstr>Calibri Light</vt:lpstr>
      <vt:lpstr>Comic Sans MS</vt:lpstr>
      <vt:lpstr>Office 佈景主題</vt:lpstr>
      <vt:lpstr>Unit 3</vt:lpstr>
      <vt:lpstr>PowerPoint 簡報</vt:lpstr>
      <vt:lpstr>W w</vt:lpstr>
      <vt:lpstr>X x</vt:lpstr>
      <vt:lpstr>PowerPoint 簡報</vt:lpstr>
      <vt:lpstr>Transportation Action Song - The Singing Walrus - Actions by Mike's home</vt:lpstr>
      <vt:lpstr>traffic light (紅綠燈)</vt:lpstr>
      <vt:lpstr>red light  (紅燈)</vt:lpstr>
      <vt:lpstr>green light (綠燈)</vt:lpstr>
      <vt:lpstr>yellow light  (黃燈)</vt:lpstr>
      <vt:lpstr>PowerPoint 簡報</vt:lpstr>
      <vt:lpstr>Homework (功課)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3</dc:title>
  <dc:creator>Windows 使用者</dc:creator>
  <cp:lastModifiedBy>Windows 使用者</cp:lastModifiedBy>
  <cp:revision>115</cp:revision>
  <dcterms:created xsi:type="dcterms:W3CDTF">2020-04-16T07:35:39Z</dcterms:created>
  <dcterms:modified xsi:type="dcterms:W3CDTF">2021-05-19T03:10:19Z</dcterms:modified>
</cp:coreProperties>
</file>