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71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50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84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55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545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311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22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060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20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13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99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05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35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50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40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3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54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34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C6A980-0437-4281-BB75-53FFE632F060}" type="datetimeFigureOut">
              <a:rPr lang="zh-TW" altLang="en-US" smtClean="0"/>
              <a:t>2021/1/19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537053-98EF-4E3F-8C5A-C825C0204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34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e8xOAhA8DyWsOkFvoeGLsCk0LxEQXTI/view" TargetMode="External"/><Relationship Id="rId2" Type="http://schemas.openxmlformats.org/officeDocument/2006/relationships/hyperlink" Target="http://eread2021.ntue.edu.t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literacy.twnread.org.tw/roep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iteracy.twnread.org.tw/Web/EPExcellent.aspx" TargetMode="External"/><Relationship Id="rId2" Type="http://schemas.openxmlformats.org/officeDocument/2006/relationships/hyperlink" Target="https://eliteracy.twnread.org.tw/default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e8xOAhA8DyWsOkFvoeGLsCk0LxEQXTI/view" TargetMode="External"/><Relationship Id="rId2" Type="http://schemas.openxmlformats.org/officeDocument/2006/relationships/hyperlink" Target="http://eread2021.ntue.edu.t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數位線上閱</a:t>
            </a:r>
            <a:r>
              <a:rPr lang="zh-TW" altLang="en-US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讀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40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9" name="圖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1" r="1469" b="14726"/>
          <a:stretch>
            <a:fillRect/>
          </a:stretch>
        </p:blipFill>
        <p:spPr bwMode="auto">
          <a:xfrm>
            <a:off x="229219" y="2043243"/>
            <a:ext cx="11732936" cy="46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541520" y="3727263"/>
            <a:ext cx="3733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3774" y="1207598"/>
            <a:ext cx="619592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登入</a:t>
            </a:r>
            <a:endParaRPr kumimoji="0" lang="zh-TW" altLang="zh-TW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選學生登入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填入帳號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帳號需要老師設定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kumimoji="0" lang="en-US" altLang="zh-TW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500" y="1128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1500" y="31941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41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3774" y="1595166"/>
            <a:ext cx="511069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填答問卷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只有第一次登入要填答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kumimoji="0" lang="en-US" altLang="zh-TW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圖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2329" r="748" b="12157"/>
          <a:stretch>
            <a:fillRect/>
          </a:stretch>
        </p:blipFill>
        <p:spPr bwMode="auto">
          <a:xfrm>
            <a:off x="167872" y="2009775"/>
            <a:ext cx="11859954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3774" y="451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47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7" name="圖片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11559" r="458" b="40154"/>
          <a:stretch>
            <a:fillRect/>
          </a:stretch>
        </p:blipFill>
        <p:spPr bwMode="auto">
          <a:xfrm>
            <a:off x="91015" y="2367091"/>
            <a:ext cx="11856318" cy="323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橢圓 4"/>
          <p:cNvSpPr/>
          <p:nvPr/>
        </p:nvSpPr>
        <p:spPr>
          <a:xfrm>
            <a:off x="2536834" y="9392732"/>
            <a:ext cx="358140" cy="411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6019174" y="9354632"/>
            <a:ext cx="220980" cy="396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3774" y="1899965"/>
            <a:ext cx="1036533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選擇教師指派，點選開始作答就進入頁面，選自主學習會列出所有篇目</a:t>
            </a:r>
            <a:endParaRPr kumimoji="0" lang="zh-TW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3774" y="23670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3774" y="37990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32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1" name="圖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12329" r="3058" b="14468"/>
          <a:stretch>
            <a:fillRect/>
          </a:stretch>
        </p:blipFill>
        <p:spPr bwMode="auto">
          <a:xfrm>
            <a:off x="127684" y="1909891"/>
            <a:ext cx="11376562" cy="482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463914" y="3285302"/>
            <a:ext cx="1804035" cy="3325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9119235" y="2085975"/>
            <a:ext cx="777240" cy="1214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683950"/>
            <a:ext cx="3477234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作答</a:t>
            </a:r>
            <a:endParaRPr kumimoji="0" lang="zh-TW" altLang="zh-TW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答題頁面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作答區在右側</a:t>
            </a:r>
            <a:endParaRPr kumimoji="0" lang="zh-TW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3774" y="1459596"/>
            <a:ext cx="610615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選擇題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複選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點選答案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下一步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換下一題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344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5" name="圖片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 r="1180" b="18065"/>
          <a:stretch>
            <a:fillRect/>
          </a:stretch>
        </p:blipFill>
        <p:spPr bwMode="auto">
          <a:xfrm>
            <a:off x="160337" y="2214694"/>
            <a:ext cx="11825352" cy="45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936355" y="3510093"/>
            <a:ext cx="2019300" cy="1414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936355" y="4950586"/>
            <a:ext cx="2019300" cy="173133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10370537" y="1898341"/>
            <a:ext cx="840530" cy="159867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直線單箭頭接點 7"/>
          <p:cNvCxnSpPr/>
          <p:nvPr/>
        </p:nvCxnSpPr>
        <p:spPr>
          <a:xfrm flipH="1">
            <a:off x="11050809" y="3968266"/>
            <a:ext cx="656083" cy="135167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00100" y="1682936"/>
            <a:ext cx="45993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問答題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方框內要輸入文字作答</a:t>
            </a:r>
            <a:endParaRPr kumimoji="0" lang="zh-TW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48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4800" y="2476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52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69" name="圖片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870" r="-697" b="5479"/>
          <a:stretch>
            <a:fillRect/>
          </a:stretch>
        </p:blipFill>
        <p:spPr bwMode="auto">
          <a:xfrm>
            <a:off x="53180" y="1304925"/>
            <a:ext cx="12017823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070860" y="8602980"/>
            <a:ext cx="510540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2705100" y="8366760"/>
            <a:ext cx="320040" cy="2819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82008" y="502564"/>
            <a:ext cx="772358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作答完成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—&gt;(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左側選項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送出答案，就會提交填答內容</a:t>
            </a:r>
            <a:endParaRPr kumimoji="0" lang="zh-TW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右側選項</a:t>
            </a: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修改答案，回到第一題可逐題檢查</a:t>
            </a:r>
            <a:endParaRPr kumimoji="0" lang="zh-TW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600" y="285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164205" y="3907827"/>
            <a:ext cx="2019300" cy="1414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5255157" y="2814768"/>
            <a:ext cx="840530" cy="159867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4684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3774" y="306081"/>
            <a:ext cx="5314275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檢核答案</a:t>
            </a:r>
            <a:endParaRPr kumimoji="0" lang="zh-TW" altLang="zh-TW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答對率為選擇題型的答對百分率</a:t>
            </a:r>
            <a:endParaRPr kumimoji="0" lang="zh-TW" altLang="zh-TW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問答題類型提供參考答案可供比對。</a:t>
            </a:r>
            <a:endParaRPr kumimoji="0" lang="zh-TW" altLang="zh-TW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圖片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759" b="5994"/>
          <a:stretch>
            <a:fillRect/>
          </a:stretch>
        </p:blipFill>
        <p:spPr bwMode="auto">
          <a:xfrm>
            <a:off x="95250" y="1552576"/>
            <a:ext cx="1203999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268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67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數位閱讀學習平台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38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登入網站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err="1">
                <a:hlinkClick r:id="rId2"/>
              </a:rPr>
              <a:t>eread2021.ntue.edu.tw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怎麼登入與操作呢？</a:t>
            </a:r>
            <a:endParaRPr lang="en-US" altLang="zh-TW" dirty="0"/>
          </a:p>
          <a:p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err="1" smtClean="0">
                <a:hlinkClick r:id="rId3"/>
              </a:rPr>
              <a:t>drive.google.com</a:t>
            </a:r>
            <a:r>
              <a:rPr lang="en-US" altLang="zh-TW" dirty="0" smtClean="0">
                <a:hlinkClick r:id="rId3"/>
              </a:rPr>
              <a:t>/file/d/</a:t>
            </a:r>
            <a:r>
              <a:rPr lang="en-US" altLang="zh-TW" dirty="0" err="1" smtClean="0">
                <a:hlinkClick r:id="rId3"/>
              </a:rPr>
              <a:t>1be8xOAhA8DyWsOkFvoeGLsCk0LxEQXTI</a:t>
            </a:r>
            <a:r>
              <a:rPr lang="en-US" altLang="zh-TW" dirty="0" smtClean="0">
                <a:hlinkClick r:id="rId3"/>
              </a:rPr>
              <a:t>/view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帳號</a:t>
            </a:r>
            <a:endParaRPr lang="en-US" altLang="zh-TW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1674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☆</a:t>
            </a:r>
            <a:r>
              <a:rPr lang="en-US" altLang="zh-TW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0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01</a:t>
            </a:r>
            <a:b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dirty="0" smtClean="0"/>
              <a:t>帳號中</a:t>
            </a:r>
            <a:r>
              <a:rPr lang="zh-TW" altLang="en-US" dirty="0" smtClean="0">
                <a:latin typeface="新細明體" panose="02020500000000000000" pitchFamily="18" charset="-120"/>
              </a:rPr>
              <a:t>☆：</a:t>
            </a:r>
            <a:r>
              <a:rPr lang="en-US" altLang="zh-TW" dirty="0" smtClean="0">
                <a:latin typeface="新細明體" panose="02020500000000000000" pitchFamily="18" charset="-120"/>
              </a:rPr>
              <a:t>506</a:t>
            </a:r>
            <a:r>
              <a:rPr lang="zh-TW" altLang="en-US" dirty="0" smtClean="0">
                <a:latin typeface="新細明體" panose="02020500000000000000" pitchFamily="18" charset="-120"/>
              </a:rPr>
              <a:t>班打 </a:t>
            </a:r>
            <a:r>
              <a:rPr lang="en-US" altLang="zh-TW" dirty="0" smtClean="0">
                <a:latin typeface="新細明體" panose="02020500000000000000" pitchFamily="18" charset="-120"/>
              </a:rPr>
              <a:t>A</a:t>
            </a:r>
            <a:r>
              <a:rPr lang="zh-TW" altLang="en-US" dirty="0" smtClean="0">
                <a:latin typeface="新細明體" panose="02020500000000000000" pitchFamily="18" charset="-120"/>
              </a:rPr>
              <a:t>   之後加上你的座號：如</a:t>
            </a:r>
            <a:r>
              <a:rPr lang="en-US" altLang="zh-TW" dirty="0" smtClean="0">
                <a:latin typeface="新細明體" panose="02020500000000000000" pitchFamily="18" charset="-120"/>
              </a:rPr>
              <a:t>15</a:t>
            </a:r>
            <a:r>
              <a:rPr lang="zh-TW" altLang="en-US" dirty="0" smtClean="0">
                <a:latin typeface="新細明體" panose="02020500000000000000" pitchFamily="18" charset="-120"/>
              </a:rPr>
              <a:t>號請打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0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15</a:t>
            </a:r>
            <a:r>
              <a:rPr lang="en-US" altLang="zh-TW" dirty="0" smtClean="0">
                <a:latin typeface="新細明體" panose="02020500000000000000" pitchFamily="18" charset="-120"/>
              </a:rPr>
              <a:t/>
            </a:r>
            <a:br>
              <a:rPr lang="en-US" altLang="zh-TW" dirty="0" smtClean="0">
                <a:latin typeface="新細明體" panose="02020500000000000000" pitchFamily="18" charset="-120"/>
              </a:rPr>
            </a:br>
            <a:r>
              <a:rPr lang="zh-TW" altLang="en-US" dirty="0" smtClean="0">
                <a:latin typeface="新細明體" panose="02020500000000000000" pitchFamily="18" charset="-120"/>
              </a:rPr>
              <a:t>　　　　　</a:t>
            </a:r>
            <a:r>
              <a:rPr lang="en-US" altLang="zh-TW" dirty="0" smtClean="0">
                <a:latin typeface="新細明體" panose="02020500000000000000" pitchFamily="18" charset="-120"/>
              </a:rPr>
              <a:t>507</a:t>
            </a:r>
            <a:r>
              <a:rPr lang="zh-TW" altLang="en-US" dirty="0" smtClean="0">
                <a:latin typeface="新細明體" panose="02020500000000000000" pitchFamily="18" charset="-120"/>
              </a:rPr>
              <a:t>班打 </a:t>
            </a:r>
            <a:r>
              <a:rPr lang="en-US" altLang="zh-TW" dirty="0" smtClean="0">
                <a:latin typeface="新細明體" panose="02020500000000000000" pitchFamily="18" charset="-120"/>
              </a:rPr>
              <a:t>B</a:t>
            </a:r>
            <a:r>
              <a:rPr lang="en-US" altLang="zh-TW" dirty="0">
                <a:latin typeface="新細明體" panose="02020500000000000000" pitchFamily="18" charset="-120"/>
              </a:rPr>
              <a:t> </a:t>
            </a:r>
            <a:r>
              <a:rPr lang="zh-TW" altLang="en-US" dirty="0" smtClean="0">
                <a:latin typeface="新細明體" panose="02020500000000000000" pitchFamily="18" charset="-120"/>
              </a:rPr>
              <a:t>  之後</a:t>
            </a:r>
            <a:r>
              <a:rPr lang="zh-TW" altLang="en-US" dirty="0">
                <a:latin typeface="新細明體" panose="02020500000000000000" pitchFamily="18" charset="-120"/>
              </a:rPr>
              <a:t>加上你的座號</a:t>
            </a:r>
            <a:endParaRPr lang="en-US" altLang="zh-TW" dirty="0" smtClean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sz="3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783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 </a:t>
            </a:r>
            <a:r>
              <a:rPr lang="en-US" altLang="zh-TW" dirty="0"/>
              <a:t>110</a:t>
            </a:r>
            <a:r>
              <a:rPr lang="zh-TW" altLang="en-US" dirty="0"/>
              <a:t>年度國民中小學線上數位閱讀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專題探究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競賽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活動</a:t>
            </a:r>
            <a:r>
              <a:rPr lang="zh-TW" altLang="en-US" dirty="0"/>
              <a:t>網站：</a:t>
            </a:r>
            <a:r>
              <a:rPr lang="en-US" altLang="zh-TW" dirty="0"/>
              <a:t>110</a:t>
            </a:r>
            <a:r>
              <a:rPr lang="zh-TW" altLang="en-US" dirty="0"/>
              <a:t>年度國民中小學線上數位閱讀專題探究競賽網站</a:t>
            </a:r>
          </a:p>
          <a:p>
            <a:r>
              <a:rPr lang="zh-TW" altLang="en-US" dirty="0"/>
              <a:t>網址：</a:t>
            </a: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eliteracy.twnread.org.tw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roep.aspx</a:t>
            </a:r>
            <a:endParaRPr lang="en-US" altLang="zh-TW" dirty="0" smtClean="0"/>
          </a:p>
          <a:p>
            <a:r>
              <a:rPr lang="zh-TW" altLang="en-US" dirty="0" smtClean="0"/>
              <a:t>國小</a:t>
            </a:r>
            <a:r>
              <a:rPr lang="en-US" altLang="zh-TW" dirty="0"/>
              <a:t>B</a:t>
            </a:r>
            <a:r>
              <a:rPr lang="zh-TW" altLang="en-US" dirty="0"/>
              <a:t>組：</a:t>
            </a:r>
            <a:r>
              <a:rPr lang="en-US" altLang="zh-TW" dirty="0"/>
              <a:t>109</a:t>
            </a:r>
            <a:r>
              <a:rPr lang="zh-TW" altLang="en-US" dirty="0"/>
              <a:t>學年度國小</a:t>
            </a:r>
            <a:r>
              <a:rPr lang="en-US" altLang="zh-TW" dirty="0"/>
              <a:t>(</a:t>
            </a:r>
            <a:r>
              <a:rPr lang="zh-TW" altLang="en-US" dirty="0"/>
              <a:t>部</a:t>
            </a:r>
            <a:r>
              <a:rPr lang="en-US" altLang="zh-TW" dirty="0"/>
              <a:t>)</a:t>
            </a:r>
            <a:r>
              <a:rPr lang="zh-TW" altLang="en-US" dirty="0"/>
              <a:t>普通班</a:t>
            </a:r>
            <a:r>
              <a:rPr lang="en-US" altLang="zh-TW" dirty="0"/>
              <a:t>21</a:t>
            </a:r>
            <a:r>
              <a:rPr lang="zh-TW" altLang="en-US" dirty="0"/>
              <a:t>班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/>
              <a:t>)</a:t>
            </a:r>
            <a:r>
              <a:rPr lang="zh-TW" altLang="en-US" dirty="0"/>
              <a:t>以上之</a:t>
            </a:r>
            <a:r>
              <a:rPr lang="zh-TW" altLang="en-US" dirty="0" smtClean="0"/>
              <a:t>學校。</a:t>
            </a:r>
            <a:endParaRPr lang="en-US" altLang="zh-TW" dirty="0" smtClean="0"/>
          </a:p>
          <a:p>
            <a:r>
              <a:rPr lang="zh-TW" altLang="en-US" dirty="0" smtClean="0"/>
              <a:t>於</a:t>
            </a:r>
            <a:r>
              <a:rPr lang="en-US" altLang="zh-TW" dirty="0"/>
              <a:t>110</a:t>
            </a:r>
            <a:r>
              <a:rPr lang="zh-TW" altLang="en-US" dirty="0"/>
              <a:t>年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18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r>
              <a:rPr lang="zh-TW" altLang="en-US" dirty="0"/>
              <a:t>至</a:t>
            </a:r>
            <a:r>
              <a:rPr lang="en-US" altLang="zh-TW" dirty="0"/>
              <a:t>110</a:t>
            </a:r>
            <a:r>
              <a:rPr lang="zh-TW" altLang="en-US" dirty="0"/>
              <a:t>年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26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 smtClean="0"/>
              <a:t>)</a:t>
            </a:r>
            <a:r>
              <a:rPr lang="zh-TW" altLang="en-US" dirty="0" smtClean="0"/>
              <a:t>至活動網站線上報名，取得編號。</a:t>
            </a:r>
            <a:endParaRPr lang="en-US" altLang="zh-TW" dirty="0" smtClean="0"/>
          </a:p>
          <a:p>
            <a:r>
              <a:rPr lang="zh-TW" altLang="en-US" dirty="0" smtClean="0"/>
              <a:t>初賽</a:t>
            </a:r>
            <a:r>
              <a:rPr lang="zh-TW" altLang="en-US" dirty="0"/>
              <a:t>：採「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線上</a:t>
            </a:r>
            <a:r>
              <a:rPr lang="zh-TW" altLang="en-US" dirty="0"/>
              <a:t>」進行。</a:t>
            </a:r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437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 descr="https://eliteracy.twnread.org.tw/images/web_EPRes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9" y="258945"/>
            <a:ext cx="10468601" cy="64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047750" y="955337"/>
            <a:ext cx="7448549" cy="22355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71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022" t="18503" r="33451" b="38739"/>
          <a:stretch/>
        </p:blipFill>
        <p:spPr>
          <a:xfrm>
            <a:off x="0" y="815353"/>
            <a:ext cx="12192000" cy="60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9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7887" t="34120" r="33713" b="8017"/>
          <a:stretch/>
        </p:blipFill>
        <p:spPr>
          <a:xfrm>
            <a:off x="809625" y="0"/>
            <a:ext cx="10467975" cy="70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0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認識網</a:t>
            </a:r>
            <a:r>
              <a:rPr lang="zh-TW" altLang="en-US" dirty="0"/>
              <a:t>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數位讀寫網 首頁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err="1">
                <a:hlinkClick r:id="rId2"/>
              </a:rPr>
              <a:t>eliteracy.twnread.org.tw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default.aspx</a:t>
            </a:r>
            <a:r>
              <a:rPr lang="en-US" altLang="zh-TW" dirty="0" smtClean="0">
                <a:hlinkClick r:id="rId2"/>
              </a:rPr>
              <a:t>#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數位讀寫網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「線上探究」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(EP)</a:t>
            </a:r>
          </a:p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err="1" smtClean="0">
                <a:hlinkClick r:id="rId3"/>
              </a:rPr>
              <a:t>eliteracy.twnread.org.tw</a:t>
            </a:r>
            <a:r>
              <a:rPr lang="en-US" altLang="zh-TW" dirty="0" smtClean="0">
                <a:hlinkClick r:id="rId3"/>
              </a:rPr>
              <a:t>/Web/</a:t>
            </a:r>
            <a:r>
              <a:rPr lang="en-US" altLang="zh-TW" dirty="0" err="1" smtClean="0">
                <a:hlinkClick r:id="rId3"/>
              </a:rPr>
              <a:t>EPExcellent.aspx</a:t>
            </a:r>
            <a:endParaRPr lang="en-US" altLang="zh-TW" dirty="0" smtClean="0"/>
          </a:p>
          <a:p>
            <a:r>
              <a:rPr lang="zh-TW" altLang="en-US" dirty="0" smtClean="0"/>
              <a:t>探究題目？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326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2637817"/>
            <a:ext cx="10364451" cy="1596177"/>
          </a:xfrm>
        </p:spPr>
        <p:txBody>
          <a:bodyPr>
            <a:noAutofit/>
          </a:bodyPr>
          <a:lstStyle/>
          <a:p>
            <a:r>
              <a:rPr lang="zh-TW" altLang="en-U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基本閱讀能力</a:t>
            </a:r>
            <a:endParaRPr lang="zh-TW" altLang="en-US" sz="1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077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數位讀寫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基礎讀寫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(PP)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、深度讀寫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888" t="23656" r="5127" b="6200"/>
          <a:stretch/>
        </p:blipFill>
        <p:spPr>
          <a:xfrm>
            <a:off x="432665" y="1895475"/>
            <a:ext cx="11443437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8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數位閱讀學習平台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38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登入網站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err="1">
                <a:hlinkClick r:id="rId2"/>
              </a:rPr>
              <a:t>eread2021.ntue.edu.tw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怎麼登入與操作呢？</a:t>
            </a:r>
            <a:endParaRPr lang="en-US" altLang="zh-TW" dirty="0"/>
          </a:p>
          <a:p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err="1" smtClean="0">
                <a:hlinkClick r:id="rId3"/>
              </a:rPr>
              <a:t>drive.google.com</a:t>
            </a:r>
            <a:r>
              <a:rPr lang="en-US" altLang="zh-TW" dirty="0" smtClean="0">
                <a:hlinkClick r:id="rId3"/>
              </a:rPr>
              <a:t>/file/d/</a:t>
            </a:r>
            <a:r>
              <a:rPr lang="en-US" altLang="zh-TW" dirty="0" err="1" smtClean="0">
                <a:hlinkClick r:id="rId3"/>
              </a:rPr>
              <a:t>1be8xOAhA8DyWsOkFvoeGLsCk0LxEQXTI</a:t>
            </a:r>
            <a:r>
              <a:rPr lang="en-US" altLang="zh-TW" dirty="0" smtClean="0">
                <a:hlinkClick r:id="rId3"/>
              </a:rPr>
              <a:t>/view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帳號</a:t>
            </a:r>
            <a:endParaRPr lang="en-US" altLang="zh-TW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1674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☆</a:t>
            </a:r>
            <a:r>
              <a:rPr lang="en-US" altLang="zh-TW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0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01</a:t>
            </a:r>
            <a:b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dirty="0" smtClean="0"/>
              <a:t>帳號中</a:t>
            </a:r>
            <a:r>
              <a:rPr lang="zh-TW" altLang="en-US" dirty="0" smtClean="0">
                <a:latin typeface="新細明體" panose="02020500000000000000" pitchFamily="18" charset="-120"/>
              </a:rPr>
              <a:t>☆：</a:t>
            </a:r>
            <a:r>
              <a:rPr lang="en-US" altLang="zh-TW" dirty="0" smtClean="0">
                <a:latin typeface="新細明體" panose="02020500000000000000" pitchFamily="18" charset="-120"/>
              </a:rPr>
              <a:t>506</a:t>
            </a:r>
            <a:r>
              <a:rPr lang="zh-TW" altLang="en-US" dirty="0" smtClean="0">
                <a:latin typeface="新細明體" panose="02020500000000000000" pitchFamily="18" charset="-120"/>
              </a:rPr>
              <a:t>班打 </a:t>
            </a:r>
            <a:r>
              <a:rPr lang="en-US" altLang="zh-TW" dirty="0" smtClean="0">
                <a:latin typeface="新細明體" panose="02020500000000000000" pitchFamily="18" charset="-120"/>
              </a:rPr>
              <a:t>A</a:t>
            </a:r>
            <a:r>
              <a:rPr lang="zh-TW" altLang="en-US" dirty="0" smtClean="0">
                <a:latin typeface="新細明體" panose="02020500000000000000" pitchFamily="18" charset="-120"/>
              </a:rPr>
              <a:t>   之後加上你的座號：如</a:t>
            </a:r>
            <a:r>
              <a:rPr lang="en-US" altLang="zh-TW" dirty="0" smtClean="0">
                <a:latin typeface="新細明體" panose="02020500000000000000" pitchFamily="18" charset="-120"/>
              </a:rPr>
              <a:t>15</a:t>
            </a:r>
            <a:r>
              <a:rPr lang="zh-TW" altLang="en-US" dirty="0" smtClean="0">
                <a:latin typeface="新細明體" panose="02020500000000000000" pitchFamily="18" charset="-120"/>
              </a:rPr>
              <a:t>號請打 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0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15</a:t>
            </a:r>
            <a:r>
              <a:rPr lang="en-US" altLang="zh-TW" dirty="0" smtClean="0">
                <a:latin typeface="新細明體" panose="02020500000000000000" pitchFamily="18" charset="-120"/>
              </a:rPr>
              <a:t/>
            </a:r>
            <a:br>
              <a:rPr lang="en-US" altLang="zh-TW" dirty="0" smtClean="0">
                <a:latin typeface="新細明體" panose="02020500000000000000" pitchFamily="18" charset="-120"/>
              </a:rPr>
            </a:br>
            <a:r>
              <a:rPr lang="zh-TW" altLang="en-US" dirty="0" smtClean="0">
                <a:latin typeface="新細明體" panose="02020500000000000000" pitchFamily="18" charset="-120"/>
              </a:rPr>
              <a:t>　　　　　</a:t>
            </a:r>
            <a:r>
              <a:rPr lang="en-US" altLang="zh-TW" dirty="0" smtClean="0">
                <a:latin typeface="新細明體" panose="02020500000000000000" pitchFamily="18" charset="-120"/>
              </a:rPr>
              <a:t>507</a:t>
            </a:r>
            <a:r>
              <a:rPr lang="zh-TW" altLang="en-US" dirty="0" smtClean="0">
                <a:latin typeface="新細明體" panose="02020500000000000000" pitchFamily="18" charset="-120"/>
              </a:rPr>
              <a:t>班打 </a:t>
            </a:r>
            <a:r>
              <a:rPr lang="en-US" altLang="zh-TW" dirty="0" smtClean="0">
                <a:latin typeface="新細明體" panose="02020500000000000000" pitchFamily="18" charset="-120"/>
              </a:rPr>
              <a:t>B</a:t>
            </a:r>
            <a:r>
              <a:rPr lang="en-US" altLang="zh-TW" dirty="0">
                <a:latin typeface="新細明體" panose="02020500000000000000" pitchFamily="18" charset="-120"/>
              </a:rPr>
              <a:t> </a:t>
            </a:r>
            <a:r>
              <a:rPr lang="zh-TW" altLang="en-US" dirty="0" smtClean="0">
                <a:latin typeface="新細明體" panose="02020500000000000000" pitchFamily="18" charset="-120"/>
              </a:rPr>
              <a:t>  之後</a:t>
            </a:r>
            <a:r>
              <a:rPr lang="zh-TW" altLang="en-US" dirty="0">
                <a:latin typeface="新細明體" panose="02020500000000000000" pitchFamily="18" charset="-120"/>
              </a:rPr>
              <a:t>加上你的座號</a:t>
            </a:r>
            <a:endParaRPr lang="en-US" altLang="zh-TW" dirty="0" smtClean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sz="3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5613926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143</TotalTime>
  <Words>310</Words>
  <Application>Microsoft Office PowerPoint</Application>
  <PresentationFormat>寬螢幕</PresentationFormat>
  <Paragraphs>43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新細明體</vt:lpstr>
      <vt:lpstr>標楷體</vt:lpstr>
      <vt:lpstr>Arial</vt:lpstr>
      <vt:lpstr>Calibri</vt:lpstr>
      <vt:lpstr>Times New Roman</vt:lpstr>
      <vt:lpstr>Tw Cen MT</vt:lpstr>
      <vt:lpstr>Wingdings</vt:lpstr>
      <vt:lpstr>小水滴</vt:lpstr>
      <vt:lpstr>數位線上閱讀</vt:lpstr>
      <vt:lpstr>  110年度國民中小學線上數位閱讀專題探究競賽</vt:lpstr>
      <vt:lpstr>PowerPoint 簡報</vt:lpstr>
      <vt:lpstr>PowerPoint 簡報</vt:lpstr>
      <vt:lpstr>PowerPoint 簡報</vt:lpstr>
      <vt:lpstr>認識網站</vt:lpstr>
      <vt:lpstr>基本閱讀能力</vt:lpstr>
      <vt:lpstr>數位讀寫網 – 基礎讀寫(PP)、深度讀寫(DP)</vt:lpstr>
      <vt:lpstr>數位閱讀學習平台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數位閱讀學習平台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數位線上閱讀</dc:title>
  <dc:creator>USER</dc:creator>
  <cp:lastModifiedBy>USER</cp:lastModifiedBy>
  <cp:revision>8</cp:revision>
  <dcterms:created xsi:type="dcterms:W3CDTF">2021-01-19T01:46:13Z</dcterms:created>
  <dcterms:modified xsi:type="dcterms:W3CDTF">2021-01-19T04:09:53Z</dcterms:modified>
</cp:coreProperties>
</file>