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8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61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44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72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55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97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56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23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42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3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7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6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04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60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7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4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CAD5AE-C450-41E0-8471-645E60E83D35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469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wx_-SDsKhsd5hAfkKDzv3ZWmEhoahyBptCjW4825Q2JM_xA/viewform?usp=sf_link" TargetMode="External"/><Relationship Id="rId2" Type="http://schemas.openxmlformats.org/officeDocument/2006/relationships/hyperlink" Target="https://docs.google.com/forms/d/e/1FAIpQLSd3GsaAhnjuFmJzZpeD3JT3e1dA3tHgKOlaHfj11jchA6ev0Q/view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8650" y="-558703"/>
            <a:ext cx="9789824" cy="2971801"/>
          </a:xfrm>
        </p:spPr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學年度第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學期班親會 行政宣導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451">
            <a:off x="7290606" y="3231187"/>
            <a:ext cx="4479247" cy="335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8503" y="157324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學務處宣導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3" y="1006763"/>
            <a:ext cx="4087620" cy="57773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47" y="157324"/>
            <a:ext cx="4425790" cy="65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594" y="196425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學務處宣導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26" y="1046018"/>
            <a:ext cx="58674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303" y="316498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學務處宣導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36" y="1075650"/>
            <a:ext cx="8042488" cy="56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8867" y="473516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輔導室行政宣導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5473" y="2126826"/>
            <a:ext cx="969856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03/28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「創造能力資優教育方案」鑑定報名資料校內收件截止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學校團體報名送件</a:t>
            </a:r>
            <a:r>
              <a:rPr lang="en-US" altLang="zh-TW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3/04(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五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「國民小學一般智能優異、音樂資優」學生鑑定報名資料校內收件</a:t>
            </a:r>
            <a:r>
              <a:rPr lang="zh-TW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截止</a:t>
            </a:r>
            <a:endParaRPr lang="en-US" altLang="zh-TW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03/28(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「創造能力資優教育方案」鑑定報名資料校內收件截止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學校團體報名送件</a:t>
            </a:r>
            <a:r>
              <a:rPr lang="en-US" altLang="zh-TW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2/19 </a:t>
            </a:r>
            <a:r>
              <a:rPr lang="zh-TW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親職教育講座</a:t>
            </a:r>
            <a:r>
              <a:rPr lang="en-US" altLang="zh-TW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—</a:t>
            </a:r>
            <a:r>
              <a:rPr lang="zh-TW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建構學習型家庭   </a:t>
            </a:r>
            <a:r>
              <a:rPr lang="zh-TW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/>
              </a:rPr>
              <a:t>報名連結 </a:t>
            </a:r>
            <a:endParaRPr lang="en-US" altLang="zh-TW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5/18 </a:t>
            </a:r>
            <a:r>
              <a:rPr lang="zh-TW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親職教育講座</a:t>
            </a:r>
            <a:r>
              <a:rPr lang="en-US" altLang="zh-TW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—</a:t>
            </a:r>
            <a:r>
              <a:rPr lang="zh-TW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正念減壓課程      </a:t>
            </a:r>
            <a:r>
              <a:rPr lang="zh-TW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報名連結</a:t>
            </a:r>
            <a:endParaRPr lang="en-US" altLang="zh-TW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zh-TW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53">
            <a:off x="7879749" y="-13156"/>
            <a:ext cx="3689555" cy="2019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739053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127</Words>
  <Application>Microsoft Office PowerPoint</Application>
  <PresentationFormat>寬螢幕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Century Gothic</vt:lpstr>
      <vt:lpstr>Wingdings</vt:lpstr>
      <vt:lpstr>Wingdings 3</vt:lpstr>
      <vt:lpstr>切割線</vt:lpstr>
      <vt:lpstr>110學年度第2學期班親會 行政宣導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110學年度第2學期班親會宣導</dc:title>
  <dc:creator>蕭堯駿</dc:creator>
  <cp:lastModifiedBy>蕭堯駿</cp:lastModifiedBy>
  <cp:revision>6</cp:revision>
  <dcterms:created xsi:type="dcterms:W3CDTF">2022-02-16T02:40:55Z</dcterms:created>
  <dcterms:modified xsi:type="dcterms:W3CDTF">2022-02-16T04:56:17Z</dcterms:modified>
</cp:coreProperties>
</file>