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86" d="100"/>
          <a:sy n="86" d="100"/>
        </p:scale>
        <p:origin x="33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F0209-BF09-4C8C-8E1D-8B292186E310}" type="datetimeFigureOut">
              <a:rPr lang="zh-TW" altLang="en-US" smtClean="0"/>
              <a:t>2019/9/23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C3594-BCC8-4A19-B341-7F9FBD92E4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290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F0209-BF09-4C8C-8E1D-8B292186E310}" type="datetimeFigureOut">
              <a:rPr lang="zh-TW" altLang="en-US" smtClean="0"/>
              <a:t>2019/9/23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C3594-BCC8-4A19-B341-7F9FBD92E4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5810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F0209-BF09-4C8C-8E1D-8B292186E310}" type="datetimeFigureOut">
              <a:rPr lang="zh-TW" altLang="en-US" smtClean="0"/>
              <a:t>2019/9/23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C3594-BCC8-4A19-B341-7F9FBD92E4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8313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F0209-BF09-4C8C-8E1D-8B292186E310}" type="datetimeFigureOut">
              <a:rPr lang="zh-TW" altLang="en-US" smtClean="0"/>
              <a:t>2019/9/23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C3594-BCC8-4A19-B341-7F9FBD92E4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5766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F0209-BF09-4C8C-8E1D-8B292186E310}" type="datetimeFigureOut">
              <a:rPr lang="zh-TW" altLang="en-US" smtClean="0"/>
              <a:t>2019/9/23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C3594-BCC8-4A19-B341-7F9FBD92E4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14052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F0209-BF09-4C8C-8E1D-8B292186E310}" type="datetimeFigureOut">
              <a:rPr lang="zh-TW" altLang="en-US" smtClean="0"/>
              <a:t>2019/9/23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C3594-BCC8-4A19-B341-7F9FBD92E4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9510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F0209-BF09-4C8C-8E1D-8B292186E310}" type="datetimeFigureOut">
              <a:rPr lang="zh-TW" altLang="en-US" smtClean="0"/>
              <a:t>2019/9/23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C3594-BCC8-4A19-B341-7F9FBD92E4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4200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F0209-BF09-4C8C-8E1D-8B292186E310}" type="datetimeFigureOut">
              <a:rPr lang="zh-TW" altLang="en-US" smtClean="0"/>
              <a:t>2019/9/23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C3594-BCC8-4A19-B341-7F9FBD92E4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1520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F0209-BF09-4C8C-8E1D-8B292186E310}" type="datetimeFigureOut">
              <a:rPr lang="zh-TW" altLang="en-US" smtClean="0"/>
              <a:t>2019/9/23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C3594-BCC8-4A19-B341-7F9FBD92E4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0972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F0209-BF09-4C8C-8E1D-8B292186E310}" type="datetimeFigureOut">
              <a:rPr lang="zh-TW" altLang="en-US" smtClean="0"/>
              <a:t>2019/9/23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C3594-BCC8-4A19-B341-7F9FBD92E4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04659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F0209-BF09-4C8C-8E1D-8B292186E310}" type="datetimeFigureOut">
              <a:rPr lang="zh-TW" altLang="en-US" smtClean="0"/>
              <a:t>2019/9/23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C3594-BCC8-4A19-B341-7F9FBD92E4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1255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F0209-BF09-4C8C-8E1D-8B292186E310}" type="datetimeFigureOut">
              <a:rPr lang="zh-TW" altLang="en-US" smtClean="0"/>
              <a:t>2019/9/23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C3594-BCC8-4A19-B341-7F9FBD92E4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3648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58825" y="98147"/>
            <a:ext cx="10515600" cy="1325563"/>
          </a:xfrm>
        </p:spPr>
        <p:txBody>
          <a:bodyPr/>
          <a:lstStyle/>
          <a:p>
            <a:pPr algn="ctr"/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&lt;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班會重要事項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&gt;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EAB57D61-0785-4045-A4BE-463339185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58838" y="1234134"/>
            <a:ext cx="5157787" cy="823912"/>
          </a:xfrm>
        </p:spPr>
        <p:txBody>
          <a:bodyPr>
            <a:normAutofit/>
          </a:bodyPr>
          <a:lstStyle/>
          <a:p>
            <a:pPr algn="ctr"/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學校重要行事</a:t>
            </a:r>
            <a:endParaRPr lang="zh-TW" altLang="en-US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2"/>
          </p:nvPr>
        </p:nvSpPr>
        <p:spPr>
          <a:xfrm>
            <a:off x="658811" y="2249194"/>
            <a:ext cx="5157787" cy="3684588"/>
          </a:xfrm>
        </p:spPr>
        <p:txBody>
          <a:bodyPr>
            <a:noAutofit/>
          </a:bodyPr>
          <a:lstStyle/>
          <a:p>
            <a:pPr>
              <a:lnSpc>
                <a:spcPts val="3000"/>
              </a:lnSpc>
            </a:pP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10/22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，第九週，星期二 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五丙「豐食課程」，該天學生不用帶餐具。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3000"/>
              </a:lnSpc>
            </a:pP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11/5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，星期二、三 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第一次定期評量。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3000"/>
              </a:lnSpc>
            </a:pP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11/19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校外教學 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宜蘭傳藝中心。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3000"/>
              </a:lnSpc>
            </a:pP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11/26-12/17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每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周二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游泳課 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廠商站定的時間，可能隨天氣調整。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3000"/>
              </a:lnSpc>
            </a:pP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1/9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，星期四、五 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第二次定期評量。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3000"/>
              </a:lnSpc>
            </a:pP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1/15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，星期五 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食育烹飪課程。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教師會提前告知學生需要帶的烹煮器具。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C014F776-D58F-4410-8EE4-BFA6F90932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35456" y="1171432"/>
            <a:ext cx="5183188" cy="823912"/>
          </a:xfrm>
        </p:spPr>
        <p:txBody>
          <a:bodyPr>
            <a:normAutofit/>
          </a:bodyPr>
          <a:lstStyle/>
          <a:p>
            <a:pPr algn="ctr"/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宣導事項</a:t>
            </a:r>
            <a:endParaRPr lang="zh-TW" altLang="en-US" sz="3600" dirty="0"/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6DF93B26-E94A-417C-A13A-FB8736C010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901914" y="2374597"/>
            <a:ext cx="4631275" cy="4052835"/>
          </a:xfrm>
        </p:spPr>
        <p:txBody>
          <a:bodyPr>
            <a:normAutofit/>
          </a:bodyPr>
          <a:lstStyle/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勿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使用一次性餐具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!</a:t>
            </a:r>
          </a:p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攜帶雨衣。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下學期開始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收班費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影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印學習單、考卷費，因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廠商不再提供；經各科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教師預估好費用，會在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學期末統計下學期影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印費。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7" name="矩形: 圓角 6">
            <a:extLst>
              <a:ext uri="{FF2B5EF4-FFF2-40B4-BE49-F238E27FC236}">
                <a16:creationId xmlns:a16="http://schemas.microsoft.com/office/drawing/2014/main" id="{9098ED01-6C73-4E15-B4F5-00F61B8CBDE7}"/>
              </a:ext>
            </a:extLst>
          </p:cNvPr>
          <p:cNvSpPr/>
          <p:nvPr/>
        </p:nvSpPr>
        <p:spPr>
          <a:xfrm>
            <a:off x="573356" y="2121762"/>
            <a:ext cx="5157787" cy="447434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8" name="矩形: 圓角 7">
            <a:extLst>
              <a:ext uri="{FF2B5EF4-FFF2-40B4-BE49-F238E27FC236}">
                <a16:creationId xmlns:a16="http://schemas.microsoft.com/office/drawing/2014/main" id="{2FE56095-B68B-4EB7-9E9B-AFDC5A5737EA}"/>
              </a:ext>
            </a:extLst>
          </p:cNvPr>
          <p:cNvSpPr/>
          <p:nvPr/>
        </p:nvSpPr>
        <p:spPr>
          <a:xfrm>
            <a:off x="6460857" y="2121762"/>
            <a:ext cx="5157787" cy="447434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913826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159</Words>
  <Application>Microsoft Office PowerPoint</Application>
  <PresentationFormat>寬螢幕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微軟正黑體</vt:lpstr>
      <vt:lpstr>Arial</vt:lpstr>
      <vt:lpstr>Calibri</vt:lpstr>
      <vt:lpstr>Calibri Light</vt:lpstr>
      <vt:lpstr>Office 佈景主題</vt:lpstr>
      <vt:lpstr>&lt;班會重要事項&gt;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4芊</cp:lastModifiedBy>
  <cp:revision>6</cp:revision>
  <dcterms:created xsi:type="dcterms:W3CDTF">2019-09-17T01:47:41Z</dcterms:created>
  <dcterms:modified xsi:type="dcterms:W3CDTF">2019-09-23T05:44:41Z</dcterms:modified>
</cp:coreProperties>
</file>