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61" d="100"/>
          <a:sy n="61" d="100"/>
        </p:scale>
        <p:origin x="9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0CEDA99-172B-431F-A8AF-0EA8C4688A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A09E710-A394-4E4D-B4D4-19F8D95916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6D0688-2B73-46DE-A1FC-F4DBFFD33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175B-952A-43C3-AA2C-646906BE7DB0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800B214-AFBF-4906-AAA2-DDF325B0F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CA0EF81-B11A-40DD-A9E6-E70B47AAA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E5EA0-CC3D-4BB3-B327-7F7E73559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1230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F410AC-4D5B-4B14-A7EB-D3E86879E0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8F9261A3-0EE6-4126-8B55-CDD6012854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098C667-FD1A-44DD-A1F0-C8CA011D7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175B-952A-43C3-AA2C-646906BE7DB0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8A5E552-5CC8-4342-A173-BA9CB10EE6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F9E4F5D-A0F4-47F8-9D86-EEF0BC1D2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E5EA0-CC3D-4BB3-B327-7F7E73559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4996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824CC45-AC2B-4989-B009-8D9031AAC3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6297D1E-503A-4DFB-837B-4325B700CB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C8DC530-1C8D-4CE4-913A-1291D6369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175B-952A-43C3-AA2C-646906BE7DB0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3443935-D4A7-4534-B83D-552B53355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9122A9C-7FBD-4C83-8C1C-F7562AE11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E5EA0-CC3D-4BB3-B327-7F7E73559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1190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8660583-0521-4226-A9D0-DBB049A63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8812DB6-3D99-4893-B70C-1E000A803E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C26B7A7-460C-4278-B1CD-90C648F13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175B-952A-43C3-AA2C-646906BE7DB0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FCAC516-A6AE-4FA8-83C9-A61E5074E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4B32A59-CB23-4E9B-9295-CE471925C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E5EA0-CC3D-4BB3-B327-7F7E73559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64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EE8EA1-BC6A-4370-A810-B9C942734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39E8B503-087E-4700-A0EC-7EF1B1E573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65BFEAB-1612-43B3-BE4F-6DAFC1DEC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175B-952A-43C3-AA2C-646906BE7DB0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5350367-BC0F-46C8-928B-5414A9D9E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FDEAF2A-9E73-4FC0-8B74-462BFA5A3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E5EA0-CC3D-4BB3-B327-7F7E73559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89828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80F644A-24A2-49F3-A22F-9A8734B53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9FB9AAB-5485-4A6C-8D89-0EFC21D3C5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746D655E-5023-4EEC-8695-0279CB5FEE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35E7E55-9951-4A6E-B70B-A11A98992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175B-952A-43C3-AA2C-646906BE7DB0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0DA4A9D-368E-419F-8D21-05E3F06FF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056EDF1-BE30-4E2C-AE7A-6E210834F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E5EA0-CC3D-4BB3-B327-7F7E73559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0029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CFD8067-77C5-4313-99CA-E670ADEE9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577B27E-52CE-4007-85C2-D369EA55A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706C321-7FC6-4309-8496-572CD7C13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B17BF32-42C2-45D9-9D55-6E8544F036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DECB4C9-0B90-47F0-9384-AD42D682A4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3629B3D-272F-4FB2-AC21-C8ADD1B67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175B-952A-43C3-AA2C-646906BE7DB0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F3CE5DE-62F5-42EB-AA1B-81E459F59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11D963F-1BA1-4716-A288-9EDB309F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E5EA0-CC3D-4BB3-B327-7F7E73559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9542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D8067E-BB6E-4699-8BD5-A683A1AC2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4834507-6EC0-462A-AC2A-45FE826CD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175B-952A-43C3-AA2C-646906BE7DB0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1D9A848-FA24-4C50-93EE-65509F1BE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0406C2A-F488-4320-ACD9-846560A7F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E5EA0-CC3D-4BB3-B327-7F7E73559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8165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F84D600-2D25-4BB7-BDD0-B9C16ED1D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175B-952A-43C3-AA2C-646906BE7DB0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E428960-DC19-4FB3-9AE6-93C8FD8A6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0365821-A5CA-4CFA-AF39-9148B1A439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E5EA0-CC3D-4BB3-B327-7F7E73559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31340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8F1B75-85C7-4F54-81AB-59B0DAACA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6F4B3CA-8ACA-48B5-BAE9-0FDD2F3F8B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C26BAC3-2B55-4817-A97E-A40FAC21F5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A73918D-EF76-4498-B3D9-630E1CD10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175B-952A-43C3-AA2C-646906BE7DB0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1BE5E2C-BD58-4DA9-AFA0-486531B476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E4DA139-4995-4B40-AC85-E8B2D794E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E5EA0-CC3D-4BB3-B327-7F7E73559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8377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0780903-F5EC-4047-B14A-8FBD20787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EAFCC80-92C1-4934-8F04-3FE613E9E5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490BFFC-1545-4CA5-A795-A4E7C7C23E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2671A1-94D4-48D5-A532-74C0F290DD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175B-952A-43C3-AA2C-646906BE7DB0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12E273A-A8E9-4405-98F6-40691CD75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3451EAF-C1C0-4165-AC03-A2D0FCBCF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E5EA0-CC3D-4BB3-B327-7F7E73559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0733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731D6A87-9769-410B-B1D5-129AD9F91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DAF4C88B-364A-4229-B06A-6D96EFB47B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CAC4930-71B2-47A8-8B03-678A974BD9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9175B-952A-43C3-AA2C-646906BE7DB0}" type="datetimeFigureOut">
              <a:rPr lang="zh-TW" altLang="en-US" smtClean="0"/>
              <a:t>2021/5/18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3857860-F466-4B72-A9AE-E7458E7FE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EA48E05-5450-442C-ADE2-55BB3ED7F1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E5EA0-CC3D-4BB3-B327-7F7E73559EF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878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899F69-9C8B-4392-99BA-EEA7CD066A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5EC49A3-56AC-4A00-A479-4E48E4DF5B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4A423F4C-6CCD-4DCC-8D9D-9259C26E7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500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admin</cp:lastModifiedBy>
  <cp:revision>1</cp:revision>
  <dcterms:created xsi:type="dcterms:W3CDTF">2021-05-18T01:11:18Z</dcterms:created>
  <dcterms:modified xsi:type="dcterms:W3CDTF">2021-05-18T01:11:48Z</dcterms:modified>
</cp:coreProperties>
</file>