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CEDA99-172B-431F-A8AF-0EA8C4688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A09E710-A394-4E4D-B4D4-19F8D9591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6D0688-2B73-46DE-A1FC-F4DBFFD33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5B-952A-43C3-AA2C-646906BE7DB0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00B214-AFBF-4906-AAA2-DDF325B0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A0EF81-B11A-40DD-A9E6-E70B47AAA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EA0-CC3D-4BB3-B327-7F7E73559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123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F410AC-4D5B-4B14-A7EB-D3E86879E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F9261A3-0EE6-4126-8B55-CDD601285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98C667-FD1A-44DD-A1F0-C8CA011D7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5B-952A-43C3-AA2C-646906BE7DB0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A5E552-5CC8-4342-A173-BA9CB10E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F9E4F5D-A0F4-47F8-9D86-EEF0BC1D2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EA0-CC3D-4BB3-B327-7F7E73559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499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824CC45-AC2B-4989-B009-8D9031AAC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6297D1E-503A-4DFB-837B-4325B700C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8DC530-1C8D-4CE4-913A-1291D6369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5B-952A-43C3-AA2C-646906BE7DB0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443935-D4A7-4534-B83D-552B53355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9122A9C-7FBD-4C83-8C1C-F7562AE1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EA0-CC3D-4BB3-B327-7F7E73559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19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660583-0521-4226-A9D0-DBB049A6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812DB6-3D99-4893-B70C-1E000A803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26B7A7-460C-4278-B1CD-90C648F13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5B-952A-43C3-AA2C-646906BE7DB0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CAC516-A6AE-4FA8-83C9-A61E5074E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B32A59-CB23-4E9B-9295-CE471925C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EA0-CC3D-4BB3-B327-7F7E73559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4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EE8EA1-BC6A-4370-A810-B9C942734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9E8B503-087E-4700-A0EC-7EF1B1E57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5BFEAB-1612-43B3-BE4F-6DAFC1DE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5B-952A-43C3-AA2C-646906BE7DB0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5350367-BC0F-46C8-928B-5414A9D9E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DEAF2A-9E73-4FC0-8B74-462BFA5A3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EA0-CC3D-4BB3-B327-7F7E73559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982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0F644A-24A2-49F3-A22F-9A8734B53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FB9AAB-5485-4A6C-8D89-0EFC21D3C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46D655E-5023-4EEC-8695-0279CB5FE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35E7E55-9951-4A6E-B70B-A11A9899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5B-952A-43C3-AA2C-646906BE7DB0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0DA4A9D-368E-419F-8D21-05E3F06FF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056EDF1-BE30-4E2C-AE7A-6E210834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EA0-CC3D-4BB3-B327-7F7E73559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02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FD8067-77C5-4313-99CA-E670ADEE9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577B27E-52CE-4007-85C2-D369EA55A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706C321-7FC6-4309-8496-572CD7C13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B17BF32-42C2-45D9-9D55-6E8544F03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DECB4C9-0B90-47F0-9384-AD42D682A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3629B3D-272F-4FB2-AC21-C8ADD1B67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5B-952A-43C3-AA2C-646906BE7DB0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F3CE5DE-62F5-42EB-AA1B-81E459F5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11D963F-1BA1-4716-A288-9EDB309F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EA0-CC3D-4BB3-B327-7F7E73559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54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D8067E-BB6E-4699-8BD5-A683A1AC2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4834507-6EC0-462A-AC2A-45FE826C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5B-952A-43C3-AA2C-646906BE7DB0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1D9A848-FA24-4C50-93EE-65509F1B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0406C2A-F488-4320-ACD9-846560A7F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EA0-CC3D-4BB3-B327-7F7E73559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16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F84D600-2D25-4BB7-BDD0-B9C16ED1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5B-952A-43C3-AA2C-646906BE7DB0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E428960-DC19-4FB3-9AE6-93C8FD8A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0365821-A5CA-4CFA-AF39-9148B1A4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EA0-CC3D-4BB3-B327-7F7E73559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34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8F1B75-85C7-4F54-81AB-59B0DAACA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F4B3CA-8ACA-48B5-BAE9-0FDD2F3F8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C26BAC3-2B55-4817-A97E-A40FAC21F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A73918D-EF76-4498-B3D9-630E1CD10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5B-952A-43C3-AA2C-646906BE7DB0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1BE5E2C-BD58-4DA9-AFA0-486531B47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E4DA139-4995-4B40-AC85-E8B2D794E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EA0-CC3D-4BB3-B327-7F7E73559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37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780903-F5EC-4047-B14A-8FBD20787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EAFCC80-92C1-4934-8F04-3FE613E9E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490BFFC-1545-4CA5-A795-A4E7C7C23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2671A1-94D4-48D5-A532-74C0F290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5B-952A-43C3-AA2C-646906BE7DB0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12E273A-A8E9-4405-98F6-40691CD7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3451EAF-C1C0-4165-AC03-A2D0FCB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E5EA0-CC3D-4BB3-B327-7F7E73559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073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31D6A87-9769-410B-B1D5-129AD9F91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AF4C88B-364A-4229-B06A-6D96EFB47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AC4930-71B2-47A8-8B03-678A974BD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175B-952A-43C3-AA2C-646906BE7DB0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857860-F466-4B72-A9AE-E7458E7FE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EA48E05-5450-442C-ADE2-55BB3ED7F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5EA0-CC3D-4BB3-B327-7F7E73559E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78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899F69-9C8B-4392-99BA-EEA7CD066A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5EC49A3-56AC-4A00-A479-4E48E4DF5B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4A423F4C-6CCD-4DCC-8D9D-9259C26E7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50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1</cp:revision>
  <dcterms:created xsi:type="dcterms:W3CDTF">2021-05-18T01:11:18Z</dcterms:created>
  <dcterms:modified xsi:type="dcterms:W3CDTF">2021-05-18T01:11:48Z</dcterms:modified>
</cp:coreProperties>
</file>