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77" r:id="rId4"/>
    <p:sldId id="304" r:id="rId5"/>
    <p:sldId id="275" r:id="rId6"/>
    <p:sldId id="295" r:id="rId7"/>
    <p:sldId id="296" r:id="rId8"/>
    <p:sldId id="305" r:id="rId9"/>
    <p:sldId id="301" r:id="rId10"/>
    <p:sldId id="27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25D0-042D-4FBB-8F51-FBC7CE9430D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8D-20DB-46C7-986B-290AA2A366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25D0-042D-4FBB-8F51-FBC7CE9430D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8D-20DB-46C7-986B-290AA2A366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76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25D0-042D-4FBB-8F51-FBC7CE9430D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8D-20DB-46C7-986B-290AA2A366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2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25D0-042D-4FBB-8F51-FBC7CE9430D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8D-20DB-46C7-986B-290AA2A366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2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25D0-042D-4FBB-8F51-FBC7CE9430D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8D-20DB-46C7-986B-290AA2A366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2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25D0-042D-4FBB-8F51-FBC7CE9430D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8D-20DB-46C7-986B-290AA2A366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77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25D0-042D-4FBB-8F51-FBC7CE9430D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8D-20DB-46C7-986B-290AA2A366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79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25D0-042D-4FBB-8F51-FBC7CE9430D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8D-20DB-46C7-986B-290AA2A366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01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25D0-042D-4FBB-8F51-FBC7CE9430D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8D-20DB-46C7-986B-290AA2A366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0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25D0-042D-4FBB-8F51-FBC7CE9430D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8D-20DB-46C7-986B-290AA2A366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32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25D0-042D-4FBB-8F51-FBC7CE9430D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8D-20DB-46C7-986B-290AA2A366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32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F25D0-042D-4FBB-8F51-FBC7CE9430D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16A8D-20DB-46C7-986B-290AA2A366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12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一年</a:t>
            </a:r>
            <a:r>
              <a:rPr lang="en-US" altLang="zh-TW" sz="80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7</a:t>
            </a:r>
            <a:r>
              <a:rPr lang="zh-TW" altLang="en-US" sz="80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班家長日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620616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導師</a:t>
            </a:r>
            <a:r>
              <a:rPr lang="en-US" altLang="zh-TW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:</a:t>
            </a:r>
            <a:r>
              <a:rPr lang="zh-TW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陳美玉</a:t>
            </a:r>
          </a:p>
        </p:txBody>
      </p:sp>
    </p:spTree>
    <p:extLst>
      <p:ext uri="{BB962C8B-B14F-4D97-AF65-F5344CB8AC3E}">
        <p14:creationId xmlns:p14="http://schemas.microsoft.com/office/powerpoint/2010/main" val="2389999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352928" cy="23762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7030A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有您的配合與協助</a:t>
            </a:r>
            <a:endParaRPr lang="en-US" altLang="zh-TW" sz="6000" b="1" dirty="0">
              <a:solidFill>
                <a:srgbClr val="7030A0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7030A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才能有更好的學習環境</a:t>
            </a:r>
          </a:p>
        </p:txBody>
      </p:sp>
    </p:spTree>
    <p:extLst>
      <p:ext uri="{BB962C8B-B14F-4D97-AF65-F5344CB8AC3E}">
        <p14:creationId xmlns:p14="http://schemas.microsoft.com/office/powerpoint/2010/main" val="3756692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98662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20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110/2/27</a:t>
            </a:r>
            <a:r>
              <a:rPr lang="zh-TW" altLang="en-US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（六）</a:t>
            </a:r>
            <a:r>
              <a:rPr lang="en-US" altLang="zh-TW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~3/1</a:t>
            </a:r>
            <a:r>
              <a:rPr lang="zh-TW" altLang="en-US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（一）共放假</a:t>
            </a:r>
            <a:r>
              <a:rPr lang="en-US" altLang="zh-TW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en-US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天</a:t>
            </a:r>
            <a:endParaRPr lang="en-US" altLang="zh-TW" sz="3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110/4/2</a:t>
            </a:r>
            <a:r>
              <a:rPr lang="zh-TW" altLang="en-US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（五）</a:t>
            </a:r>
            <a:r>
              <a:rPr lang="en-US" altLang="zh-TW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~4/5</a:t>
            </a:r>
            <a:r>
              <a:rPr lang="zh-TW" altLang="en-US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（一）兒童節和清明節放假</a:t>
            </a:r>
            <a:r>
              <a:rPr lang="en-US" altLang="zh-TW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4</a:t>
            </a:r>
            <a:r>
              <a:rPr lang="zh-TW" altLang="en-US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天</a:t>
            </a:r>
            <a:endParaRPr lang="en-US" altLang="zh-TW" sz="3600" b="1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110/4/6</a:t>
            </a:r>
            <a:r>
              <a:rPr lang="zh-TW" altLang="en-US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（二）低年級硬筆書法比賽</a:t>
            </a:r>
            <a:endParaRPr lang="en-US" altLang="zh-TW" sz="3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110/4/22</a:t>
            </a:r>
            <a:r>
              <a:rPr lang="zh-TW" altLang="en-US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（四）</a:t>
            </a:r>
            <a:r>
              <a:rPr lang="en-US" altLang="zh-TW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~4/23</a:t>
            </a:r>
            <a:r>
              <a:rPr lang="zh-TW" altLang="en-US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（五） 期中評量</a:t>
            </a:r>
            <a:endParaRPr lang="en-US" altLang="zh-TW" sz="3600" b="1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110/6/10</a:t>
            </a:r>
            <a:r>
              <a:rPr lang="zh-TW" altLang="en-US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（四）惜福物流活動</a:t>
            </a:r>
            <a:endParaRPr lang="en-US" altLang="zh-TW" sz="3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0234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lvl="0"/>
            <a:r>
              <a:rPr lang="en-US" altLang="zh-TW" sz="3600" b="1" dirty="0">
                <a:solidFill>
                  <a:prstClr val="black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110/6/12</a:t>
            </a:r>
            <a:r>
              <a:rPr lang="zh-TW" altLang="en-US" sz="3600" b="1" dirty="0">
                <a:solidFill>
                  <a:prstClr val="black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（六）</a:t>
            </a:r>
            <a:r>
              <a:rPr lang="en-US" altLang="zh-TW" sz="3600" b="1" dirty="0">
                <a:solidFill>
                  <a:prstClr val="black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~6/14</a:t>
            </a:r>
            <a:r>
              <a:rPr lang="zh-TW" altLang="en-US" sz="3600" b="1" dirty="0">
                <a:solidFill>
                  <a:prstClr val="black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（一） 端午節放假</a:t>
            </a:r>
            <a:r>
              <a:rPr lang="en-US" altLang="zh-TW" sz="3600" b="1" dirty="0">
                <a:solidFill>
                  <a:prstClr val="black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en-US" sz="3600" b="1" dirty="0">
                <a:solidFill>
                  <a:prstClr val="black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天</a:t>
            </a:r>
            <a:endParaRPr lang="en-US" altLang="zh-TW" sz="3600" b="1" dirty="0">
              <a:solidFill>
                <a:prstClr val="black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/>
            <a:r>
              <a:rPr lang="en-US" altLang="zh-TW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110/6/22</a:t>
            </a:r>
            <a:r>
              <a:rPr lang="zh-TW" altLang="en-US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（二）</a:t>
            </a:r>
            <a:r>
              <a:rPr lang="en-US" altLang="zh-TW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~6/23</a:t>
            </a:r>
            <a:r>
              <a:rPr lang="zh-TW" altLang="en-US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（三） 期末評量</a:t>
            </a:r>
            <a:endParaRPr lang="en-US" altLang="zh-TW" sz="3600" b="1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/>
            <a:r>
              <a:rPr lang="en-US" altLang="zh-TW" sz="3600" b="1" dirty="0">
                <a:solidFill>
                  <a:prstClr val="black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110/6/25</a:t>
            </a:r>
            <a:r>
              <a:rPr lang="zh-TW" altLang="en-US" sz="3600" b="1" dirty="0">
                <a:solidFill>
                  <a:prstClr val="black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（五） 課後班結束</a:t>
            </a:r>
            <a:endParaRPr lang="en-US" altLang="zh-TW" sz="3600" b="1" dirty="0">
              <a:solidFill>
                <a:prstClr val="black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/>
            <a:r>
              <a:rPr lang="en-US" altLang="zh-TW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110/6/29</a:t>
            </a:r>
            <a:r>
              <a:rPr lang="zh-TW" altLang="en-US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（二）早上讀經過關，下午英語能力生活關鍵能力檢測</a:t>
            </a:r>
            <a:endParaRPr lang="en-US" altLang="zh-TW" sz="3600" b="1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/>
            <a:r>
              <a:rPr lang="en-US" altLang="zh-TW" sz="3600" b="1" dirty="0">
                <a:solidFill>
                  <a:prstClr val="black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110/7/2</a:t>
            </a:r>
            <a:r>
              <a:rPr lang="zh-TW" altLang="en-US" sz="3600" b="1" dirty="0">
                <a:solidFill>
                  <a:prstClr val="black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（二）休業式</a:t>
            </a:r>
            <a:endParaRPr lang="en-US" altLang="zh-TW" sz="3600" b="1" dirty="0">
              <a:solidFill>
                <a:prstClr val="black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378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4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584176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成績計算方式</a:t>
            </a:r>
            <a:endParaRPr lang="en-US" altLang="zh-TW" sz="7200" b="1" dirty="0">
              <a:solidFill>
                <a:srgbClr val="FF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611560" y="2204865"/>
            <a:ext cx="8064500" cy="244827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平時成績</a:t>
            </a:r>
            <a:r>
              <a:rPr lang="en-US" altLang="zh-TW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含作業，上課表現，活動發表等</a:t>
            </a:r>
            <a:r>
              <a:rPr lang="en-US" altLang="zh-TW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…)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70%</a:t>
            </a:r>
          </a:p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期中期末評量</a:t>
            </a:r>
            <a:endParaRPr lang="en-US" altLang="zh-TW" b="1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30%</a:t>
            </a:r>
            <a:endParaRPr lang="zh-TW" altLang="en-US" b="1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365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期中考範圍和時間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國語：</a:t>
            </a:r>
            <a:r>
              <a:rPr lang="en-US" altLang="zh-TW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1---6</a:t>
            </a:r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課</a:t>
            </a:r>
            <a:endParaRPr lang="en-US" altLang="zh-TW" sz="5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數學：</a:t>
            </a:r>
            <a:r>
              <a:rPr lang="en-US" altLang="zh-TW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1---5</a:t>
            </a:r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單元</a:t>
            </a:r>
            <a:endParaRPr lang="en-US" altLang="zh-TW" sz="5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4</a:t>
            </a:r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22</a:t>
            </a:r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日（四）考國語</a:t>
            </a:r>
            <a:endParaRPr lang="en-US" altLang="zh-TW" sz="5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4</a:t>
            </a:r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23</a:t>
            </a:r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日（五）考數學</a:t>
            </a:r>
            <a:endParaRPr lang="en-US" altLang="zh-TW" sz="5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158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期末考範圍和時間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國語：</a:t>
            </a:r>
            <a:r>
              <a:rPr lang="en-US" altLang="zh-TW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7---12</a:t>
            </a:r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課</a:t>
            </a:r>
            <a:endParaRPr lang="en-US" altLang="zh-TW" sz="5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數學：</a:t>
            </a:r>
            <a:r>
              <a:rPr lang="en-US" altLang="zh-TW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6---9</a:t>
            </a:r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單元</a:t>
            </a:r>
            <a:endParaRPr lang="en-US" altLang="zh-TW" sz="5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22</a:t>
            </a:r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日（二）考國語</a:t>
            </a:r>
            <a:endParaRPr lang="en-US" altLang="zh-TW" sz="5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23</a:t>
            </a:r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日（三）考數學</a:t>
            </a:r>
            <a:endParaRPr lang="en-US" altLang="zh-TW" sz="5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984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623389-3558-4DFC-A070-BFABACC7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>
                <a:solidFill>
                  <a:srgbClr val="FF0000"/>
                </a:solidFill>
                <a:latin typeface="華康布丁體"/>
              </a:rPr>
              <a:t>戶外教學說明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AFC1EE-251A-4006-B16D-4839F9304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b="1" dirty="0">
                <a:latin typeface="書法家中楷體" panose="02010609010101010101" pitchFamily="49" charset="-120"/>
                <a:ea typeface="華康布丁體" panose="040B0C09000000000000"/>
              </a:rPr>
              <a:t>因應疫情原因教育局來文四月底之前所有戶外教育皆暫緩辦理，之後再依教育局通知決定。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222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感謝、感恩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非常感謝辰軒媽媽和芝萱媽媽每個星期二除了帶學生讀經外，還會帶活動或做美勞。</a:t>
            </a:r>
            <a:endParaRPr lang="en-US" altLang="zh-TW" sz="40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4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非常感謝芝萱媽媽幫忙管理班費。</a:t>
            </a:r>
            <a:endParaRPr lang="en-US" altLang="zh-TW" sz="40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4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感謝每位家長的配合，讓班級事物能順利的推動。</a:t>
            </a:r>
          </a:p>
        </p:txBody>
      </p:sp>
    </p:spTree>
    <p:extLst>
      <p:ext uri="{BB962C8B-B14F-4D97-AF65-F5344CB8AC3E}">
        <p14:creationId xmlns:p14="http://schemas.microsoft.com/office/powerpoint/2010/main" val="2951009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302</Words>
  <Application>Microsoft Office PowerPoint</Application>
  <PresentationFormat>如螢幕大小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書法家中楷體</vt:lpstr>
      <vt:lpstr>華康中特圓體</vt:lpstr>
      <vt:lpstr>華康中圓體</vt:lpstr>
      <vt:lpstr>華康布丁體</vt:lpstr>
      <vt:lpstr>新細明體</vt:lpstr>
      <vt:lpstr>Arial</vt:lpstr>
      <vt:lpstr>Calibri</vt:lpstr>
      <vt:lpstr>Office 佈景主題</vt:lpstr>
      <vt:lpstr>一年7班家長日</vt:lpstr>
      <vt:lpstr>PowerPoint 簡報</vt:lpstr>
      <vt:lpstr>PowerPoint 簡報</vt:lpstr>
      <vt:lpstr>PowerPoint 簡報</vt:lpstr>
      <vt:lpstr>成績計算方式</vt:lpstr>
      <vt:lpstr>期中考範圍和時間</vt:lpstr>
      <vt:lpstr>期末考範圍和時間</vt:lpstr>
      <vt:lpstr>戶外教學說明</vt:lpstr>
      <vt:lpstr>感謝、感恩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Rachel</dc:creator>
  <cp:lastModifiedBy>永福國小</cp:lastModifiedBy>
  <cp:revision>84</cp:revision>
  <dcterms:created xsi:type="dcterms:W3CDTF">2014-08-01T10:32:43Z</dcterms:created>
  <dcterms:modified xsi:type="dcterms:W3CDTF">2021-03-03T06:47:50Z</dcterms:modified>
</cp:coreProperties>
</file>