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99BF-2873-4A13-BD2C-0AD7E8B3D5C5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21E9-7178-48D4-892F-7264704B71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國習</a:t>
            </a:r>
            <a:r>
              <a:rPr lang="en-US" altLang="zh-TW" dirty="0" smtClean="0"/>
              <a:t>L12</a:t>
            </a:r>
            <a:r>
              <a:rPr lang="zh-TW" altLang="en-US" dirty="0" smtClean="0"/>
              <a:t> </a:t>
            </a:r>
            <a:r>
              <a:rPr lang="en-US" altLang="zh-TW" dirty="0" smtClean="0"/>
              <a:t>P76~P81</a:t>
            </a:r>
            <a:r>
              <a:rPr lang="zh-TW" altLang="en-US" dirty="0" smtClean="0"/>
              <a:t>解答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5934ACC-A104-47F5-9EF5-24978EE9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A7E1EBF-3932-4979-A23E-14E95F62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B1048C5-2596-4D6C-8164-76052827C3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4300"/>
          <a:stretch>
            <a:fillRect/>
          </a:stretch>
        </p:blipFill>
        <p:spPr>
          <a:xfrm>
            <a:off x="611560" y="188640"/>
            <a:ext cx="7632848" cy="65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44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2FDA215-6A9A-436A-870C-22F1C688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4915B26-CB6B-483C-A398-7D169404E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AAA8B19-22E5-4677-8A21-D3ADFD67E7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4300"/>
          <a:stretch>
            <a:fillRect/>
          </a:stretch>
        </p:blipFill>
        <p:spPr>
          <a:xfrm>
            <a:off x="611560" y="116632"/>
            <a:ext cx="7704856" cy="66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46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23C99B-D38A-45A9-9C73-2E90E92F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60F86B9-C5A6-48B0-8E4D-2CA6693F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E9252E9-7EBC-423C-B8AB-D7E2BE75C7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>
          <a:xfrm>
            <a:off x="395536" y="0"/>
            <a:ext cx="7992888" cy="693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8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如螢幕大小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國習L12 P76~P81解答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國習L12 P76~P81解答</dc:title>
  <dc:creator>三吉</dc:creator>
  <cp:lastModifiedBy>三吉</cp:lastModifiedBy>
  <cp:revision>1</cp:revision>
  <dcterms:created xsi:type="dcterms:W3CDTF">2021-05-27T06:21:05Z</dcterms:created>
  <dcterms:modified xsi:type="dcterms:W3CDTF">2021-05-27T06:24:51Z</dcterms:modified>
</cp:coreProperties>
</file>