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7DAC1-6D0E-4465-93CF-967CC76454F3}" type="datetimeFigureOut">
              <a:rPr lang="zh-TW" altLang="en-US" smtClean="0"/>
              <a:t>2021/5/25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A0EE-7E90-4854-930C-7132D8271AB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數課</a:t>
            </a:r>
            <a:r>
              <a:rPr lang="en-US" altLang="zh-TW" dirty="0" smtClean="0"/>
              <a:t>P114~P115</a:t>
            </a:r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17FBCCAF-1BEB-4265-88BC-56BAE7DB6D0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r="2093" b="14300"/>
          <a:stretch>
            <a:fillRect/>
          </a:stretch>
        </p:blipFill>
        <p:spPr>
          <a:xfrm>
            <a:off x="0" y="404664"/>
            <a:ext cx="8952656" cy="58772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如螢幕大小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數課P114~P115解答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數課P114~P115解答</dc:title>
  <dc:creator>三吉</dc:creator>
  <cp:lastModifiedBy>三吉</cp:lastModifiedBy>
  <cp:revision>1</cp:revision>
  <dcterms:created xsi:type="dcterms:W3CDTF">2021-05-25T08:22:14Z</dcterms:created>
  <dcterms:modified xsi:type="dcterms:W3CDTF">2021-05-25T08:23:59Z</dcterms:modified>
</cp:coreProperties>
</file>