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484554-9681-493F-B568-4A648BE4C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3BE8794-3E00-48CA-A099-91907F545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A7D2394-4F50-4ABF-A4D9-5DEC34A72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ADB9-7767-4888-89A8-B43CC8F9A946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D61BF8-E67F-428E-80CA-CB66BC9D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0FF8D4-A7BE-46BF-AAE5-7351BCB6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10BC-6FAE-4F64-8C56-9ADCEFF23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30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BCD3CB-9445-49B7-B3FE-3D5FA508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C7A0205-AD77-40B1-A96A-7F1B1C2FB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C623FFC-0BEB-492F-876C-0D1B05654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ADB9-7767-4888-89A8-B43CC8F9A946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B8AB4E9-EDE9-4135-A3AC-78DCD6FDA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0273BC-8534-4505-8F97-01804EA4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10BC-6FAE-4F64-8C56-9ADCEFF23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291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290FC9B-1250-4F49-83AF-339806BBC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0D6D78E-E9E8-4CEB-A721-58EB2BFC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2D27B6-56CB-480F-9FF3-563E8781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ADB9-7767-4888-89A8-B43CC8F9A946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558CD9-C1E0-4042-A69C-E966B567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96C7E5-3D44-4716-9105-F4FA83FC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10BC-6FAE-4F64-8C56-9ADCEFF23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20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46E299-2C78-4A61-84CD-87AFDB027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66589E-9045-4F7E-BEC2-B290329F9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87F3764-9473-41AB-BC57-8FBE9931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ADB9-7767-4888-89A8-B43CC8F9A946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05C8E8-DD89-4C5A-A7F3-03744CA3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8F282B-C956-4F71-B298-0212B6041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10BC-6FAE-4F64-8C56-9ADCEFF23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45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CAC4EE-0552-43DD-A9FF-8A3F8A827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00F139B-A30C-40F4-80E1-3A51FBFFD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1783FF6-A2ED-458E-B892-98FCFE94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ADB9-7767-4888-89A8-B43CC8F9A946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F8E67F-FBB7-49DE-9DEC-0D3F1FE7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90AD06-70AA-4830-B06A-F926C49B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10BC-6FAE-4F64-8C56-9ADCEFF23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335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2E1480-BF28-498B-A642-3A2B0503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81CDD0-B929-454A-A4AC-A6B49B9C0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4D26F70-FC2A-4A7A-99D7-3EAEFB9FC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E532791-45A2-4547-8A0A-C5A2A209F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ADB9-7767-4888-89A8-B43CC8F9A946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C700269-87B8-4FD3-961B-C3F7DD6C6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47063DB-7761-4102-B91D-3C2835BC1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10BC-6FAE-4F64-8C56-9ADCEFF23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76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ABD8F1-2303-46C3-93C6-7782A27E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603E7E-01D4-40FF-8F6A-811F13F68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CD44CE8-BB32-40D6-8125-21EB5C4EC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9BDEFB2-0970-4660-8CCB-3A24B92A7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5512745-5EB6-46D6-A9BA-58CD11E0A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3842F19-2D6C-4F4E-81D2-EC66C8A6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ADB9-7767-4888-89A8-B43CC8F9A946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3C0FB47-6C99-4903-9F3A-C9C2E9D4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BD770D9-1C67-44F8-B4AD-9ECB9F62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10BC-6FAE-4F64-8C56-9ADCEFF23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80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5B81AB-F65B-4F8E-85A6-1C8C564B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07A869D-ACD9-4C1B-BF45-33B489CA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ADB9-7767-4888-89A8-B43CC8F9A946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DED0E31-C534-4C87-9BAD-851D75D81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84C5505-2C27-4020-952E-E77035B5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10BC-6FAE-4F64-8C56-9ADCEFF23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34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FA5BE4B-DE87-4FD7-BF52-62BCB92EB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ADB9-7767-4888-89A8-B43CC8F9A946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993DBF8-0F14-48F7-8E0B-BF0DE297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78E2BD2-DCCE-4367-99EF-18EB73A4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10BC-6FAE-4F64-8C56-9ADCEFF23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33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1201D9-AA87-4211-A660-64842A4C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6A35C8-FD03-4AFF-BF1F-2B2BAB389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98083F3-BC78-4005-9FB1-55B4E572E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BF82820-B2BC-479F-A17B-771613C26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ADB9-7767-4888-89A8-B43CC8F9A946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42FFE1-6C5A-4EBC-9B8C-14B2D11A0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34DD3ED-4F05-4871-B66B-BE21537E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10BC-6FAE-4F64-8C56-9ADCEFF23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70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E06C3B-764A-4DEF-96A0-F08C0F8E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1B63CFF-F35B-42B9-AD99-1218AB67F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95B2AA7-D945-4BA3-B499-8BD4F5926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31BA0E3-BCB5-4319-8BD1-D8FB33A1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ADB9-7767-4888-89A8-B43CC8F9A946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E3FBD9C-02DD-49B9-84DD-0F6B107D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9F19D28-03FE-4B02-8B61-10A77CF6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10BC-6FAE-4F64-8C56-9ADCEFF23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84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44D11B6-BE46-4E89-B399-2690389E4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BAF3A0-035D-42F7-A0C0-20DA5737E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B9770C-8132-470C-BC4E-60F1356C4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ADB9-7767-4888-89A8-B43CC8F9A946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E8B7DA0-1B42-4D7B-8A0E-89F9BF838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E2968FB-94F1-4FA9-9942-DAA106269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810BC-6FAE-4F64-8C56-9ADCEFF23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495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8D0820-6985-45FC-AAD6-BE739CBEB5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5/20</a:t>
            </a:r>
            <a:r>
              <a:rPr lang="zh-TW" altLang="en-US" dirty="0"/>
              <a:t>數學課堂</a:t>
            </a:r>
            <a:r>
              <a:rPr lang="en-US" altLang="zh-TW" dirty="0"/>
              <a:t>P46-47</a:t>
            </a:r>
            <a:r>
              <a:rPr lang="zh-TW" altLang="en-US" dirty="0"/>
              <a:t>解答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D35B9532-09A3-4BD6-BE0A-B35970AB0E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956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4351F2-CCA0-4AB7-81D3-FBDDB21B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D6F9A0F-5D47-4818-9D59-0531115F4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57" t="5086" r="16346" b="12593"/>
          <a:stretch/>
        </p:blipFill>
        <p:spPr>
          <a:xfrm>
            <a:off x="755011" y="327254"/>
            <a:ext cx="9773174" cy="653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41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</Words>
  <Application>Microsoft Office PowerPoint</Application>
  <PresentationFormat>寬螢幕</PresentationFormat>
  <Paragraphs>1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新細明體</vt:lpstr>
      <vt:lpstr>Arial</vt:lpstr>
      <vt:lpstr>Calibri</vt:lpstr>
      <vt:lpstr>Calibri Light</vt:lpstr>
      <vt:lpstr>Office 佈景主題</vt:lpstr>
      <vt:lpstr>5/20數學課堂P46-47解答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5/20數學課</dc:title>
  <dc:creator>User</dc:creator>
  <cp:lastModifiedBy>User</cp:lastModifiedBy>
  <cp:revision>4</cp:revision>
  <dcterms:created xsi:type="dcterms:W3CDTF">2021-05-19T23:47:11Z</dcterms:created>
  <dcterms:modified xsi:type="dcterms:W3CDTF">2021-05-20T00:10:29Z</dcterms:modified>
</cp:coreProperties>
</file>