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68" r:id="rId5"/>
    <p:sldId id="270" r:id="rId6"/>
    <p:sldId id="271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>
        <p:scale>
          <a:sx n="77" d="100"/>
          <a:sy n="77" d="100"/>
        </p:scale>
        <p:origin x="47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6382FD-6C5E-4E91-A741-40A1F4530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0C5F58F-4EEF-464D-9CEC-2DA69A225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894607-80E3-423A-8B9F-AC8D4164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4112DF5-8E93-4824-B7A9-5F9282CB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A63138-94CD-40C1-A3FC-FD6CD02E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98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C86AE-85B6-4F9A-ADD5-EAA222F22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E6F4D78-BE34-4AC1-9EDD-BCCC85A08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3018F0-D5F8-4008-A890-59310023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69B635-C500-4711-BC23-67AD5C6D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32595D-E3F1-4F5D-805C-43BE782F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3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B250B01-F2D8-4AA6-BBF3-1E8B9C659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70ACD6A-4DBB-4C78-9123-DAD61BD0C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6B3FCC-7718-4FEA-A0A9-E5B26EF0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87BC7F-35C7-48EB-9A47-4FD6197E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C5C7B0-AA73-4290-BE8F-FFD1A233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21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AA89F4-B186-4198-A8D7-E10ADFFF1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C39D39-D5F7-423B-9943-831A2F77B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AE4457-484D-40FE-BC0B-A2B6905E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0BCFB5-13D3-4980-A3C4-3BDABF97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D72380-B7C6-4BFD-A28A-E1E9D8EE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307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84303A-B009-44B2-8E1E-5B1632C2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668F1E-790A-4725-8F06-4E7D2D320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829DEF-21EE-496D-9CA0-9416590B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A79C36-CE5B-4CC7-9B8C-3CB8AFF3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ED5321-43E2-4473-9CA0-96C594F0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2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B357C6-B43B-4765-A27E-21A19A2A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A04355-3D43-4BF3-B013-DCB630F50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6DBA38D-7B19-4ED1-8F76-9F47D0C21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6EEC99-6CBB-4DEF-B40D-39A8A265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9EBCDE-3067-4C70-B2B8-F8F77B92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F7A807-F935-47E9-8820-77425C3CA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02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834EEC-58C9-46D3-AA02-426D12A2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1DBE8C-59E7-4624-B3A7-CE9702555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553EF2-02FE-4E5C-89D5-CF9D10A5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FBAF997-F700-49A7-AEC1-0288516D3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E31C15-2963-48B2-9C52-9FCA2EFC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B8BC18A-039D-46D9-82DE-A0CBE52C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23E54CF-CAAC-45F5-98CA-55046A10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D226020-D548-43C3-BA79-9A87FB8E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394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FD30F1-7722-4928-8D48-79EE018E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6B25EB-0C27-4E85-A76A-8A07BF66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180A67A-3766-4D7E-B0F8-607EA073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0D480CE-3702-4F15-B2CD-406B3C60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7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3910EEE-45D4-45FA-B314-78D98E9B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646362-73DC-4B35-B792-A7188448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7DAB99-DB04-476B-B107-A2E527F9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28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74BF05-558C-488F-B02F-619E46C7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B2C3C7-5967-43B8-AF2F-AC39B4D3B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92656E6-BD68-4260-B36B-36758104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173F933-5BAF-4431-B706-55A8D9AC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949CF6-B8C7-4469-BD47-7DDCB5FE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63D74C2-A424-41B1-AE2E-A50E4551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85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16573E-CA9C-4B92-A7D1-3C29613F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D7340F0-E744-4AB6-A345-726CD01FB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797C02E-26C5-43E8-A22D-433E96B2A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C1711A8-32A2-49ED-98DE-BF857EB0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24FB89-D7B7-4FBA-BBEE-EC8457E9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EAD110-42CF-41A3-B78A-70E0F49E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98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D74F11-5B43-4829-8CE4-6E6DE9E5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855521-63DF-42DE-AF01-A8C19D81B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8D0F37-0092-426A-B233-C3C2FB018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4747E-0311-476D-AEA3-B6DD42F1B32E}" type="datetimeFigureOut">
              <a:rPr lang="zh-TW" altLang="en-US" smtClean="0"/>
              <a:t>2021/5/28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2398F6-F71C-462E-BB4E-1724ADA98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A280D2-7C90-42FE-B056-D27F7F979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1152-C16B-42B7-A07A-459A3DBC5C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657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pALtMepHY1pl3WG1q1T5O547SUEFwAVP/view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AA3D13-5DD3-415C-848C-50224DB91C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二己健康課程</a:t>
            </a:r>
            <a:r>
              <a:rPr lang="en-US" altLang="zh-TW" dirty="0"/>
              <a:t>110.05.31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2DE685E-D164-4CDC-B9BA-79090DA1F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189" y="4348976"/>
            <a:ext cx="10850137" cy="908824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請下載簡報檔再操作唷</a:t>
            </a:r>
            <a:r>
              <a:rPr lang="en-US" altLang="zh-TW" sz="3200" dirty="0">
                <a:solidFill>
                  <a:srgbClr val="FF0000"/>
                </a:solidFill>
              </a:rPr>
              <a:t>!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AA3D13-5DD3-415C-848C-50224DB91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181" y="2001033"/>
            <a:ext cx="9782827" cy="2387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請同學將課本拿出來，先複習上次課程的內容，再進行今天新的課程第</a:t>
            </a:r>
            <a:r>
              <a:rPr lang="en-US" altLang="zh-TW" dirty="0"/>
              <a:t>58~61</a:t>
            </a:r>
            <a:r>
              <a:rPr lang="zh-TW" altLang="en-US" dirty="0"/>
              <a:t>頁</a:t>
            </a:r>
          </a:p>
        </p:txBody>
      </p:sp>
    </p:spTree>
    <p:extLst>
      <p:ext uri="{BB962C8B-B14F-4D97-AF65-F5344CB8AC3E}">
        <p14:creationId xmlns:p14="http://schemas.microsoft.com/office/powerpoint/2010/main" val="170693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7D96421-8608-4B0F-82B5-EA707EB93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9" y="58544"/>
            <a:ext cx="12087922" cy="67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1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E12F48B-F009-4552-BFA6-3F19A99E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5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561A106-8034-4C64-98FC-60DCD8C6A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24"/>
          <a:stretch/>
        </p:blipFill>
        <p:spPr>
          <a:xfrm>
            <a:off x="0" y="-3132"/>
            <a:ext cx="12192000" cy="68580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BF219FE-21FC-4056-B63B-F3FA21B040F0}"/>
              </a:ext>
            </a:extLst>
          </p:cNvPr>
          <p:cNvSpPr/>
          <p:nvPr/>
        </p:nvSpPr>
        <p:spPr>
          <a:xfrm>
            <a:off x="551145" y="2639861"/>
            <a:ext cx="1903956" cy="388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8AC0031-1703-46BD-B6BD-A52D2259E8BE}"/>
              </a:ext>
            </a:extLst>
          </p:cNvPr>
          <p:cNvSpPr/>
          <p:nvPr/>
        </p:nvSpPr>
        <p:spPr>
          <a:xfrm>
            <a:off x="9175314" y="814191"/>
            <a:ext cx="2179529" cy="65135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FCC479-A74C-4FD7-B5DE-EAC0E021EE02}"/>
              </a:ext>
            </a:extLst>
          </p:cNvPr>
          <p:cNvSpPr/>
          <p:nvPr/>
        </p:nvSpPr>
        <p:spPr>
          <a:xfrm>
            <a:off x="551144" y="4290165"/>
            <a:ext cx="5148197" cy="72024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FC999E1-3747-4BDD-91C5-2CFD41A4A860}"/>
              </a:ext>
            </a:extLst>
          </p:cNvPr>
          <p:cNvCxnSpPr/>
          <p:nvPr/>
        </p:nvCxnSpPr>
        <p:spPr>
          <a:xfrm>
            <a:off x="4283901" y="5010411"/>
            <a:ext cx="4258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859C8C67-706B-4EAD-801B-A5CD03306D56}"/>
              </a:ext>
            </a:extLst>
          </p:cNvPr>
          <p:cNvSpPr/>
          <p:nvPr/>
        </p:nvSpPr>
        <p:spPr>
          <a:xfrm>
            <a:off x="6425852" y="814191"/>
            <a:ext cx="2392471" cy="55114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8D58E4F-BA96-4CC7-A3FA-17371C9D4854}"/>
              </a:ext>
            </a:extLst>
          </p:cNvPr>
          <p:cNvSpPr/>
          <p:nvPr/>
        </p:nvSpPr>
        <p:spPr>
          <a:xfrm>
            <a:off x="3137768" y="2639861"/>
            <a:ext cx="2179529" cy="52609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B1CAD13-F0F8-4394-B819-6E6D656C2B9B}"/>
              </a:ext>
            </a:extLst>
          </p:cNvPr>
          <p:cNvSpPr/>
          <p:nvPr/>
        </p:nvSpPr>
        <p:spPr>
          <a:xfrm>
            <a:off x="9175314" y="2971800"/>
            <a:ext cx="1810012" cy="3350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38A3733-6222-47F0-B517-2089A6BCCEB0}"/>
              </a:ext>
            </a:extLst>
          </p:cNvPr>
          <p:cNvSpPr/>
          <p:nvPr/>
        </p:nvSpPr>
        <p:spPr>
          <a:xfrm>
            <a:off x="8166970" y="3306871"/>
            <a:ext cx="551145" cy="23799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89B2D8E-EA3E-4FCF-B113-75859581E897}"/>
              </a:ext>
            </a:extLst>
          </p:cNvPr>
          <p:cNvSpPr/>
          <p:nvPr/>
        </p:nvSpPr>
        <p:spPr>
          <a:xfrm>
            <a:off x="6628356" y="3459271"/>
            <a:ext cx="1081415" cy="23799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C586806-F292-48AE-8285-B98BB2A0BF58}"/>
              </a:ext>
            </a:extLst>
          </p:cNvPr>
          <p:cNvSpPr/>
          <p:nvPr/>
        </p:nvSpPr>
        <p:spPr>
          <a:xfrm>
            <a:off x="9903911" y="5390367"/>
            <a:ext cx="1319410" cy="24634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62C7F28-41FC-4322-95A0-9C879E1187A6}"/>
              </a:ext>
            </a:extLst>
          </p:cNvPr>
          <p:cNvSpPr/>
          <p:nvPr/>
        </p:nvSpPr>
        <p:spPr>
          <a:xfrm>
            <a:off x="8760910" y="5617924"/>
            <a:ext cx="1143001" cy="14405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33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C848B47-998E-4884-AD82-A9FBA1BA2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0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BD76741-CD94-484B-B428-651E48788629}"/>
              </a:ext>
            </a:extLst>
          </p:cNvPr>
          <p:cNvSpPr/>
          <p:nvPr/>
        </p:nvSpPr>
        <p:spPr>
          <a:xfrm>
            <a:off x="488515" y="1841326"/>
            <a:ext cx="2004164" cy="400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898AC07-4744-46AD-9200-CE55787C580B}"/>
              </a:ext>
            </a:extLst>
          </p:cNvPr>
          <p:cNvSpPr/>
          <p:nvPr/>
        </p:nvSpPr>
        <p:spPr>
          <a:xfrm>
            <a:off x="4359058" y="1841326"/>
            <a:ext cx="964504" cy="400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5749DD6-B9AF-4B25-A85B-7F9E41AD86AE}"/>
              </a:ext>
            </a:extLst>
          </p:cNvPr>
          <p:cNvSpPr/>
          <p:nvPr/>
        </p:nvSpPr>
        <p:spPr>
          <a:xfrm>
            <a:off x="3908121" y="5523978"/>
            <a:ext cx="726509" cy="263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8492D69A-A424-4B26-8A45-D068066C33E4}"/>
              </a:ext>
            </a:extLst>
          </p:cNvPr>
          <p:cNvCxnSpPr/>
          <p:nvPr/>
        </p:nvCxnSpPr>
        <p:spPr>
          <a:xfrm>
            <a:off x="2730674" y="5899759"/>
            <a:ext cx="3883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49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F41874-D703-4F22-B3E4-9121B483A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317DFF1-AA50-470A-883C-48FD7BEE9332}"/>
              </a:ext>
            </a:extLst>
          </p:cNvPr>
          <p:cNvSpPr/>
          <p:nvPr/>
        </p:nvSpPr>
        <p:spPr>
          <a:xfrm>
            <a:off x="957529" y="2028616"/>
            <a:ext cx="105156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Roboto"/>
              </a:rPr>
              <a:t>線上學習影片</a:t>
            </a:r>
            <a:r>
              <a:rPr lang="en-US" altLang="zh-TW" sz="3200" dirty="0">
                <a:latin typeface="Roboto"/>
              </a:rPr>
              <a:t>: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記住按住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Ctrl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同時按滑鼠左鍵或複製網址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Roboto"/>
            </a:endParaRPr>
          </a:p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去去過敏走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drive.google.com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/file/d/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1pALtMepHY1pl3WG1q1T5O547SUEFwAVP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view?usp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=sharing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228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76</Words>
  <Application>Microsoft Office PowerPoint</Application>
  <PresentationFormat>寬螢幕</PresentationFormat>
  <Paragraphs>10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Roboto</vt:lpstr>
      <vt:lpstr>新細明體</vt:lpstr>
      <vt:lpstr>標楷體</vt:lpstr>
      <vt:lpstr>Arial</vt:lpstr>
      <vt:lpstr>Calibri</vt:lpstr>
      <vt:lpstr>Calibri Light</vt:lpstr>
      <vt:lpstr>Office 佈景主題</vt:lpstr>
      <vt:lpstr>二己健康課程110.05.31</vt:lpstr>
      <vt:lpstr>請同學將課本拿出來，先複習上次課程的內容，再進行今天新的課程第58~61頁</vt:lpstr>
      <vt:lpstr>PowerPoint 簡報</vt:lpstr>
      <vt:lpstr>PowerPoint 簡報</vt:lpstr>
      <vt:lpstr>PowerPoint 簡報</vt:lpstr>
      <vt:lpstr>PowerPoint 簡報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六丁健康課程110.05.20</dc:title>
  <dc:creator>user</dc:creator>
  <cp:lastModifiedBy>user</cp:lastModifiedBy>
  <cp:revision>19</cp:revision>
  <dcterms:created xsi:type="dcterms:W3CDTF">2021-05-19T07:11:04Z</dcterms:created>
  <dcterms:modified xsi:type="dcterms:W3CDTF">2021-05-28T02:27:32Z</dcterms:modified>
</cp:coreProperties>
</file>