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8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2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5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9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17-09-2021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0" y="1911741"/>
            <a:ext cx="8843016" cy="49462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91345" y="406401"/>
            <a:ext cx="553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 classroom 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步驟教學</a:t>
            </a:r>
          </a:p>
        </p:txBody>
      </p:sp>
      <p:sp>
        <p:nvSpPr>
          <p:cNvPr id="4" name="矩形 3"/>
          <p:cNvSpPr/>
          <p:nvPr/>
        </p:nvSpPr>
        <p:spPr>
          <a:xfrm>
            <a:off x="4396509" y="1219902"/>
            <a:ext cx="3722254" cy="84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首先進入學校網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51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77310" y="259320"/>
            <a:ext cx="6567054" cy="84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到學生專區，選擇</a:t>
            </a:r>
            <a:r>
              <a:rPr lang="en-US" altLang="zh-TW" sz="32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gapp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箱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左箭號 3"/>
          <p:cNvSpPr/>
          <p:nvPr/>
        </p:nvSpPr>
        <p:spPr>
          <a:xfrm rot="16200000">
            <a:off x="5994860" y="1399767"/>
            <a:ext cx="1153627" cy="387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771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3" y="528646"/>
            <a:ext cx="11424526" cy="5930015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 rot="20002729">
            <a:off x="5788299" y="2888312"/>
            <a:ext cx="1062181" cy="387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2619" y="2105892"/>
            <a:ext cx="234603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填入帳號</a:t>
            </a:r>
          </a:p>
        </p:txBody>
      </p:sp>
    </p:spTree>
    <p:extLst>
      <p:ext uri="{BB962C8B-B14F-4D97-AF65-F5344CB8AC3E}">
        <p14:creationId xmlns:p14="http://schemas.microsoft.com/office/powerpoint/2010/main" val="29414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50826"/>
            <a:ext cx="11544051" cy="6179283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9747901">
            <a:off x="6470073" y="2943730"/>
            <a:ext cx="1062181" cy="387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6540" y="2273848"/>
            <a:ext cx="234603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填入密碼</a:t>
            </a:r>
          </a:p>
        </p:txBody>
      </p:sp>
    </p:spTree>
    <p:extLst>
      <p:ext uri="{BB962C8B-B14F-4D97-AF65-F5344CB8AC3E}">
        <p14:creationId xmlns:p14="http://schemas.microsoft.com/office/powerpoint/2010/main" val="20146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3" y="295563"/>
            <a:ext cx="11385839" cy="5975927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9214069">
            <a:off x="7541491" y="4573587"/>
            <a:ext cx="1062181" cy="3879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3704" y="3429001"/>
            <a:ext cx="234603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請按接受</a:t>
            </a:r>
          </a:p>
        </p:txBody>
      </p:sp>
    </p:spTree>
    <p:extLst>
      <p:ext uri="{BB962C8B-B14F-4D97-AF65-F5344CB8AC3E}">
        <p14:creationId xmlns:p14="http://schemas.microsoft.com/office/powerpoint/2010/main" val="35278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928"/>
            <a:ext cx="12081164" cy="6188364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5400000">
            <a:off x="5423023" y="5062805"/>
            <a:ext cx="607045" cy="3879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9383" y="5578767"/>
            <a:ext cx="333432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請點入課程邀請</a:t>
            </a:r>
          </a:p>
        </p:txBody>
      </p:sp>
      <p:sp>
        <p:nvSpPr>
          <p:cNvPr id="5" name="橢圓 4"/>
          <p:cNvSpPr/>
          <p:nvPr/>
        </p:nvSpPr>
        <p:spPr>
          <a:xfrm>
            <a:off x="4655129" y="4433452"/>
            <a:ext cx="3759200" cy="5357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7" y="452582"/>
            <a:ext cx="11813611" cy="5975927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860706" y="4244464"/>
            <a:ext cx="2512291" cy="42487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6220" y="4978400"/>
            <a:ext cx="333432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請按加入</a:t>
            </a:r>
          </a:p>
        </p:txBody>
      </p:sp>
      <p:sp>
        <p:nvSpPr>
          <p:cNvPr id="4" name="向左箭號 3"/>
          <p:cNvSpPr/>
          <p:nvPr/>
        </p:nvSpPr>
        <p:spPr>
          <a:xfrm rot="8940495">
            <a:off x="4388009" y="4729354"/>
            <a:ext cx="873422" cy="3879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99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Office PowerPoint</Application>
  <PresentationFormat>寬螢幕</PresentationFormat>
  <Paragraphs>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2021-09-17T14:03:38Z</dcterms:created>
  <dcterms:modified xsi:type="dcterms:W3CDTF">2021-09-17T14:09:00Z</dcterms:modified>
</cp:coreProperties>
</file>