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5614F-C888-4B90-914C-DA0D24C81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0FDEB2-712A-4247-9F53-46E81ED6C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76A6F2-3954-443C-8A4E-2B735CA1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86F839-3940-4400-9C3D-B7F333DE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20D4A1-3083-4577-947A-304348FA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25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0730F-6FF2-44E3-B2DB-FA3F75E1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928B7D-DF71-44E1-97CB-79A5E71C9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B9884D-CA82-4C41-9446-B21386BC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6871D9-51EB-4C65-B390-A36DD06D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A88074-5E42-4655-86E3-78A58E1E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7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6CE9506-1DCA-4A27-A208-39FE94B2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66A892-8887-4C6B-8051-5E12DF6A7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657931-4480-4D59-B1E6-F6C17808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6ABFF6-889F-4375-B017-37C5DDA5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703D27-8A54-4F60-9EC6-593E7B35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18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8E88A1-C1D1-49BA-9465-BCD0A91E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B99CFF-C69C-4FA3-A636-87E25789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61F02B-1ADF-4150-9FE1-94C39612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C932EF-7B17-4653-B373-D804F74C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7F173F-6339-4308-87E6-526993DF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61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C401C-44A6-45A9-9799-194A20D4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CCCD6E-0923-49AB-BA5E-F8028B6B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B0F449-9659-4FAC-A856-583B260E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BBB4A9-E4ED-4D98-B55C-DA3B8C8D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B6589D-DA53-4382-932B-BD7EE0D2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01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479AB-FABA-4731-B60A-89946D11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43294D-6FD0-48F8-BD97-D75FCFD3F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F1ADC6-B56F-4D69-BDFB-2FAC2F4A6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A5E56E-0FB0-4976-86E9-C6CA69A9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3F72D3-50E4-4AEC-8743-A1F47DD6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182F71-7E88-420F-A495-DCCF1EB3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22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2DC87-969A-4C65-B054-4153738C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931C32-1B69-446E-A6E6-487570C6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0A1377-A213-4D0E-AD75-806B43CBB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A8E1AF-7580-4799-A6A2-EABFE637D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7019508-949D-4427-8A16-F196506F8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1FAAFD9-F63A-472B-9EA2-D9807F88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3F4D3A5-1DF3-423B-B9C6-DA84115E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965AE7-7B1D-4BF0-B93D-DFABBE09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70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B234C-E27C-4B60-85D7-9B8A49A3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96032C-981D-42DC-B668-D262E3BC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0FBE66-0132-4E7A-B5FA-5F031978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4F19BB9-5875-4658-98FD-A820C82E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7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D27F331-7B70-4AD3-90FF-9077F068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75B4C68-C960-40D0-B0ED-AA9ACE1C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F2231C-DAF0-422C-92EE-BEE97737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18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A601E9-F2CE-4E20-B3EA-D4C52296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D5F156-900B-4D13-9C48-2914FEC7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F055161-7724-410D-A8E2-4472C2E5A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8288F3-8BF1-4E89-BAB5-D458A058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192AC6-2E19-47A1-91F5-F8888832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CA27D4-E8FE-4164-AC74-9EEBBB98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8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4679C-726D-45A0-8952-2466CA38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03D481C-7D78-4AAC-A3CE-AA1F84716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96C3C7-F46C-4316-A426-6205420F1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EA4E8F-FE09-4B29-AF49-C02C9F0E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33AC4C-4F88-4BA5-A3AF-957D23AE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86C650-09A8-47C9-83E1-DA5D4049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00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1E4A0F2-84F9-4218-BDDD-6775130F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2E7C3E-71BB-4498-9362-2D44E7636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3B2F39-12AD-4BC2-BF42-25FBA74C8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AA5B-8F35-4440-B0E6-558C27C0DFB2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9F1300-2AAC-4CDC-8772-4E1778A8F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2720EF-70F4-486F-8859-E76C6D8ED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D3-BB10-4C50-9E0A-FA7F303B1B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3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50CF6-B923-44BA-9AA2-DF0250CF3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國語</a:t>
            </a:r>
            <a:r>
              <a:rPr lang="en-US" altLang="zh-TW" dirty="0"/>
              <a:t>L11</a:t>
            </a:r>
            <a:r>
              <a:rPr lang="zh-TW" altLang="en-US" dirty="0"/>
              <a:t>短語練習和造句</a:t>
            </a:r>
          </a:p>
        </p:txBody>
      </p:sp>
    </p:spTree>
    <p:extLst>
      <p:ext uri="{BB962C8B-B14F-4D97-AF65-F5344CB8AC3E}">
        <p14:creationId xmlns:p14="http://schemas.microsoft.com/office/powerpoint/2010/main" val="201307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E26E9A-2DA1-4223-82C8-A28BDF01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C4FD8A-9A4D-43C9-83EB-54437DCF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01A484-2B2C-4E3A-B19B-1C6A8E894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3" r="-9483" b="17701"/>
          <a:stretch/>
        </p:blipFill>
        <p:spPr>
          <a:xfrm>
            <a:off x="1081273" y="157655"/>
            <a:ext cx="1111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030D0-1FAA-44CE-AD9C-707F9AFD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2E9606-0D1F-4D02-888A-574BD1AE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DB7EAA-FF23-4AC8-8AC3-3423A983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" r="-3276" b="17471"/>
          <a:stretch/>
        </p:blipFill>
        <p:spPr>
          <a:xfrm>
            <a:off x="838200" y="0"/>
            <a:ext cx="10723186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ECD036-1419-4B6D-B64E-A5A5B0F6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17337-F6BA-444E-B381-D95319761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7E9642-BA08-4BAA-890F-C7419A57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" r="-3879" b="17701"/>
          <a:stretch/>
        </p:blipFill>
        <p:spPr>
          <a:xfrm>
            <a:off x="880241" y="0"/>
            <a:ext cx="1111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B1C5B-644F-4056-96CC-559969D2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F3CE66-3375-4501-8223-D1519629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4E2486-B790-4F6B-BFDC-05031F14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8" t="-2758" r="-4828" b="20000"/>
          <a:stretch/>
        </p:blipFill>
        <p:spPr>
          <a:xfrm>
            <a:off x="1051034" y="94647"/>
            <a:ext cx="1046074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ED70C-F83A-4752-89E0-F0162377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4F2077-F32B-4DCE-9F8D-70DB44BE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59421E-811D-4905-A31A-81AF15F4B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0" t="-345" r="-4310" b="18966"/>
          <a:stretch/>
        </p:blipFill>
        <p:spPr>
          <a:xfrm>
            <a:off x="838200" y="182562"/>
            <a:ext cx="1063804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AC9F5C-6F02-4819-999A-A5556DB8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FD9EE1-1388-4AD7-801D-7A8F4512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2D9297-F746-4C09-80A9-5FFCE70CC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" t="-1610" r="-5517" b="20000"/>
          <a:stretch/>
        </p:blipFill>
        <p:spPr>
          <a:xfrm>
            <a:off x="956441" y="0"/>
            <a:ext cx="1060807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83715-4B43-4008-A11E-66A71AD9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27E1A3-F87E-4F70-9A76-EFFB3311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5B1F82-C1B8-4903-BA36-E3E246AD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" t="-1609" r="-5517" b="21380"/>
          <a:stretch/>
        </p:blipFill>
        <p:spPr>
          <a:xfrm>
            <a:off x="1114097" y="0"/>
            <a:ext cx="1079045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852B56-CF68-4EF9-A191-805E7D4A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DFBF8F-4166-4F56-9CAE-F42619C8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86D6F1-5FBD-47D3-9AEB-0AC10D4E0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r="-7500" b="15862"/>
          <a:stretch/>
        </p:blipFill>
        <p:spPr>
          <a:xfrm>
            <a:off x="1003738" y="0"/>
            <a:ext cx="10568066" cy="6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9DB96B-78C6-41FE-B009-35A6F5B6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CC168B-377E-4564-8F7A-C5CA311B8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31BB37-DC8A-47AA-BC48-5AEA757B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-1609" r="-7500" b="17931"/>
          <a:stretch/>
        </p:blipFill>
        <p:spPr>
          <a:xfrm>
            <a:off x="1523999" y="0"/>
            <a:ext cx="10525649" cy="66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24BA2-7126-4F4D-9434-BD1E1CD7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533631-DF28-45DD-9BBA-A46761F2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4D8C47-2B24-4440-9EFF-5FE275EF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" r="-7500" b="20919"/>
          <a:stretch/>
        </p:blipFill>
        <p:spPr>
          <a:xfrm>
            <a:off x="664779" y="86710"/>
            <a:ext cx="11270511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BF00A1-5D1E-4308-896E-67D2EF74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1389D7-8733-491C-8D35-9ABFDF9B9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6B6319-9A20-47F0-B563-B6BF7B433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8" r="3736" b="21380"/>
          <a:stretch/>
        </p:blipFill>
        <p:spPr>
          <a:xfrm>
            <a:off x="922925" y="365125"/>
            <a:ext cx="1043087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9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29ABD-DE3A-40EA-A578-AC3F444E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D1B563-FAE3-4F29-BDEC-2EECFA1E7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15F780-D567-4D99-9859-1678546EF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0" t="-2528" r="-5690" b="22988"/>
          <a:stretch/>
        </p:blipFill>
        <p:spPr>
          <a:xfrm>
            <a:off x="1307990" y="0"/>
            <a:ext cx="1088401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6BD845-F90F-4DA5-9487-582A70C2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04B814-3A04-4ABB-8448-DFEEDC9A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2B9432-1D75-4D09-B56D-4A44AE212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42"/>
          <a:stretch/>
        </p:blipFill>
        <p:spPr>
          <a:xfrm>
            <a:off x="635000" y="102476"/>
            <a:ext cx="10718800" cy="6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6B2DF-DCFF-4B5B-9F67-7D0A3970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0BBDAE-249B-4DA3-B8E8-58BC2D0B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0EFAAB-6F21-4DA3-9A34-C8CFA7314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-1839" r="-7500" b="17701"/>
          <a:stretch/>
        </p:blipFill>
        <p:spPr>
          <a:xfrm>
            <a:off x="1524000" y="0"/>
            <a:ext cx="10618034" cy="67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74216-9B04-4A77-B42A-883873C7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13624-6C62-4BBD-BCF3-A1F34744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22B916-ABA4-4F82-900C-9427B88D1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9" r="-4569" b="17931"/>
          <a:stretch/>
        </p:blipFill>
        <p:spPr>
          <a:xfrm>
            <a:off x="838200" y="0"/>
            <a:ext cx="1114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249FC-9E48-4360-98D6-C7A4F79B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21CAE5-705E-4FAA-ABD2-31DD44D1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EC117F-E0F1-419E-AC5E-E5F5308D1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r="-7500" b="16322"/>
          <a:stretch/>
        </p:blipFill>
        <p:spPr>
          <a:xfrm>
            <a:off x="1264417" y="0"/>
            <a:ext cx="10927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4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0F1D36-D6AB-4C0B-9728-5B96EAD6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DBE63-9B5E-4B42-A56E-11A9E545E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55D442-B605-476B-B07C-3C7AAD1F0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8" r="-9138" b="18161"/>
          <a:stretch/>
        </p:blipFill>
        <p:spPr>
          <a:xfrm>
            <a:off x="1461320" y="0"/>
            <a:ext cx="1057828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8D4DF7-DA48-4596-8A11-9F416E25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C148B4-EB3E-4053-8BF8-774B80F5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F32EAA-B7AF-449A-9457-C3D7F9DF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-1" r="-7500" b="15633"/>
          <a:stretch/>
        </p:blipFill>
        <p:spPr>
          <a:xfrm>
            <a:off x="1524000" y="0"/>
            <a:ext cx="10838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1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寬螢幕</PresentationFormat>
  <Paragraphs>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Office 佈景主題</vt:lpstr>
      <vt:lpstr>國語L11短語練習和造句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國語L11短語練習和造句</dc:title>
  <dc:creator>admin</dc:creator>
  <cp:lastModifiedBy>admin</cp:lastModifiedBy>
  <cp:revision>4</cp:revision>
  <dcterms:created xsi:type="dcterms:W3CDTF">2021-05-18T06:43:19Z</dcterms:created>
  <dcterms:modified xsi:type="dcterms:W3CDTF">2021-05-18T06:58:50Z</dcterms:modified>
</cp:coreProperties>
</file>