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9" r:id="rId3"/>
    <p:sldId id="277" r:id="rId4"/>
    <p:sldId id="258" r:id="rId5"/>
    <p:sldId id="261" r:id="rId6"/>
    <p:sldId id="262" r:id="rId7"/>
    <p:sldId id="257" r:id="rId8"/>
    <p:sldId id="263" r:id="rId9"/>
    <p:sldId id="260" r:id="rId10"/>
    <p:sldId id="266" r:id="rId11"/>
    <p:sldId id="272" r:id="rId12"/>
    <p:sldId id="278" r:id="rId13"/>
    <p:sldId id="269" r:id="rId14"/>
    <p:sldId id="267" r:id="rId15"/>
    <p:sldId id="271" r:id="rId16"/>
    <p:sldId id="274" r:id="rId17"/>
    <p:sldId id="275" r:id="rId1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60" y="2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AEF12C-19E5-4A5E-AC48-3673AB8C5D48}" type="doc">
      <dgm:prSet loTypeId="urn:microsoft.com/office/officeart/2005/8/layout/matrix1" loCatId="matrix" qsTypeId="urn:microsoft.com/office/officeart/2005/8/quickstyle/simple2" qsCatId="simple" csTypeId="urn:microsoft.com/office/officeart/2005/8/colors/colorful1#1" csCatId="colorful" phldr="1"/>
      <dgm:spPr/>
      <dgm:t>
        <a:bodyPr/>
        <a:lstStyle/>
        <a:p>
          <a:endParaRPr lang="zh-TW" altLang="en-US"/>
        </a:p>
      </dgm:t>
    </dgm:pt>
    <dgm:pt modelId="{D10CC065-B505-44A9-820F-5D820B0984A9}">
      <dgm:prSet phldrT="[文字]"/>
      <dgm:spPr/>
      <dgm:t>
        <a:bodyPr/>
        <a:lstStyle/>
        <a:p>
          <a:r>
            <a:rPr lang="zh-TW" altLang="en-US" b="1" dirty="0" smtClean="0">
              <a:latin typeface="微軟正黑體" pitchFamily="34" charset="-120"/>
              <a:ea typeface="微軟正黑體" pitchFamily="34" charset="-120"/>
            </a:rPr>
            <a:t>一個有愛的</a:t>
          </a:r>
          <a:r>
            <a:rPr lang="zh-TW" altLang="en-US" b="1" dirty="0" smtClean="0">
              <a:latin typeface="微軟正黑體" pitchFamily="34" charset="-120"/>
              <a:ea typeface="微軟正黑體" pitchFamily="34" charset="-120"/>
            </a:rPr>
            <a:t>人</a:t>
          </a:r>
          <a:endParaRPr lang="zh-TW" altLang="en-US" b="1" dirty="0">
            <a:latin typeface="微軟正黑體" pitchFamily="34" charset="-120"/>
            <a:ea typeface="微軟正黑體" pitchFamily="34" charset="-120"/>
          </a:endParaRPr>
        </a:p>
      </dgm:t>
    </dgm:pt>
    <dgm:pt modelId="{ADC89BA5-ED84-467F-B91F-1DB78C64AEC4}" type="parTrans" cxnId="{3C3F3E06-05ED-4D04-8FCE-DED4BDF8057F}">
      <dgm:prSet/>
      <dgm:spPr/>
      <dgm:t>
        <a:bodyPr/>
        <a:lstStyle/>
        <a:p>
          <a:endParaRPr lang="zh-TW" altLang="en-US"/>
        </a:p>
      </dgm:t>
    </dgm:pt>
    <dgm:pt modelId="{9F9583DF-F896-4800-BF5C-427D0E3B58BE}" type="sibTrans" cxnId="{3C3F3E06-05ED-4D04-8FCE-DED4BDF8057F}">
      <dgm:prSet/>
      <dgm:spPr/>
      <dgm:t>
        <a:bodyPr/>
        <a:lstStyle/>
        <a:p>
          <a:endParaRPr lang="zh-TW" altLang="en-US"/>
        </a:p>
      </dgm:t>
    </dgm:pt>
    <dgm:pt modelId="{6CAD7156-75FA-4668-85FE-002CD5DC3F4F}">
      <dgm:prSet phldrT="[文字]"/>
      <dgm:spPr/>
      <dgm:t>
        <a:bodyPr/>
        <a:lstStyle/>
        <a:p>
          <a:r>
            <a:rPr lang="zh-TW" altLang="en-US" b="1" dirty="0" smtClean="0">
              <a:latin typeface="微軟正黑體" pitchFamily="34" charset="-120"/>
              <a:ea typeface="微軟正黑體" pitchFamily="34" charset="-120"/>
            </a:rPr>
            <a:t>了解每個孩子的特質</a:t>
          </a:r>
          <a:endParaRPr lang="en-US" altLang="zh-TW" b="1" dirty="0" smtClean="0">
            <a:latin typeface="微軟正黑體" pitchFamily="34" charset="-120"/>
            <a:ea typeface="微軟正黑體" pitchFamily="34" charset="-120"/>
          </a:endParaRPr>
        </a:p>
        <a:p>
          <a:r>
            <a:rPr lang="zh-TW" altLang="en-US" b="1" dirty="0" smtClean="0">
              <a:latin typeface="微軟正黑體" pitchFamily="34" charset="-120"/>
              <a:ea typeface="微軟正黑體" pitchFamily="34" charset="-120"/>
            </a:rPr>
            <a:t>給予適性的發展與幫助</a:t>
          </a:r>
          <a:endParaRPr lang="en-US" altLang="zh-TW" b="1" dirty="0" smtClean="0">
            <a:latin typeface="微軟正黑體" pitchFamily="34" charset="-120"/>
            <a:ea typeface="微軟正黑體" pitchFamily="34" charset="-120"/>
          </a:endParaRPr>
        </a:p>
      </dgm:t>
    </dgm:pt>
    <dgm:pt modelId="{D8DDC841-9587-4B94-95E7-71268987D965}" type="parTrans" cxnId="{2C25FB13-B664-418D-9B6B-25DC300F97D6}">
      <dgm:prSet/>
      <dgm:spPr/>
      <dgm:t>
        <a:bodyPr/>
        <a:lstStyle/>
        <a:p>
          <a:endParaRPr lang="zh-TW" altLang="en-US"/>
        </a:p>
      </dgm:t>
    </dgm:pt>
    <dgm:pt modelId="{983BC82A-ACAC-4229-B5F3-A18B321A3C18}" type="sibTrans" cxnId="{2C25FB13-B664-418D-9B6B-25DC300F97D6}">
      <dgm:prSet/>
      <dgm:spPr/>
      <dgm:t>
        <a:bodyPr/>
        <a:lstStyle/>
        <a:p>
          <a:endParaRPr lang="zh-TW" altLang="en-US"/>
        </a:p>
      </dgm:t>
    </dgm:pt>
    <dgm:pt modelId="{ED679B09-9452-4D68-AFE6-2506835677C8}">
      <dgm:prSet phldrT="[文字]"/>
      <dgm:spPr/>
      <dgm:t>
        <a:bodyPr/>
        <a:lstStyle/>
        <a:p>
          <a:r>
            <a:rPr lang="zh-TW" altLang="en-US" b="1" dirty="0" smtClean="0">
              <a:latin typeface="微軟正黑體" pitchFamily="34" charset="-120"/>
              <a:ea typeface="微軟正黑體" pitchFamily="34" charset="-120"/>
            </a:rPr>
            <a:t>德智並重</a:t>
          </a:r>
          <a:endParaRPr lang="en-US" altLang="zh-TW" b="1" dirty="0" smtClean="0">
            <a:latin typeface="微軟正黑體" pitchFamily="34" charset="-120"/>
            <a:ea typeface="微軟正黑體" pitchFamily="34" charset="-120"/>
          </a:endParaRPr>
        </a:p>
        <a:p>
          <a:r>
            <a:rPr lang="zh-TW" altLang="en-US" b="1" dirty="0" smtClean="0">
              <a:latin typeface="微軟正黑體" pitchFamily="34" charset="-120"/>
              <a:ea typeface="微軟正黑體" pitchFamily="34" charset="-120"/>
            </a:rPr>
            <a:t>心靈教育，培養孩子善念</a:t>
          </a:r>
          <a:endParaRPr lang="zh-TW" altLang="en-US" b="1" dirty="0">
            <a:latin typeface="微軟正黑體" pitchFamily="34" charset="-120"/>
            <a:ea typeface="微軟正黑體" pitchFamily="34" charset="-120"/>
          </a:endParaRPr>
        </a:p>
      </dgm:t>
    </dgm:pt>
    <dgm:pt modelId="{6D01948F-43EC-4BDD-96AD-2BD74A95CD67}" type="parTrans" cxnId="{FCA65DEA-7859-42DE-A464-31BA079DE84D}">
      <dgm:prSet/>
      <dgm:spPr/>
      <dgm:t>
        <a:bodyPr/>
        <a:lstStyle/>
        <a:p>
          <a:endParaRPr lang="zh-TW" altLang="en-US"/>
        </a:p>
      </dgm:t>
    </dgm:pt>
    <dgm:pt modelId="{DFD07798-F0D7-43EE-9C95-0387D34C08DE}" type="sibTrans" cxnId="{FCA65DEA-7859-42DE-A464-31BA079DE84D}">
      <dgm:prSet/>
      <dgm:spPr/>
      <dgm:t>
        <a:bodyPr/>
        <a:lstStyle/>
        <a:p>
          <a:endParaRPr lang="zh-TW" altLang="en-US"/>
        </a:p>
      </dgm:t>
    </dgm:pt>
    <dgm:pt modelId="{971704FC-4912-495A-9090-CB708199AA88}">
      <dgm:prSet phldrT="[文字]"/>
      <dgm:spPr/>
      <dgm:t>
        <a:bodyPr/>
        <a:lstStyle/>
        <a:p>
          <a:r>
            <a:rPr lang="zh-TW" altLang="en-US" b="1" dirty="0" smtClean="0">
              <a:latin typeface="微軟正黑體" pitchFamily="34" charset="-120"/>
              <a:ea typeface="微軟正黑體" pitchFamily="34" charset="-120"/>
            </a:rPr>
            <a:t>培養民主精神</a:t>
          </a:r>
          <a:endParaRPr lang="en-US" altLang="zh-TW" b="1" dirty="0" smtClean="0">
            <a:latin typeface="微軟正黑體" pitchFamily="34" charset="-120"/>
            <a:ea typeface="微軟正黑體" pitchFamily="34" charset="-120"/>
          </a:endParaRPr>
        </a:p>
        <a:p>
          <a:r>
            <a:rPr lang="zh-TW" altLang="en-US" b="1" dirty="0" smtClean="0">
              <a:latin typeface="微軟正黑體" pitchFamily="34" charset="-120"/>
              <a:ea typeface="微軟正黑體" pitchFamily="34" charset="-120"/>
            </a:rPr>
            <a:t>能自我表達也能尊重他人</a:t>
          </a:r>
          <a:endParaRPr lang="zh-TW" altLang="en-US" b="1" dirty="0">
            <a:latin typeface="微軟正黑體" pitchFamily="34" charset="-120"/>
            <a:ea typeface="微軟正黑體" pitchFamily="34" charset="-120"/>
          </a:endParaRPr>
        </a:p>
      </dgm:t>
    </dgm:pt>
    <dgm:pt modelId="{075718A3-8907-4C4C-ACE1-C9C2DD24B3B2}" type="parTrans" cxnId="{44594A88-A846-43D0-9D46-C313932FC8C7}">
      <dgm:prSet/>
      <dgm:spPr/>
      <dgm:t>
        <a:bodyPr/>
        <a:lstStyle/>
        <a:p>
          <a:endParaRPr lang="zh-TW" altLang="en-US"/>
        </a:p>
      </dgm:t>
    </dgm:pt>
    <dgm:pt modelId="{423925E4-99F0-481F-92ED-9D679005949D}" type="sibTrans" cxnId="{44594A88-A846-43D0-9D46-C313932FC8C7}">
      <dgm:prSet/>
      <dgm:spPr/>
      <dgm:t>
        <a:bodyPr/>
        <a:lstStyle/>
        <a:p>
          <a:endParaRPr lang="zh-TW" altLang="en-US"/>
        </a:p>
      </dgm:t>
    </dgm:pt>
    <dgm:pt modelId="{C0B8A566-E3DA-4CB7-9162-1F22C5287B65}">
      <dgm:prSet phldrT="[文字]"/>
      <dgm:spPr/>
      <dgm:t>
        <a:bodyPr/>
        <a:lstStyle/>
        <a:p>
          <a:r>
            <a:rPr lang="zh-TW" altLang="en-US" b="1" dirty="0" smtClean="0">
              <a:latin typeface="微軟正黑體" pitchFamily="34" charset="-120"/>
              <a:ea typeface="微軟正黑體" pitchFamily="34" charset="-120"/>
            </a:rPr>
            <a:t>具備良好的品德與習慣</a:t>
          </a:r>
          <a:endParaRPr lang="en-US" altLang="zh-TW" b="1" dirty="0" smtClean="0">
            <a:latin typeface="微軟正黑體" pitchFamily="34" charset="-120"/>
            <a:ea typeface="微軟正黑體" pitchFamily="34" charset="-120"/>
          </a:endParaRPr>
        </a:p>
        <a:p>
          <a:r>
            <a:rPr lang="zh-TW" altLang="en-US" b="1" dirty="0" smtClean="0">
              <a:latin typeface="微軟正黑體" pitchFamily="34" charset="-120"/>
              <a:ea typeface="微軟正黑體" pitchFamily="34" charset="-120"/>
            </a:rPr>
            <a:t>培養誠實與責任感</a:t>
          </a:r>
          <a:endParaRPr lang="en-US" altLang="zh-TW" b="1" dirty="0" smtClean="0">
            <a:latin typeface="微軟正黑體" pitchFamily="34" charset="-120"/>
            <a:ea typeface="微軟正黑體" pitchFamily="34" charset="-120"/>
          </a:endParaRPr>
        </a:p>
      </dgm:t>
    </dgm:pt>
    <dgm:pt modelId="{D8E5354F-3E53-4F01-96AD-C8C4E60405B9}" type="parTrans" cxnId="{14CF1280-4723-4579-9318-FC15C42ED6C7}">
      <dgm:prSet/>
      <dgm:spPr/>
      <dgm:t>
        <a:bodyPr/>
        <a:lstStyle/>
        <a:p>
          <a:endParaRPr lang="zh-TW" altLang="en-US"/>
        </a:p>
      </dgm:t>
    </dgm:pt>
    <dgm:pt modelId="{1CCAB1D0-8951-459B-9248-A29548D244A0}" type="sibTrans" cxnId="{14CF1280-4723-4579-9318-FC15C42ED6C7}">
      <dgm:prSet/>
      <dgm:spPr/>
      <dgm:t>
        <a:bodyPr/>
        <a:lstStyle/>
        <a:p>
          <a:endParaRPr lang="zh-TW" altLang="en-US"/>
        </a:p>
      </dgm:t>
    </dgm:pt>
    <dgm:pt modelId="{9F674838-9D2E-48C8-A2DB-0710D2D7B464}" type="pres">
      <dgm:prSet presAssocID="{C9AEF12C-19E5-4A5E-AC48-3673AB8C5D48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3043FAE0-1DC0-45D5-85A4-8FB8B72909A0}" type="pres">
      <dgm:prSet presAssocID="{C9AEF12C-19E5-4A5E-AC48-3673AB8C5D48}" presName="matrix" presStyleCnt="0"/>
      <dgm:spPr/>
    </dgm:pt>
    <dgm:pt modelId="{ED4B02E5-A68E-4B4D-A112-5207C60E341A}" type="pres">
      <dgm:prSet presAssocID="{C9AEF12C-19E5-4A5E-AC48-3673AB8C5D48}" presName="tile1" presStyleLbl="node1" presStyleIdx="0" presStyleCnt="4"/>
      <dgm:spPr/>
      <dgm:t>
        <a:bodyPr/>
        <a:lstStyle/>
        <a:p>
          <a:endParaRPr lang="zh-TW" altLang="en-US"/>
        </a:p>
      </dgm:t>
    </dgm:pt>
    <dgm:pt modelId="{6FD420CF-69A9-41CA-86E0-37A164963C35}" type="pres">
      <dgm:prSet presAssocID="{C9AEF12C-19E5-4A5E-AC48-3673AB8C5D48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1069AEB-7472-45DC-845B-D9D5A3AAA0A9}" type="pres">
      <dgm:prSet presAssocID="{C9AEF12C-19E5-4A5E-AC48-3673AB8C5D48}" presName="tile2" presStyleLbl="node1" presStyleIdx="1" presStyleCnt="4"/>
      <dgm:spPr/>
      <dgm:t>
        <a:bodyPr/>
        <a:lstStyle/>
        <a:p>
          <a:endParaRPr lang="zh-TW" altLang="en-US"/>
        </a:p>
      </dgm:t>
    </dgm:pt>
    <dgm:pt modelId="{ED323A1C-51E6-4E8D-BC7E-E1A59777B029}" type="pres">
      <dgm:prSet presAssocID="{C9AEF12C-19E5-4A5E-AC48-3673AB8C5D48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DFFB265-A775-4E7F-8D05-23AB9912BD79}" type="pres">
      <dgm:prSet presAssocID="{C9AEF12C-19E5-4A5E-AC48-3673AB8C5D48}" presName="tile3" presStyleLbl="node1" presStyleIdx="2" presStyleCnt="4"/>
      <dgm:spPr/>
      <dgm:t>
        <a:bodyPr/>
        <a:lstStyle/>
        <a:p>
          <a:endParaRPr lang="zh-TW" altLang="en-US"/>
        </a:p>
      </dgm:t>
    </dgm:pt>
    <dgm:pt modelId="{634889D9-80AB-4BFA-88AB-24FF6085EA76}" type="pres">
      <dgm:prSet presAssocID="{C9AEF12C-19E5-4A5E-AC48-3673AB8C5D48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5086909-B442-49C4-847C-9876E8D04015}" type="pres">
      <dgm:prSet presAssocID="{C9AEF12C-19E5-4A5E-AC48-3673AB8C5D48}" presName="tile4" presStyleLbl="node1" presStyleIdx="3" presStyleCnt="4"/>
      <dgm:spPr/>
      <dgm:t>
        <a:bodyPr/>
        <a:lstStyle/>
        <a:p>
          <a:endParaRPr lang="zh-TW" altLang="en-US"/>
        </a:p>
      </dgm:t>
    </dgm:pt>
    <dgm:pt modelId="{1E71A241-8CFF-4D62-B252-E8E02B2D4F69}" type="pres">
      <dgm:prSet presAssocID="{C9AEF12C-19E5-4A5E-AC48-3673AB8C5D48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8FA5A09-CC3D-4D80-B4EC-7E00EFEE766E}" type="pres">
      <dgm:prSet presAssocID="{C9AEF12C-19E5-4A5E-AC48-3673AB8C5D48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A0A349A3-FA7A-427D-B7F4-8AEEF5C1B29A}" type="presOf" srcId="{971704FC-4912-495A-9090-CB708199AA88}" destId="{634889D9-80AB-4BFA-88AB-24FF6085EA76}" srcOrd="1" destOrd="0" presId="urn:microsoft.com/office/officeart/2005/8/layout/matrix1"/>
    <dgm:cxn modelId="{2C25FB13-B664-418D-9B6B-25DC300F97D6}" srcId="{D10CC065-B505-44A9-820F-5D820B0984A9}" destId="{6CAD7156-75FA-4668-85FE-002CD5DC3F4F}" srcOrd="0" destOrd="0" parTransId="{D8DDC841-9587-4B94-95E7-71268987D965}" sibTransId="{983BC82A-ACAC-4229-B5F3-A18B321A3C18}"/>
    <dgm:cxn modelId="{FCA65DEA-7859-42DE-A464-31BA079DE84D}" srcId="{D10CC065-B505-44A9-820F-5D820B0984A9}" destId="{ED679B09-9452-4D68-AFE6-2506835677C8}" srcOrd="1" destOrd="0" parTransId="{6D01948F-43EC-4BDD-96AD-2BD74A95CD67}" sibTransId="{DFD07798-F0D7-43EE-9C95-0387D34C08DE}"/>
    <dgm:cxn modelId="{3DDA7388-1DB2-46BD-9C28-65930D798CA8}" type="presOf" srcId="{C0B8A566-E3DA-4CB7-9162-1F22C5287B65}" destId="{85086909-B442-49C4-847C-9876E8D04015}" srcOrd="0" destOrd="0" presId="urn:microsoft.com/office/officeart/2005/8/layout/matrix1"/>
    <dgm:cxn modelId="{C5161B99-040C-4040-B7C6-4A35CC4A161B}" type="presOf" srcId="{6CAD7156-75FA-4668-85FE-002CD5DC3F4F}" destId="{ED4B02E5-A68E-4B4D-A112-5207C60E341A}" srcOrd="0" destOrd="0" presId="urn:microsoft.com/office/officeart/2005/8/layout/matrix1"/>
    <dgm:cxn modelId="{85E8AF2A-E0EA-42BE-BFAE-A4C055C977DF}" type="presOf" srcId="{D10CC065-B505-44A9-820F-5D820B0984A9}" destId="{08FA5A09-CC3D-4D80-B4EC-7E00EFEE766E}" srcOrd="0" destOrd="0" presId="urn:microsoft.com/office/officeart/2005/8/layout/matrix1"/>
    <dgm:cxn modelId="{1A471E1C-805E-4459-B04B-7D70C4D7ABBB}" type="presOf" srcId="{ED679B09-9452-4D68-AFE6-2506835677C8}" destId="{71069AEB-7472-45DC-845B-D9D5A3AAA0A9}" srcOrd="0" destOrd="0" presId="urn:microsoft.com/office/officeart/2005/8/layout/matrix1"/>
    <dgm:cxn modelId="{1A95C4F2-F441-4423-9197-458E78D141DD}" type="presOf" srcId="{971704FC-4912-495A-9090-CB708199AA88}" destId="{2DFFB265-A775-4E7F-8D05-23AB9912BD79}" srcOrd="0" destOrd="0" presId="urn:microsoft.com/office/officeart/2005/8/layout/matrix1"/>
    <dgm:cxn modelId="{23624353-751A-4ADC-8956-CB3119EF5531}" type="presOf" srcId="{6CAD7156-75FA-4668-85FE-002CD5DC3F4F}" destId="{6FD420CF-69A9-41CA-86E0-37A164963C35}" srcOrd="1" destOrd="0" presId="urn:microsoft.com/office/officeart/2005/8/layout/matrix1"/>
    <dgm:cxn modelId="{3C3F3E06-05ED-4D04-8FCE-DED4BDF8057F}" srcId="{C9AEF12C-19E5-4A5E-AC48-3673AB8C5D48}" destId="{D10CC065-B505-44A9-820F-5D820B0984A9}" srcOrd="0" destOrd="0" parTransId="{ADC89BA5-ED84-467F-B91F-1DB78C64AEC4}" sibTransId="{9F9583DF-F896-4800-BF5C-427D0E3B58BE}"/>
    <dgm:cxn modelId="{14CF1280-4723-4579-9318-FC15C42ED6C7}" srcId="{D10CC065-B505-44A9-820F-5D820B0984A9}" destId="{C0B8A566-E3DA-4CB7-9162-1F22C5287B65}" srcOrd="3" destOrd="0" parTransId="{D8E5354F-3E53-4F01-96AD-C8C4E60405B9}" sibTransId="{1CCAB1D0-8951-459B-9248-A29548D244A0}"/>
    <dgm:cxn modelId="{B1765ECB-0AF3-4083-B1AE-AF9ED351F960}" type="presOf" srcId="{C0B8A566-E3DA-4CB7-9162-1F22C5287B65}" destId="{1E71A241-8CFF-4D62-B252-E8E02B2D4F69}" srcOrd="1" destOrd="0" presId="urn:microsoft.com/office/officeart/2005/8/layout/matrix1"/>
    <dgm:cxn modelId="{2010FE82-1CFB-45FC-BFFE-18D46293348D}" type="presOf" srcId="{C9AEF12C-19E5-4A5E-AC48-3673AB8C5D48}" destId="{9F674838-9D2E-48C8-A2DB-0710D2D7B464}" srcOrd="0" destOrd="0" presId="urn:microsoft.com/office/officeart/2005/8/layout/matrix1"/>
    <dgm:cxn modelId="{44594A88-A846-43D0-9D46-C313932FC8C7}" srcId="{D10CC065-B505-44A9-820F-5D820B0984A9}" destId="{971704FC-4912-495A-9090-CB708199AA88}" srcOrd="2" destOrd="0" parTransId="{075718A3-8907-4C4C-ACE1-C9C2DD24B3B2}" sibTransId="{423925E4-99F0-481F-92ED-9D679005949D}"/>
    <dgm:cxn modelId="{B5B8A5AF-75FF-4641-A9D2-04193EF8DD74}" type="presOf" srcId="{ED679B09-9452-4D68-AFE6-2506835677C8}" destId="{ED323A1C-51E6-4E8D-BC7E-E1A59777B029}" srcOrd="1" destOrd="0" presId="urn:microsoft.com/office/officeart/2005/8/layout/matrix1"/>
    <dgm:cxn modelId="{580E7BB1-4CD0-4D20-83C7-F698864CFE58}" type="presParOf" srcId="{9F674838-9D2E-48C8-A2DB-0710D2D7B464}" destId="{3043FAE0-1DC0-45D5-85A4-8FB8B72909A0}" srcOrd="0" destOrd="0" presId="urn:microsoft.com/office/officeart/2005/8/layout/matrix1"/>
    <dgm:cxn modelId="{4E934697-B632-4A26-93E8-3D6B1C9E59C8}" type="presParOf" srcId="{3043FAE0-1DC0-45D5-85A4-8FB8B72909A0}" destId="{ED4B02E5-A68E-4B4D-A112-5207C60E341A}" srcOrd="0" destOrd="0" presId="urn:microsoft.com/office/officeart/2005/8/layout/matrix1"/>
    <dgm:cxn modelId="{031D1E18-DF38-44EA-919F-98BC41E5F8C7}" type="presParOf" srcId="{3043FAE0-1DC0-45D5-85A4-8FB8B72909A0}" destId="{6FD420CF-69A9-41CA-86E0-37A164963C35}" srcOrd="1" destOrd="0" presId="urn:microsoft.com/office/officeart/2005/8/layout/matrix1"/>
    <dgm:cxn modelId="{29EA3B54-BBFF-4050-9B64-CA14D19A3CB8}" type="presParOf" srcId="{3043FAE0-1DC0-45D5-85A4-8FB8B72909A0}" destId="{71069AEB-7472-45DC-845B-D9D5A3AAA0A9}" srcOrd="2" destOrd="0" presId="urn:microsoft.com/office/officeart/2005/8/layout/matrix1"/>
    <dgm:cxn modelId="{49A67F8D-7101-4A9D-B9B0-E93EA07326EC}" type="presParOf" srcId="{3043FAE0-1DC0-45D5-85A4-8FB8B72909A0}" destId="{ED323A1C-51E6-4E8D-BC7E-E1A59777B029}" srcOrd="3" destOrd="0" presId="urn:microsoft.com/office/officeart/2005/8/layout/matrix1"/>
    <dgm:cxn modelId="{DF30AE00-572E-4213-8F08-AC06F84F152D}" type="presParOf" srcId="{3043FAE0-1DC0-45D5-85A4-8FB8B72909A0}" destId="{2DFFB265-A775-4E7F-8D05-23AB9912BD79}" srcOrd="4" destOrd="0" presId="urn:microsoft.com/office/officeart/2005/8/layout/matrix1"/>
    <dgm:cxn modelId="{4CB1E83E-78E5-4016-9EFF-D73978A32F1A}" type="presParOf" srcId="{3043FAE0-1DC0-45D5-85A4-8FB8B72909A0}" destId="{634889D9-80AB-4BFA-88AB-24FF6085EA76}" srcOrd="5" destOrd="0" presId="urn:microsoft.com/office/officeart/2005/8/layout/matrix1"/>
    <dgm:cxn modelId="{BAD91B44-1C43-45FD-9210-70530505168E}" type="presParOf" srcId="{3043FAE0-1DC0-45D5-85A4-8FB8B72909A0}" destId="{85086909-B442-49C4-847C-9876E8D04015}" srcOrd="6" destOrd="0" presId="urn:microsoft.com/office/officeart/2005/8/layout/matrix1"/>
    <dgm:cxn modelId="{612F156D-3C7E-40FB-8B77-A1C023AF3681}" type="presParOf" srcId="{3043FAE0-1DC0-45D5-85A4-8FB8B72909A0}" destId="{1E71A241-8CFF-4D62-B252-E8E02B2D4F69}" srcOrd="7" destOrd="0" presId="urn:microsoft.com/office/officeart/2005/8/layout/matrix1"/>
    <dgm:cxn modelId="{2CDAF416-03F3-4517-8E45-A204463E4DB2}" type="presParOf" srcId="{9F674838-9D2E-48C8-A2DB-0710D2D7B464}" destId="{08FA5A09-CC3D-4D80-B4EC-7E00EFEE766E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D574BD-C178-4D3A-B28B-084A58A25DE4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51511737-2D2A-48BD-8558-BD8A28676635}">
      <dgm:prSet phldrT="[文字]"/>
      <dgm:spPr/>
      <dgm:t>
        <a:bodyPr/>
        <a:lstStyle/>
        <a:p>
          <a:r>
            <a:rPr lang="zh-TW" altLang="en-US" dirty="0" smtClean="0">
              <a:latin typeface="文鼎粗魏碑" panose="03000809000000000000" pitchFamily="65" charset="-120"/>
              <a:ea typeface="文鼎粗魏碑" panose="03000809000000000000" pitchFamily="65" charset="-120"/>
            </a:rPr>
            <a:t>國語－</a:t>
          </a:r>
          <a:r>
            <a:rPr lang="en-US" altLang="zh-TW" b="1" dirty="0" smtClean="0">
              <a:latin typeface="+mj-lt"/>
              <a:ea typeface="文鼎粗魏碑" panose="03000809000000000000" pitchFamily="65" charset="-120"/>
            </a:rPr>
            <a:t>s</a:t>
          </a:r>
        </a:p>
      </dgm:t>
    </dgm:pt>
    <dgm:pt modelId="{FE2CBA6D-465F-4F95-83F5-A2BFED84C3A9}" type="parTrans" cxnId="{372C546D-10CE-4959-862B-233CF9C73F23}">
      <dgm:prSet/>
      <dgm:spPr/>
      <dgm:t>
        <a:bodyPr/>
        <a:lstStyle/>
        <a:p>
          <a:endParaRPr lang="zh-TW" altLang="en-US">
            <a:latin typeface="文鼎粗魏碑" panose="03000809000000000000" pitchFamily="65" charset="-120"/>
            <a:ea typeface="文鼎粗魏碑" panose="03000809000000000000" pitchFamily="65" charset="-120"/>
          </a:endParaRPr>
        </a:p>
      </dgm:t>
    </dgm:pt>
    <dgm:pt modelId="{4EBB45ED-C836-4607-92E6-31EEFD948E3A}" type="sibTrans" cxnId="{372C546D-10CE-4959-862B-233CF9C73F23}">
      <dgm:prSet/>
      <dgm:spPr/>
      <dgm:t>
        <a:bodyPr/>
        <a:lstStyle/>
        <a:p>
          <a:endParaRPr lang="zh-TW" altLang="en-US">
            <a:latin typeface="文鼎粗魏碑" panose="03000809000000000000" pitchFamily="65" charset="-120"/>
            <a:ea typeface="文鼎粗魏碑" panose="03000809000000000000" pitchFamily="65" charset="-120"/>
          </a:endParaRPr>
        </a:p>
      </dgm:t>
    </dgm:pt>
    <dgm:pt modelId="{B8DBF56F-4556-4756-83D8-2C743455E4C4}">
      <dgm:prSet phldrT="[文字]"/>
      <dgm:spPr/>
      <dgm:t>
        <a:bodyPr/>
        <a:lstStyle/>
        <a:p>
          <a:r>
            <a:rPr lang="zh-TW" altLang="en-US" dirty="0" smtClean="0">
              <a:latin typeface="文鼎粗魏碑" panose="03000809000000000000" pitchFamily="65" charset="-120"/>
              <a:ea typeface="文鼎粗魏碑" panose="03000809000000000000" pitchFamily="65" charset="-120"/>
            </a:rPr>
            <a:t>數學</a:t>
          </a:r>
          <a:r>
            <a:rPr lang="zh-TW" altLang="en-US" dirty="0" smtClean="0">
              <a:latin typeface="文鼎粗魏碑" panose="03000809000000000000" pitchFamily="65" charset="-120"/>
              <a:ea typeface="文鼎粗魏碑" panose="03000809000000000000" pitchFamily="65" charset="-120"/>
            </a:rPr>
            <a:t>－</a:t>
          </a:r>
          <a:r>
            <a:rPr lang="en-US" altLang="zh-TW" b="1" dirty="0" smtClean="0">
              <a:latin typeface="+mj-lt"/>
              <a:ea typeface="文鼎粗魏碑" panose="03000809000000000000" pitchFamily="65" charset="-120"/>
            </a:rPr>
            <a:t>s</a:t>
          </a:r>
          <a:endParaRPr lang="zh-TW" altLang="en-US" b="1" dirty="0">
            <a:latin typeface="+mj-lt"/>
            <a:ea typeface="文鼎粗魏碑" panose="03000809000000000000" pitchFamily="65" charset="-120"/>
          </a:endParaRPr>
        </a:p>
      </dgm:t>
    </dgm:pt>
    <dgm:pt modelId="{120A44EC-72CC-4EB8-A401-E30E5996AD4C}" type="parTrans" cxnId="{94CCF05B-BD45-40BD-BC1E-F6B51E39F508}">
      <dgm:prSet/>
      <dgm:spPr/>
      <dgm:t>
        <a:bodyPr/>
        <a:lstStyle/>
        <a:p>
          <a:endParaRPr lang="zh-TW" altLang="en-US">
            <a:latin typeface="文鼎粗魏碑" panose="03000809000000000000" pitchFamily="65" charset="-120"/>
            <a:ea typeface="文鼎粗魏碑" panose="03000809000000000000" pitchFamily="65" charset="-120"/>
          </a:endParaRPr>
        </a:p>
      </dgm:t>
    </dgm:pt>
    <dgm:pt modelId="{6E90877F-E357-4F7A-BC9A-A24C7F0425D6}" type="sibTrans" cxnId="{94CCF05B-BD45-40BD-BC1E-F6B51E39F508}">
      <dgm:prSet/>
      <dgm:spPr/>
      <dgm:t>
        <a:bodyPr/>
        <a:lstStyle/>
        <a:p>
          <a:endParaRPr lang="zh-TW" altLang="en-US">
            <a:latin typeface="文鼎粗魏碑" panose="03000809000000000000" pitchFamily="65" charset="-120"/>
            <a:ea typeface="文鼎粗魏碑" panose="03000809000000000000" pitchFamily="65" charset="-120"/>
          </a:endParaRPr>
        </a:p>
      </dgm:t>
    </dgm:pt>
    <dgm:pt modelId="{FCE97907-A3BC-408D-AC0C-A6F2C4A0E6D3}">
      <dgm:prSet phldrT="[文字]"/>
      <dgm:spPr/>
      <dgm:t>
        <a:bodyPr/>
        <a:lstStyle/>
        <a:p>
          <a:r>
            <a:rPr lang="zh-TW" altLang="en-US" dirty="0" smtClean="0">
              <a:latin typeface="文鼎粗魏碑" panose="03000809000000000000" pitchFamily="65" charset="-120"/>
              <a:ea typeface="文鼎粗魏碑" panose="03000809000000000000" pitchFamily="65" charset="-120"/>
            </a:rPr>
            <a:t>自然</a:t>
          </a:r>
          <a:r>
            <a:rPr lang="zh-TW" altLang="en-US" dirty="0" smtClean="0">
              <a:latin typeface="文鼎粗魏碑" panose="03000809000000000000" pitchFamily="65" charset="-120"/>
              <a:ea typeface="文鼎粗魏碑" panose="03000809000000000000" pitchFamily="65" charset="-120"/>
            </a:rPr>
            <a:t>－</a:t>
          </a:r>
          <a:r>
            <a:rPr lang="en-US" altLang="zh-TW" b="1" dirty="0" smtClean="0">
              <a:latin typeface="+mn-lt"/>
              <a:ea typeface="文鼎粗魏碑" panose="03000809000000000000" pitchFamily="65" charset="-120"/>
            </a:rPr>
            <a:t>s</a:t>
          </a:r>
          <a:endParaRPr lang="zh-TW" altLang="en-US" b="1" dirty="0">
            <a:latin typeface="+mn-lt"/>
            <a:ea typeface="文鼎粗魏碑" panose="03000809000000000000" pitchFamily="65" charset="-120"/>
          </a:endParaRPr>
        </a:p>
      </dgm:t>
    </dgm:pt>
    <dgm:pt modelId="{87F1D43A-EE23-449F-A5F2-523DEF9D30E0}" type="parTrans" cxnId="{317CA0D1-73A1-4908-928A-B4444FCCEC90}">
      <dgm:prSet/>
      <dgm:spPr/>
      <dgm:t>
        <a:bodyPr/>
        <a:lstStyle/>
        <a:p>
          <a:endParaRPr lang="zh-TW" altLang="en-US">
            <a:latin typeface="文鼎粗魏碑" panose="03000809000000000000" pitchFamily="65" charset="-120"/>
            <a:ea typeface="文鼎粗魏碑" panose="03000809000000000000" pitchFamily="65" charset="-120"/>
          </a:endParaRPr>
        </a:p>
      </dgm:t>
    </dgm:pt>
    <dgm:pt modelId="{FD9CCC46-8341-4FA3-8E45-DC24FF713BC5}" type="sibTrans" cxnId="{317CA0D1-73A1-4908-928A-B4444FCCEC90}">
      <dgm:prSet/>
      <dgm:spPr/>
      <dgm:t>
        <a:bodyPr/>
        <a:lstStyle/>
        <a:p>
          <a:endParaRPr lang="zh-TW" altLang="en-US">
            <a:latin typeface="文鼎粗魏碑" panose="03000809000000000000" pitchFamily="65" charset="-120"/>
            <a:ea typeface="文鼎粗魏碑" panose="03000809000000000000" pitchFamily="65" charset="-120"/>
          </a:endParaRPr>
        </a:p>
      </dgm:t>
    </dgm:pt>
    <dgm:pt modelId="{8180EB53-8458-4F26-9A0F-0DE4CA32E37D}">
      <dgm:prSet phldrT="[文字]"/>
      <dgm:spPr/>
      <dgm:t>
        <a:bodyPr/>
        <a:lstStyle/>
        <a:p>
          <a:r>
            <a:rPr lang="zh-TW" altLang="en-US" dirty="0" smtClean="0">
              <a:latin typeface="文鼎粗魏碑" panose="03000809000000000000" pitchFamily="65" charset="-120"/>
              <a:ea typeface="文鼎粗魏碑" panose="03000809000000000000" pitchFamily="65" charset="-120"/>
            </a:rPr>
            <a:t>社會</a:t>
          </a:r>
          <a:r>
            <a:rPr lang="zh-TW" altLang="en-US" dirty="0" smtClean="0">
              <a:latin typeface="文鼎粗魏碑" panose="03000809000000000000" pitchFamily="65" charset="-120"/>
              <a:ea typeface="文鼎粗魏碑" panose="03000809000000000000" pitchFamily="65" charset="-120"/>
            </a:rPr>
            <a:t>－</a:t>
          </a:r>
          <a:r>
            <a:rPr lang="en-US" altLang="zh-TW" b="1" dirty="0" smtClean="0">
              <a:latin typeface="+mj-lt"/>
              <a:ea typeface="文鼎粗魏碑" panose="03000809000000000000" pitchFamily="65" charset="-120"/>
            </a:rPr>
            <a:t>s</a:t>
          </a:r>
          <a:endParaRPr lang="zh-TW" altLang="en-US" b="1" dirty="0">
            <a:latin typeface="+mj-lt"/>
            <a:ea typeface="文鼎粗魏碑" panose="03000809000000000000" pitchFamily="65" charset="-120"/>
          </a:endParaRPr>
        </a:p>
      </dgm:t>
    </dgm:pt>
    <dgm:pt modelId="{D27906F2-9D2C-4739-A0A7-EFF9A86F69E0}" type="parTrans" cxnId="{F3F10006-437E-4C47-9587-D7EAB5DFB04F}">
      <dgm:prSet/>
      <dgm:spPr/>
      <dgm:t>
        <a:bodyPr/>
        <a:lstStyle/>
        <a:p>
          <a:endParaRPr lang="zh-TW" altLang="en-US">
            <a:latin typeface="文鼎粗魏碑" panose="03000809000000000000" pitchFamily="65" charset="-120"/>
            <a:ea typeface="文鼎粗魏碑" panose="03000809000000000000" pitchFamily="65" charset="-120"/>
          </a:endParaRPr>
        </a:p>
      </dgm:t>
    </dgm:pt>
    <dgm:pt modelId="{541480A6-E9BF-4115-863D-F01A856B18F0}" type="sibTrans" cxnId="{F3F10006-437E-4C47-9587-D7EAB5DFB04F}">
      <dgm:prSet/>
      <dgm:spPr/>
      <dgm:t>
        <a:bodyPr/>
        <a:lstStyle/>
        <a:p>
          <a:endParaRPr lang="zh-TW" altLang="en-US">
            <a:latin typeface="文鼎粗魏碑" panose="03000809000000000000" pitchFamily="65" charset="-120"/>
            <a:ea typeface="文鼎粗魏碑" panose="03000809000000000000" pitchFamily="65" charset="-120"/>
          </a:endParaRPr>
        </a:p>
      </dgm:t>
    </dgm:pt>
    <dgm:pt modelId="{AF6A99EA-CDEC-4309-8137-B3889F48CF50}">
      <dgm:prSet phldrT="[文字]"/>
      <dgm:spPr/>
      <dgm:t>
        <a:bodyPr/>
        <a:lstStyle/>
        <a:p>
          <a:r>
            <a:rPr lang="zh-TW" altLang="en-US" dirty="0" smtClean="0">
              <a:latin typeface="文鼎粗魏碑" panose="03000809000000000000" pitchFamily="65" charset="-120"/>
              <a:ea typeface="文鼎粗魏碑" panose="03000809000000000000" pitchFamily="65" charset="-120"/>
            </a:rPr>
            <a:t>英文</a:t>
          </a:r>
          <a:r>
            <a:rPr lang="zh-TW" altLang="en-US" dirty="0" smtClean="0">
              <a:latin typeface="文鼎粗魏碑" panose="03000809000000000000" pitchFamily="65" charset="-120"/>
              <a:ea typeface="文鼎粗魏碑" panose="03000809000000000000" pitchFamily="65" charset="-120"/>
            </a:rPr>
            <a:t>－</a:t>
          </a:r>
          <a:r>
            <a:rPr lang="en-US" altLang="zh-TW" b="1" dirty="0" smtClean="0">
              <a:latin typeface="+mj-lt"/>
              <a:ea typeface="文鼎粗魏碑" panose="03000809000000000000" pitchFamily="65" charset="-120"/>
            </a:rPr>
            <a:t>s</a:t>
          </a:r>
          <a:endParaRPr lang="zh-TW" altLang="en-US" b="1" dirty="0">
            <a:latin typeface="+mj-lt"/>
            <a:ea typeface="文鼎粗魏碑" panose="03000809000000000000" pitchFamily="65" charset="-120"/>
          </a:endParaRPr>
        </a:p>
      </dgm:t>
    </dgm:pt>
    <dgm:pt modelId="{6B60B723-35E0-4A46-97F7-ECB7F17312F3}" type="parTrans" cxnId="{EFE94898-7C5F-4DEE-BE7E-C033D65B18A7}">
      <dgm:prSet/>
      <dgm:spPr/>
      <dgm:t>
        <a:bodyPr/>
        <a:lstStyle/>
        <a:p>
          <a:endParaRPr lang="zh-TW" altLang="en-US">
            <a:latin typeface="文鼎粗魏碑" panose="03000809000000000000" pitchFamily="65" charset="-120"/>
            <a:ea typeface="文鼎粗魏碑" panose="03000809000000000000" pitchFamily="65" charset="-120"/>
          </a:endParaRPr>
        </a:p>
      </dgm:t>
    </dgm:pt>
    <dgm:pt modelId="{086939FB-0762-46AA-9D3F-D56073C9F1D8}" type="sibTrans" cxnId="{EFE94898-7C5F-4DEE-BE7E-C033D65B18A7}">
      <dgm:prSet/>
      <dgm:spPr/>
      <dgm:t>
        <a:bodyPr/>
        <a:lstStyle/>
        <a:p>
          <a:endParaRPr lang="zh-TW" altLang="en-US">
            <a:latin typeface="文鼎粗魏碑" panose="03000809000000000000" pitchFamily="65" charset="-120"/>
            <a:ea typeface="文鼎粗魏碑" panose="03000809000000000000" pitchFamily="65" charset="-120"/>
          </a:endParaRPr>
        </a:p>
      </dgm:t>
    </dgm:pt>
    <dgm:pt modelId="{ED731576-10B5-41A7-8070-DDD0EB538277}" type="pres">
      <dgm:prSet presAssocID="{A0D574BD-C178-4D3A-B28B-084A58A25DE4}" presName="cycle" presStyleCnt="0">
        <dgm:presLayoutVars>
          <dgm:dir/>
          <dgm:resizeHandles val="exact"/>
        </dgm:presLayoutVars>
      </dgm:prSet>
      <dgm:spPr/>
    </dgm:pt>
    <dgm:pt modelId="{16B4240A-81F9-4424-87EB-91C5EDC4AF65}" type="pres">
      <dgm:prSet presAssocID="{51511737-2D2A-48BD-8558-BD8A2867663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08D752B-FAD7-412E-9F43-97C2CB6AB4AB}" type="pres">
      <dgm:prSet presAssocID="{51511737-2D2A-48BD-8558-BD8A28676635}" presName="spNode" presStyleCnt="0"/>
      <dgm:spPr/>
    </dgm:pt>
    <dgm:pt modelId="{809CA220-820C-4FFC-96C5-0CCCFDD3AD30}" type="pres">
      <dgm:prSet presAssocID="{4EBB45ED-C836-4607-92E6-31EEFD948E3A}" presName="sibTrans" presStyleLbl="sibTrans1D1" presStyleIdx="0" presStyleCnt="5"/>
      <dgm:spPr/>
    </dgm:pt>
    <dgm:pt modelId="{0FE6965B-320C-4FCF-8145-7B186F88D845}" type="pres">
      <dgm:prSet presAssocID="{B8DBF56F-4556-4756-83D8-2C743455E4C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8040317-B571-4AA7-8193-146817B077FB}" type="pres">
      <dgm:prSet presAssocID="{B8DBF56F-4556-4756-83D8-2C743455E4C4}" presName="spNode" presStyleCnt="0"/>
      <dgm:spPr/>
    </dgm:pt>
    <dgm:pt modelId="{1B04D7C6-2619-40DF-A336-8E07FCCCD5FC}" type="pres">
      <dgm:prSet presAssocID="{6E90877F-E357-4F7A-BC9A-A24C7F0425D6}" presName="sibTrans" presStyleLbl="sibTrans1D1" presStyleIdx="1" presStyleCnt="5"/>
      <dgm:spPr/>
    </dgm:pt>
    <dgm:pt modelId="{EBE00721-170F-4B19-ADD6-7216BEDC1D57}" type="pres">
      <dgm:prSet presAssocID="{FCE97907-A3BC-408D-AC0C-A6F2C4A0E6D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69F6C95-08DB-4890-BE5E-0558512D0ED2}" type="pres">
      <dgm:prSet presAssocID="{FCE97907-A3BC-408D-AC0C-A6F2C4A0E6D3}" presName="spNode" presStyleCnt="0"/>
      <dgm:spPr/>
    </dgm:pt>
    <dgm:pt modelId="{994B8DAC-581E-45FD-97A0-AED6FA8ABB56}" type="pres">
      <dgm:prSet presAssocID="{FD9CCC46-8341-4FA3-8E45-DC24FF713BC5}" presName="sibTrans" presStyleLbl="sibTrans1D1" presStyleIdx="2" presStyleCnt="5"/>
      <dgm:spPr/>
    </dgm:pt>
    <dgm:pt modelId="{CF341654-A75E-4642-984E-113576BC5C07}" type="pres">
      <dgm:prSet presAssocID="{8180EB53-8458-4F26-9A0F-0DE4CA32E37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913EF50-EDE9-473B-85F7-D73FE607D659}" type="pres">
      <dgm:prSet presAssocID="{8180EB53-8458-4F26-9A0F-0DE4CA32E37D}" presName="spNode" presStyleCnt="0"/>
      <dgm:spPr/>
    </dgm:pt>
    <dgm:pt modelId="{7DB9E486-A13D-47D5-8527-AED91CEF3A7F}" type="pres">
      <dgm:prSet presAssocID="{541480A6-E9BF-4115-863D-F01A856B18F0}" presName="sibTrans" presStyleLbl="sibTrans1D1" presStyleIdx="3" presStyleCnt="5"/>
      <dgm:spPr/>
    </dgm:pt>
    <dgm:pt modelId="{F60B8A85-6CA4-4180-8E57-2E87846D4106}" type="pres">
      <dgm:prSet presAssocID="{AF6A99EA-CDEC-4309-8137-B3889F48CF5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C5E261F-1EBD-426D-95F3-A3F8CA17B10F}" type="pres">
      <dgm:prSet presAssocID="{AF6A99EA-CDEC-4309-8137-B3889F48CF50}" presName="spNode" presStyleCnt="0"/>
      <dgm:spPr/>
    </dgm:pt>
    <dgm:pt modelId="{28AB7A01-5861-4739-8F3C-D44480DC8A11}" type="pres">
      <dgm:prSet presAssocID="{086939FB-0762-46AA-9D3F-D56073C9F1D8}" presName="sibTrans" presStyleLbl="sibTrans1D1" presStyleIdx="4" presStyleCnt="5"/>
      <dgm:spPr/>
    </dgm:pt>
  </dgm:ptLst>
  <dgm:cxnLst>
    <dgm:cxn modelId="{F3F10006-437E-4C47-9587-D7EAB5DFB04F}" srcId="{A0D574BD-C178-4D3A-B28B-084A58A25DE4}" destId="{8180EB53-8458-4F26-9A0F-0DE4CA32E37D}" srcOrd="3" destOrd="0" parTransId="{D27906F2-9D2C-4739-A0A7-EFF9A86F69E0}" sibTransId="{541480A6-E9BF-4115-863D-F01A856B18F0}"/>
    <dgm:cxn modelId="{94CCF05B-BD45-40BD-BC1E-F6B51E39F508}" srcId="{A0D574BD-C178-4D3A-B28B-084A58A25DE4}" destId="{B8DBF56F-4556-4756-83D8-2C743455E4C4}" srcOrd="1" destOrd="0" parTransId="{120A44EC-72CC-4EB8-A401-E30E5996AD4C}" sibTransId="{6E90877F-E357-4F7A-BC9A-A24C7F0425D6}"/>
    <dgm:cxn modelId="{170E8CD3-118E-489F-B45E-6F42768C95BF}" type="presOf" srcId="{FCE97907-A3BC-408D-AC0C-A6F2C4A0E6D3}" destId="{EBE00721-170F-4B19-ADD6-7216BEDC1D57}" srcOrd="0" destOrd="0" presId="urn:microsoft.com/office/officeart/2005/8/layout/cycle6"/>
    <dgm:cxn modelId="{8E02ABB6-A912-4E9C-9F05-FA20AA67226A}" type="presOf" srcId="{B8DBF56F-4556-4756-83D8-2C743455E4C4}" destId="{0FE6965B-320C-4FCF-8145-7B186F88D845}" srcOrd="0" destOrd="0" presId="urn:microsoft.com/office/officeart/2005/8/layout/cycle6"/>
    <dgm:cxn modelId="{317CA0D1-73A1-4908-928A-B4444FCCEC90}" srcId="{A0D574BD-C178-4D3A-B28B-084A58A25DE4}" destId="{FCE97907-A3BC-408D-AC0C-A6F2C4A0E6D3}" srcOrd="2" destOrd="0" parTransId="{87F1D43A-EE23-449F-A5F2-523DEF9D30E0}" sibTransId="{FD9CCC46-8341-4FA3-8E45-DC24FF713BC5}"/>
    <dgm:cxn modelId="{98838C54-5FE0-4929-9494-5EEDC59C826A}" type="presOf" srcId="{4EBB45ED-C836-4607-92E6-31EEFD948E3A}" destId="{809CA220-820C-4FFC-96C5-0CCCFDD3AD30}" srcOrd="0" destOrd="0" presId="urn:microsoft.com/office/officeart/2005/8/layout/cycle6"/>
    <dgm:cxn modelId="{EFE94898-7C5F-4DEE-BE7E-C033D65B18A7}" srcId="{A0D574BD-C178-4D3A-B28B-084A58A25DE4}" destId="{AF6A99EA-CDEC-4309-8137-B3889F48CF50}" srcOrd="4" destOrd="0" parTransId="{6B60B723-35E0-4A46-97F7-ECB7F17312F3}" sibTransId="{086939FB-0762-46AA-9D3F-D56073C9F1D8}"/>
    <dgm:cxn modelId="{9394FDDC-4C07-436C-BD02-A063CDA92886}" type="presOf" srcId="{8180EB53-8458-4F26-9A0F-0DE4CA32E37D}" destId="{CF341654-A75E-4642-984E-113576BC5C07}" srcOrd="0" destOrd="0" presId="urn:microsoft.com/office/officeart/2005/8/layout/cycle6"/>
    <dgm:cxn modelId="{AF69CDCE-CC5E-4494-84E6-BCBB02F06B23}" type="presOf" srcId="{086939FB-0762-46AA-9D3F-D56073C9F1D8}" destId="{28AB7A01-5861-4739-8F3C-D44480DC8A11}" srcOrd="0" destOrd="0" presId="urn:microsoft.com/office/officeart/2005/8/layout/cycle6"/>
    <dgm:cxn modelId="{372C546D-10CE-4959-862B-233CF9C73F23}" srcId="{A0D574BD-C178-4D3A-B28B-084A58A25DE4}" destId="{51511737-2D2A-48BD-8558-BD8A28676635}" srcOrd="0" destOrd="0" parTransId="{FE2CBA6D-465F-4F95-83F5-A2BFED84C3A9}" sibTransId="{4EBB45ED-C836-4607-92E6-31EEFD948E3A}"/>
    <dgm:cxn modelId="{AB9F59FB-4C6B-425D-8DB7-438127EC250D}" type="presOf" srcId="{AF6A99EA-CDEC-4309-8137-B3889F48CF50}" destId="{F60B8A85-6CA4-4180-8E57-2E87846D4106}" srcOrd="0" destOrd="0" presId="urn:microsoft.com/office/officeart/2005/8/layout/cycle6"/>
    <dgm:cxn modelId="{807CCD86-6EF6-44C8-AE0C-1C78F6C1D926}" type="presOf" srcId="{6E90877F-E357-4F7A-BC9A-A24C7F0425D6}" destId="{1B04D7C6-2619-40DF-A336-8E07FCCCD5FC}" srcOrd="0" destOrd="0" presId="urn:microsoft.com/office/officeart/2005/8/layout/cycle6"/>
    <dgm:cxn modelId="{908887E9-DB58-4E7E-9670-C0C280E9FEF1}" type="presOf" srcId="{A0D574BD-C178-4D3A-B28B-084A58A25DE4}" destId="{ED731576-10B5-41A7-8070-DDD0EB538277}" srcOrd="0" destOrd="0" presId="urn:microsoft.com/office/officeart/2005/8/layout/cycle6"/>
    <dgm:cxn modelId="{7A2B4DE7-658E-4E32-9C49-62CA5EEF3553}" type="presOf" srcId="{FD9CCC46-8341-4FA3-8E45-DC24FF713BC5}" destId="{994B8DAC-581E-45FD-97A0-AED6FA8ABB56}" srcOrd="0" destOrd="0" presId="urn:microsoft.com/office/officeart/2005/8/layout/cycle6"/>
    <dgm:cxn modelId="{59689F3D-040B-45D1-B553-E48F941890C9}" type="presOf" srcId="{541480A6-E9BF-4115-863D-F01A856B18F0}" destId="{7DB9E486-A13D-47D5-8527-AED91CEF3A7F}" srcOrd="0" destOrd="0" presId="urn:microsoft.com/office/officeart/2005/8/layout/cycle6"/>
    <dgm:cxn modelId="{84CBA302-CD85-4D90-BF35-197C1659BEB7}" type="presOf" srcId="{51511737-2D2A-48BD-8558-BD8A28676635}" destId="{16B4240A-81F9-4424-87EB-91C5EDC4AF65}" srcOrd="0" destOrd="0" presId="urn:microsoft.com/office/officeart/2005/8/layout/cycle6"/>
    <dgm:cxn modelId="{99F229E6-6A1F-410C-B61D-A181E4563AAA}" type="presParOf" srcId="{ED731576-10B5-41A7-8070-DDD0EB538277}" destId="{16B4240A-81F9-4424-87EB-91C5EDC4AF65}" srcOrd="0" destOrd="0" presId="urn:microsoft.com/office/officeart/2005/8/layout/cycle6"/>
    <dgm:cxn modelId="{625C367D-2FEC-4A42-AE08-22CD837C4D1B}" type="presParOf" srcId="{ED731576-10B5-41A7-8070-DDD0EB538277}" destId="{F08D752B-FAD7-412E-9F43-97C2CB6AB4AB}" srcOrd="1" destOrd="0" presId="urn:microsoft.com/office/officeart/2005/8/layout/cycle6"/>
    <dgm:cxn modelId="{21B68FAB-1CAF-4424-B086-9D6B4413395E}" type="presParOf" srcId="{ED731576-10B5-41A7-8070-DDD0EB538277}" destId="{809CA220-820C-4FFC-96C5-0CCCFDD3AD30}" srcOrd="2" destOrd="0" presId="urn:microsoft.com/office/officeart/2005/8/layout/cycle6"/>
    <dgm:cxn modelId="{DDB67A81-4D75-456A-9460-0896943A250C}" type="presParOf" srcId="{ED731576-10B5-41A7-8070-DDD0EB538277}" destId="{0FE6965B-320C-4FCF-8145-7B186F88D845}" srcOrd="3" destOrd="0" presId="urn:microsoft.com/office/officeart/2005/8/layout/cycle6"/>
    <dgm:cxn modelId="{99CF5B09-A65C-4322-9CD9-43D359447593}" type="presParOf" srcId="{ED731576-10B5-41A7-8070-DDD0EB538277}" destId="{D8040317-B571-4AA7-8193-146817B077FB}" srcOrd="4" destOrd="0" presId="urn:microsoft.com/office/officeart/2005/8/layout/cycle6"/>
    <dgm:cxn modelId="{B0B068E3-24AD-475E-94E4-E69EBEB626CE}" type="presParOf" srcId="{ED731576-10B5-41A7-8070-DDD0EB538277}" destId="{1B04D7C6-2619-40DF-A336-8E07FCCCD5FC}" srcOrd="5" destOrd="0" presId="urn:microsoft.com/office/officeart/2005/8/layout/cycle6"/>
    <dgm:cxn modelId="{9D74C392-C919-4EF9-A93A-BD1AC549830C}" type="presParOf" srcId="{ED731576-10B5-41A7-8070-DDD0EB538277}" destId="{EBE00721-170F-4B19-ADD6-7216BEDC1D57}" srcOrd="6" destOrd="0" presId="urn:microsoft.com/office/officeart/2005/8/layout/cycle6"/>
    <dgm:cxn modelId="{CC04D362-6F39-4168-A1BE-D79730283D93}" type="presParOf" srcId="{ED731576-10B5-41A7-8070-DDD0EB538277}" destId="{B69F6C95-08DB-4890-BE5E-0558512D0ED2}" srcOrd="7" destOrd="0" presId="urn:microsoft.com/office/officeart/2005/8/layout/cycle6"/>
    <dgm:cxn modelId="{60CE3878-EF92-4ECE-AAFD-D2A290AEE2FB}" type="presParOf" srcId="{ED731576-10B5-41A7-8070-DDD0EB538277}" destId="{994B8DAC-581E-45FD-97A0-AED6FA8ABB56}" srcOrd="8" destOrd="0" presId="urn:microsoft.com/office/officeart/2005/8/layout/cycle6"/>
    <dgm:cxn modelId="{A8A465AA-3B84-422D-9B4E-F78138651F7F}" type="presParOf" srcId="{ED731576-10B5-41A7-8070-DDD0EB538277}" destId="{CF341654-A75E-4642-984E-113576BC5C07}" srcOrd="9" destOrd="0" presId="urn:microsoft.com/office/officeart/2005/8/layout/cycle6"/>
    <dgm:cxn modelId="{F6ECC0CF-C7E4-4BD5-81A6-EECD46044C3B}" type="presParOf" srcId="{ED731576-10B5-41A7-8070-DDD0EB538277}" destId="{9913EF50-EDE9-473B-85F7-D73FE607D659}" srcOrd="10" destOrd="0" presId="urn:microsoft.com/office/officeart/2005/8/layout/cycle6"/>
    <dgm:cxn modelId="{1F604A4C-AE35-42DA-A8F0-8D400B0D83C8}" type="presParOf" srcId="{ED731576-10B5-41A7-8070-DDD0EB538277}" destId="{7DB9E486-A13D-47D5-8527-AED91CEF3A7F}" srcOrd="11" destOrd="0" presId="urn:microsoft.com/office/officeart/2005/8/layout/cycle6"/>
    <dgm:cxn modelId="{A78E117A-AE35-4AB7-B2D0-656D9D512369}" type="presParOf" srcId="{ED731576-10B5-41A7-8070-DDD0EB538277}" destId="{F60B8A85-6CA4-4180-8E57-2E87846D4106}" srcOrd="12" destOrd="0" presId="urn:microsoft.com/office/officeart/2005/8/layout/cycle6"/>
    <dgm:cxn modelId="{013EA32F-5385-479D-90F3-6146F5FD3775}" type="presParOf" srcId="{ED731576-10B5-41A7-8070-DDD0EB538277}" destId="{BC5E261F-1EBD-426D-95F3-A3F8CA17B10F}" srcOrd="13" destOrd="0" presId="urn:microsoft.com/office/officeart/2005/8/layout/cycle6"/>
    <dgm:cxn modelId="{2E2D4D02-649E-43D8-8E71-4EFED99F4ECC}" type="presParOf" srcId="{ED731576-10B5-41A7-8070-DDD0EB538277}" destId="{28AB7A01-5861-4739-8F3C-D44480DC8A11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4B02E5-A68E-4B4D-A112-5207C60E341A}">
      <dsp:nvSpPr>
        <dsp:cNvPr id="0" name=""/>
        <dsp:cNvSpPr/>
      </dsp:nvSpPr>
      <dsp:spPr>
        <a:xfrm rot="16200000">
          <a:off x="1299765" y="-1299765"/>
          <a:ext cx="1515268" cy="4114800"/>
        </a:xfrm>
        <a:prstGeom prst="round1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了解每個孩子的特質</a:t>
          </a:r>
          <a:endParaRPr lang="en-US" altLang="zh-TW" sz="1800" b="1" kern="1200" dirty="0" smtClean="0">
            <a:latin typeface="微軟正黑體" pitchFamily="34" charset="-120"/>
            <a:ea typeface="微軟正黑體" pitchFamily="34" charset="-12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給予適性的發展與幫助</a:t>
          </a:r>
          <a:endParaRPr lang="en-US" altLang="zh-TW" sz="1800" b="1" kern="1200" dirty="0" smtClean="0">
            <a:latin typeface="微軟正黑體" pitchFamily="34" charset="-120"/>
            <a:ea typeface="微軟正黑體" pitchFamily="34" charset="-120"/>
          </a:endParaRPr>
        </a:p>
      </dsp:txBody>
      <dsp:txXfrm rot="5400000">
        <a:off x="0" y="0"/>
        <a:ext cx="4114800" cy="1136451"/>
      </dsp:txXfrm>
    </dsp:sp>
    <dsp:sp modelId="{71069AEB-7472-45DC-845B-D9D5A3AAA0A9}">
      <dsp:nvSpPr>
        <dsp:cNvPr id="0" name=""/>
        <dsp:cNvSpPr/>
      </dsp:nvSpPr>
      <dsp:spPr>
        <a:xfrm>
          <a:off x="4114800" y="0"/>
          <a:ext cx="4114800" cy="1515268"/>
        </a:xfrm>
        <a:prstGeom prst="round1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德智並重</a:t>
          </a:r>
          <a:endParaRPr lang="en-US" altLang="zh-TW" sz="1800" b="1" kern="1200" dirty="0" smtClean="0">
            <a:latin typeface="微軟正黑體" pitchFamily="34" charset="-120"/>
            <a:ea typeface="微軟正黑體" pitchFamily="34" charset="-12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心靈教育，培養孩子善念</a:t>
          </a:r>
          <a:endParaRPr lang="zh-TW" altLang="en-US" sz="1800" b="1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4114800" y="0"/>
        <a:ext cx="4114800" cy="1136451"/>
      </dsp:txXfrm>
    </dsp:sp>
    <dsp:sp modelId="{2DFFB265-A775-4E7F-8D05-23AB9912BD79}">
      <dsp:nvSpPr>
        <dsp:cNvPr id="0" name=""/>
        <dsp:cNvSpPr/>
      </dsp:nvSpPr>
      <dsp:spPr>
        <a:xfrm rot="10800000">
          <a:off x="0" y="1515268"/>
          <a:ext cx="4114800" cy="1515268"/>
        </a:xfrm>
        <a:prstGeom prst="round1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培養民主精神</a:t>
          </a:r>
          <a:endParaRPr lang="en-US" altLang="zh-TW" sz="1800" b="1" kern="1200" dirty="0" smtClean="0">
            <a:latin typeface="微軟正黑體" pitchFamily="34" charset="-120"/>
            <a:ea typeface="微軟正黑體" pitchFamily="34" charset="-12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能自我表達也能尊重他人</a:t>
          </a:r>
          <a:endParaRPr lang="zh-TW" altLang="en-US" sz="1800" b="1" kern="1200" dirty="0">
            <a:latin typeface="微軟正黑體" pitchFamily="34" charset="-120"/>
            <a:ea typeface="微軟正黑體" pitchFamily="34" charset="-120"/>
          </a:endParaRPr>
        </a:p>
      </dsp:txBody>
      <dsp:txXfrm rot="10800000">
        <a:off x="0" y="1894085"/>
        <a:ext cx="4114800" cy="1136451"/>
      </dsp:txXfrm>
    </dsp:sp>
    <dsp:sp modelId="{85086909-B442-49C4-847C-9876E8D04015}">
      <dsp:nvSpPr>
        <dsp:cNvPr id="0" name=""/>
        <dsp:cNvSpPr/>
      </dsp:nvSpPr>
      <dsp:spPr>
        <a:xfrm rot="5400000">
          <a:off x="5414565" y="215502"/>
          <a:ext cx="1515268" cy="4114800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具備良好的品德與習慣</a:t>
          </a:r>
          <a:endParaRPr lang="en-US" altLang="zh-TW" sz="1800" b="1" kern="1200" dirty="0" smtClean="0">
            <a:latin typeface="微軟正黑體" pitchFamily="34" charset="-120"/>
            <a:ea typeface="微軟正黑體" pitchFamily="34" charset="-12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培養誠實與責任感</a:t>
          </a:r>
          <a:endParaRPr lang="en-US" altLang="zh-TW" sz="1800" b="1" kern="1200" dirty="0" smtClean="0">
            <a:latin typeface="微軟正黑體" pitchFamily="34" charset="-120"/>
            <a:ea typeface="微軟正黑體" pitchFamily="34" charset="-120"/>
          </a:endParaRPr>
        </a:p>
      </dsp:txBody>
      <dsp:txXfrm rot="-5400000">
        <a:off x="4114800" y="1894085"/>
        <a:ext cx="4114800" cy="1136451"/>
      </dsp:txXfrm>
    </dsp:sp>
    <dsp:sp modelId="{08FA5A09-CC3D-4D80-B4EC-7E00EFEE766E}">
      <dsp:nvSpPr>
        <dsp:cNvPr id="0" name=""/>
        <dsp:cNvSpPr/>
      </dsp:nvSpPr>
      <dsp:spPr>
        <a:xfrm>
          <a:off x="2880359" y="1136451"/>
          <a:ext cx="2468880" cy="757634"/>
        </a:xfrm>
        <a:prstGeom prst="round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一個有愛的</a:t>
          </a: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人</a:t>
          </a:r>
          <a:endParaRPr lang="zh-TW" altLang="en-US" sz="1800" b="1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2917344" y="1173436"/>
        <a:ext cx="2394910" cy="6836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B4240A-81F9-4424-87EB-91C5EDC4AF65}">
      <dsp:nvSpPr>
        <dsp:cNvPr id="0" name=""/>
        <dsp:cNvSpPr/>
      </dsp:nvSpPr>
      <dsp:spPr>
        <a:xfrm>
          <a:off x="1307219" y="188769"/>
          <a:ext cx="1057969" cy="6876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kern="1200" dirty="0" smtClean="0">
              <a:latin typeface="文鼎粗魏碑" panose="03000809000000000000" pitchFamily="65" charset="-120"/>
              <a:ea typeface="文鼎粗魏碑" panose="03000809000000000000" pitchFamily="65" charset="-120"/>
            </a:rPr>
            <a:t>國語－</a:t>
          </a:r>
          <a:r>
            <a:rPr lang="en-US" altLang="zh-TW" sz="1900" b="1" kern="1200" dirty="0" smtClean="0">
              <a:latin typeface="+mj-lt"/>
              <a:ea typeface="文鼎粗魏碑" panose="03000809000000000000" pitchFamily="65" charset="-120"/>
            </a:rPr>
            <a:t>s</a:t>
          </a:r>
        </a:p>
      </dsp:txBody>
      <dsp:txXfrm>
        <a:off x="1340789" y="222339"/>
        <a:ext cx="990829" cy="620539"/>
      </dsp:txXfrm>
    </dsp:sp>
    <dsp:sp modelId="{809CA220-820C-4FFC-96C5-0CCCFDD3AD30}">
      <dsp:nvSpPr>
        <dsp:cNvPr id="0" name=""/>
        <dsp:cNvSpPr/>
      </dsp:nvSpPr>
      <dsp:spPr>
        <a:xfrm>
          <a:off x="461995" y="532609"/>
          <a:ext cx="2748416" cy="2748416"/>
        </a:xfrm>
        <a:custGeom>
          <a:avLst/>
          <a:gdLst/>
          <a:ahLst/>
          <a:cxnLst/>
          <a:rect l="0" t="0" r="0" b="0"/>
          <a:pathLst>
            <a:path>
              <a:moveTo>
                <a:pt x="1910464" y="108950"/>
              </a:moveTo>
              <a:arcTo wR="1374208" hR="1374208" stAng="17578125" swAng="196200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E6965B-320C-4FCF-8145-7B186F88D845}">
      <dsp:nvSpPr>
        <dsp:cNvPr id="0" name=""/>
        <dsp:cNvSpPr/>
      </dsp:nvSpPr>
      <dsp:spPr>
        <a:xfrm>
          <a:off x="2614169" y="1138324"/>
          <a:ext cx="1057969" cy="6876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kern="1200" dirty="0" smtClean="0">
              <a:latin typeface="文鼎粗魏碑" panose="03000809000000000000" pitchFamily="65" charset="-120"/>
              <a:ea typeface="文鼎粗魏碑" panose="03000809000000000000" pitchFamily="65" charset="-120"/>
            </a:rPr>
            <a:t>數學</a:t>
          </a:r>
          <a:r>
            <a:rPr lang="zh-TW" altLang="en-US" sz="1900" kern="1200" dirty="0" smtClean="0">
              <a:latin typeface="文鼎粗魏碑" panose="03000809000000000000" pitchFamily="65" charset="-120"/>
              <a:ea typeface="文鼎粗魏碑" panose="03000809000000000000" pitchFamily="65" charset="-120"/>
            </a:rPr>
            <a:t>－</a:t>
          </a:r>
          <a:r>
            <a:rPr lang="en-US" altLang="zh-TW" sz="1900" b="1" kern="1200" dirty="0" smtClean="0">
              <a:latin typeface="+mj-lt"/>
              <a:ea typeface="文鼎粗魏碑" panose="03000809000000000000" pitchFamily="65" charset="-120"/>
            </a:rPr>
            <a:t>s</a:t>
          </a:r>
          <a:endParaRPr lang="zh-TW" altLang="en-US" sz="1900" b="1" kern="1200" dirty="0">
            <a:latin typeface="+mj-lt"/>
            <a:ea typeface="文鼎粗魏碑" panose="03000809000000000000" pitchFamily="65" charset="-120"/>
          </a:endParaRPr>
        </a:p>
      </dsp:txBody>
      <dsp:txXfrm>
        <a:off x="2647739" y="1171894"/>
        <a:ext cx="990829" cy="620539"/>
      </dsp:txXfrm>
    </dsp:sp>
    <dsp:sp modelId="{1B04D7C6-2619-40DF-A336-8E07FCCCD5FC}">
      <dsp:nvSpPr>
        <dsp:cNvPr id="0" name=""/>
        <dsp:cNvSpPr/>
      </dsp:nvSpPr>
      <dsp:spPr>
        <a:xfrm>
          <a:off x="461995" y="532609"/>
          <a:ext cx="2748416" cy="2748416"/>
        </a:xfrm>
        <a:custGeom>
          <a:avLst/>
          <a:gdLst/>
          <a:ahLst/>
          <a:cxnLst/>
          <a:rect l="0" t="0" r="0" b="0"/>
          <a:pathLst>
            <a:path>
              <a:moveTo>
                <a:pt x="2746527" y="1302180"/>
              </a:moveTo>
              <a:arcTo wR="1374208" hR="1374208" stAng="21419730" swAng="219666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E00721-170F-4B19-ADD6-7216BEDC1D57}">
      <dsp:nvSpPr>
        <dsp:cNvPr id="0" name=""/>
        <dsp:cNvSpPr/>
      </dsp:nvSpPr>
      <dsp:spPr>
        <a:xfrm>
          <a:off x="2114958" y="2674736"/>
          <a:ext cx="1057969" cy="6876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kern="1200" dirty="0" smtClean="0">
              <a:latin typeface="文鼎粗魏碑" panose="03000809000000000000" pitchFamily="65" charset="-120"/>
              <a:ea typeface="文鼎粗魏碑" panose="03000809000000000000" pitchFamily="65" charset="-120"/>
            </a:rPr>
            <a:t>自然</a:t>
          </a:r>
          <a:r>
            <a:rPr lang="zh-TW" altLang="en-US" sz="1900" kern="1200" dirty="0" smtClean="0">
              <a:latin typeface="文鼎粗魏碑" panose="03000809000000000000" pitchFamily="65" charset="-120"/>
              <a:ea typeface="文鼎粗魏碑" panose="03000809000000000000" pitchFamily="65" charset="-120"/>
            </a:rPr>
            <a:t>－</a:t>
          </a:r>
          <a:r>
            <a:rPr lang="en-US" altLang="zh-TW" sz="1900" b="1" kern="1200" dirty="0" smtClean="0">
              <a:latin typeface="+mn-lt"/>
              <a:ea typeface="文鼎粗魏碑" panose="03000809000000000000" pitchFamily="65" charset="-120"/>
            </a:rPr>
            <a:t>s</a:t>
          </a:r>
          <a:endParaRPr lang="zh-TW" altLang="en-US" sz="1900" b="1" kern="1200" dirty="0">
            <a:latin typeface="+mn-lt"/>
            <a:ea typeface="文鼎粗魏碑" panose="03000809000000000000" pitchFamily="65" charset="-120"/>
          </a:endParaRPr>
        </a:p>
      </dsp:txBody>
      <dsp:txXfrm>
        <a:off x="2148528" y="2708306"/>
        <a:ext cx="990829" cy="620539"/>
      </dsp:txXfrm>
    </dsp:sp>
    <dsp:sp modelId="{994B8DAC-581E-45FD-97A0-AED6FA8ABB56}">
      <dsp:nvSpPr>
        <dsp:cNvPr id="0" name=""/>
        <dsp:cNvSpPr/>
      </dsp:nvSpPr>
      <dsp:spPr>
        <a:xfrm>
          <a:off x="461995" y="532609"/>
          <a:ext cx="2748416" cy="2748416"/>
        </a:xfrm>
        <a:custGeom>
          <a:avLst/>
          <a:gdLst/>
          <a:ahLst/>
          <a:cxnLst/>
          <a:rect l="0" t="0" r="0" b="0"/>
          <a:pathLst>
            <a:path>
              <a:moveTo>
                <a:pt x="1647501" y="2720967"/>
              </a:moveTo>
              <a:arcTo wR="1374208" hR="1374208" stAng="4711735" swAng="137653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341654-A75E-4642-984E-113576BC5C07}">
      <dsp:nvSpPr>
        <dsp:cNvPr id="0" name=""/>
        <dsp:cNvSpPr/>
      </dsp:nvSpPr>
      <dsp:spPr>
        <a:xfrm>
          <a:off x="499479" y="2674736"/>
          <a:ext cx="1057969" cy="6876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kern="1200" dirty="0" smtClean="0">
              <a:latin typeface="文鼎粗魏碑" panose="03000809000000000000" pitchFamily="65" charset="-120"/>
              <a:ea typeface="文鼎粗魏碑" panose="03000809000000000000" pitchFamily="65" charset="-120"/>
            </a:rPr>
            <a:t>社會</a:t>
          </a:r>
          <a:r>
            <a:rPr lang="zh-TW" altLang="en-US" sz="1900" kern="1200" dirty="0" smtClean="0">
              <a:latin typeface="文鼎粗魏碑" panose="03000809000000000000" pitchFamily="65" charset="-120"/>
              <a:ea typeface="文鼎粗魏碑" panose="03000809000000000000" pitchFamily="65" charset="-120"/>
            </a:rPr>
            <a:t>－</a:t>
          </a:r>
          <a:r>
            <a:rPr lang="en-US" altLang="zh-TW" sz="1900" b="1" kern="1200" dirty="0" smtClean="0">
              <a:latin typeface="+mj-lt"/>
              <a:ea typeface="文鼎粗魏碑" panose="03000809000000000000" pitchFamily="65" charset="-120"/>
            </a:rPr>
            <a:t>s</a:t>
          </a:r>
          <a:endParaRPr lang="zh-TW" altLang="en-US" sz="1900" b="1" kern="1200" dirty="0">
            <a:latin typeface="+mj-lt"/>
            <a:ea typeface="文鼎粗魏碑" panose="03000809000000000000" pitchFamily="65" charset="-120"/>
          </a:endParaRPr>
        </a:p>
      </dsp:txBody>
      <dsp:txXfrm>
        <a:off x="533049" y="2708306"/>
        <a:ext cx="990829" cy="620539"/>
      </dsp:txXfrm>
    </dsp:sp>
    <dsp:sp modelId="{7DB9E486-A13D-47D5-8527-AED91CEF3A7F}">
      <dsp:nvSpPr>
        <dsp:cNvPr id="0" name=""/>
        <dsp:cNvSpPr/>
      </dsp:nvSpPr>
      <dsp:spPr>
        <a:xfrm>
          <a:off x="461995" y="532609"/>
          <a:ext cx="2748416" cy="2748416"/>
        </a:xfrm>
        <a:custGeom>
          <a:avLst/>
          <a:gdLst/>
          <a:ahLst/>
          <a:cxnLst/>
          <a:rect l="0" t="0" r="0" b="0"/>
          <a:pathLst>
            <a:path>
              <a:moveTo>
                <a:pt x="229687" y="2134813"/>
              </a:moveTo>
              <a:arcTo wR="1374208" hR="1374208" stAng="8783610" swAng="219666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0B8A85-6CA4-4180-8E57-2E87846D4106}">
      <dsp:nvSpPr>
        <dsp:cNvPr id="0" name=""/>
        <dsp:cNvSpPr/>
      </dsp:nvSpPr>
      <dsp:spPr>
        <a:xfrm>
          <a:off x="269" y="1138324"/>
          <a:ext cx="1057969" cy="6876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kern="1200" dirty="0" smtClean="0">
              <a:latin typeface="文鼎粗魏碑" panose="03000809000000000000" pitchFamily="65" charset="-120"/>
              <a:ea typeface="文鼎粗魏碑" panose="03000809000000000000" pitchFamily="65" charset="-120"/>
            </a:rPr>
            <a:t>英文</a:t>
          </a:r>
          <a:r>
            <a:rPr lang="zh-TW" altLang="en-US" sz="1900" kern="1200" dirty="0" smtClean="0">
              <a:latin typeface="文鼎粗魏碑" panose="03000809000000000000" pitchFamily="65" charset="-120"/>
              <a:ea typeface="文鼎粗魏碑" panose="03000809000000000000" pitchFamily="65" charset="-120"/>
            </a:rPr>
            <a:t>－</a:t>
          </a:r>
          <a:r>
            <a:rPr lang="en-US" altLang="zh-TW" sz="1900" b="1" kern="1200" dirty="0" smtClean="0">
              <a:latin typeface="+mj-lt"/>
              <a:ea typeface="文鼎粗魏碑" panose="03000809000000000000" pitchFamily="65" charset="-120"/>
            </a:rPr>
            <a:t>s</a:t>
          </a:r>
          <a:endParaRPr lang="zh-TW" altLang="en-US" sz="1900" b="1" kern="1200" dirty="0">
            <a:latin typeface="+mj-lt"/>
            <a:ea typeface="文鼎粗魏碑" panose="03000809000000000000" pitchFamily="65" charset="-120"/>
          </a:endParaRPr>
        </a:p>
      </dsp:txBody>
      <dsp:txXfrm>
        <a:off x="33839" y="1171894"/>
        <a:ext cx="990829" cy="620539"/>
      </dsp:txXfrm>
    </dsp:sp>
    <dsp:sp modelId="{28AB7A01-5861-4739-8F3C-D44480DC8A11}">
      <dsp:nvSpPr>
        <dsp:cNvPr id="0" name=""/>
        <dsp:cNvSpPr/>
      </dsp:nvSpPr>
      <dsp:spPr>
        <a:xfrm>
          <a:off x="461995" y="532609"/>
          <a:ext cx="2748416" cy="2748416"/>
        </a:xfrm>
        <a:custGeom>
          <a:avLst/>
          <a:gdLst/>
          <a:ahLst/>
          <a:cxnLst/>
          <a:rect l="0" t="0" r="0" b="0"/>
          <a:pathLst>
            <a:path>
              <a:moveTo>
                <a:pt x="239399" y="599188"/>
              </a:moveTo>
              <a:arcTo wR="1374208" hR="1374208" stAng="12859872" swAng="196200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ED6714-A6A0-42E1-B12F-A670E4A75695}" type="datetimeFigureOut">
              <a:rPr lang="zh-TW" altLang="en-US" smtClean="0"/>
              <a:pPr/>
              <a:t>2020/9/18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C8B688-558F-4562-8278-B58E2C32D20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8B688-558F-4562-8278-B58E2C32D20E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Templateswise.c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109987"/>
            <a:ext cx="7772400" cy="6858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NAME OF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634730"/>
            <a:ext cx="6400800" cy="5932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Company Name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7A4C-BB11-42BA-A7C9-0FE00FF3D15F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8DC3-AF38-43E8-BE59-9E15DD7AD2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018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Templateswise.c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67744" y="205979"/>
            <a:ext cx="6419056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267744" y="1200151"/>
            <a:ext cx="6419056" cy="3394472"/>
          </a:xfrm>
        </p:spPr>
        <p:txBody>
          <a:bodyPr/>
          <a:lstStyle/>
          <a:p>
            <a:pPr lvl="0"/>
            <a:r>
              <a:rPr lang="en-US" dirty="0" smtClean="0"/>
              <a:t>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7A4C-BB11-42BA-A7C9-0FE00FF3D15F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8DC3-AF38-43E8-BE59-9E15DD7AD2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1280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2 - Templateswise.c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699542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563639"/>
            <a:ext cx="8229600" cy="3030984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 smtClean="0"/>
              <a:t>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7A4C-BB11-42BA-A7C9-0FE00FF3D15F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8DC3-AF38-43E8-BE59-9E15DD7AD2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34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E7A4C-BB11-42BA-A7C9-0FE00FF3D15F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48DC3-AF38-43E8-BE59-9E15DD7AD2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241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班級經營計劃書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5440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關於我們的教室布置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除了各個科目的相關書籍或教具以外</a:t>
            </a:r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我們會將孩子們的</a:t>
            </a:r>
            <a:r>
              <a:rPr lang="zh-TW" altLang="en-US" sz="20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作品布置</a:t>
            </a: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於牆面上</a:t>
            </a:r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讓孩子的作品可以被他人</a:t>
            </a:r>
            <a:r>
              <a:rPr lang="zh-TW" altLang="en-US" sz="20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欣賞與肯定</a:t>
            </a:r>
            <a:endParaRPr lang="en-US" altLang="zh-TW" sz="2000" b="1" dirty="0" smtClean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也讓孩子有</a:t>
            </a:r>
            <a:r>
              <a:rPr lang="zh-TW" altLang="en-US" sz="20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欣賞與尊重他人</a:t>
            </a: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的機會</a:t>
            </a:r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此外也會有當周的</a:t>
            </a:r>
            <a:r>
              <a:rPr lang="zh-TW" altLang="en-US" sz="20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主題活動區域</a:t>
            </a:r>
            <a:endParaRPr lang="en-US" altLang="zh-TW" sz="2000" b="1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例如：主題為守時間</a:t>
            </a:r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該區域會有相關的繪本或文章，搭配一些簡單的小問卷</a:t>
            </a:r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孩子可以透過填答問卷來做為累積代幣的方式之一</a:t>
            </a:r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0273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座位怎麼安排？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我們會使用</a:t>
            </a:r>
            <a:r>
              <a:rPr lang="zh-TW" altLang="en-US" sz="20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小組的方式</a:t>
            </a: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來安排座位</a:t>
            </a:r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依照小朋友的上課表現，我會針對該科的能力做出簡單</a:t>
            </a:r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的評量，讓孩子們可以大略估計出自己的學科程度。</a:t>
            </a:r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再透過資料的統計與分析後，讓孩子們在限度內進行自</a:t>
            </a:r>
            <a:endParaRPr lang="en-US" altLang="zh-TW" sz="20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由的座位安排。</a:t>
            </a:r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將不同能力分段的孩子安排在一起，可以促成</a:t>
            </a:r>
            <a:r>
              <a:rPr lang="zh-TW" altLang="en-US" sz="20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同學的互相協助，增進孩子的學習</a:t>
            </a: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0273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座位怎麼安排？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3527390"/>
              </p:ext>
            </p:extLst>
          </p:nvPr>
        </p:nvGraphicFramePr>
        <p:xfrm>
          <a:off x="2267744" y="1063229"/>
          <a:ext cx="3672408" cy="3596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圖片 6" descr="半身照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377547" y="2134446"/>
            <a:ext cx="1452801" cy="1454319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6516216" y="1781485"/>
            <a:ext cx="144016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 smtClean="0">
                <a:solidFill>
                  <a:schemeClr val="bg1"/>
                </a:solidFill>
                <a:latin typeface="文鼎粗魏碑" panose="03000809000000000000" pitchFamily="65" charset="-120"/>
                <a:ea typeface="文鼎粗魏碑" panose="03000809000000000000" pitchFamily="65" charset="-120"/>
              </a:rPr>
              <a:t>多　話</a:t>
            </a:r>
            <a:endParaRPr lang="zh-TW" altLang="en-US" sz="2000" b="1" dirty="0">
              <a:solidFill>
                <a:schemeClr val="bg1"/>
              </a:solidFill>
              <a:latin typeface="文鼎粗魏碑" panose="03000809000000000000" pitchFamily="65" charset="-120"/>
              <a:ea typeface="文鼎粗魏碑" panose="03000809000000000000" pitchFamily="65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516216" y="2693569"/>
            <a:ext cx="144016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 smtClean="0">
                <a:latin typeface="文鼎粗魏碑" panose="03000809000000000000" pitchFamily="65" charset="-120"/>
                <a:ea typeface="文鼎粗魏碑" panose="03000809000000000000" pitchFamily="65" charset="-120"/>
              </a:rPr>
              <a:t>熱　心</a:t>
            </a:r>
            <a:endParaRPr lang="zh-TW" altLang="en-US" sz="2000" b="1" dirty="0">
              <a:latin typeface="文鼎粗魏碑" panose="03000809000000000000" pitchFamily="65" charset="-120"/>
              <a:ea typeface="文鼎粗魏碑" panose="03000809000000000000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516216" y="3651870"/>
            <a:ext cx="144016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 smtClean="0">
                <a:latin typeface="文鼎粗魏碑" panose="03000809000000000000" pitchFamily="65" charset="-120"/>
                <a:ea typeface="文鼎粗魏碑" panose="03000809000000000000" pitchFamily="65" charset="-120"/>
              </a:rPr>
              <a:t>分　神</a:t>
            </a:r>
            <a:endParaRPr lang="zh-TW" altLang="en-US" sz="2000" b="1" dirty="0">
              <a:latin typeface="文鼎粗魏碑" panose="03000809000000000000" pitchFamily="65" charset="-120"/>
              <a:ea typeface="文鼎粗魏碑" panose="030008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8875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班級經營的氣氛與策略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班級要能團結需要足夠的向心力，教師除了透過各種課堂活動以及小遊戲外，亦鼓勵學生融入班級競賽活動。</a:t>
            </a: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例：校際躲避球賽、大隊接力</a:t>
            </a: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marL="0" indent="0">
              <a:buNone/>
            </a:pP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獲得佳績時給予</a:t>
            </a:r>
            <a:r>
              <a:rPr lang="zh-TW" altLang="en-US" sz="20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代幣</a:t>
            </a: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肯定，依照團隊努力酌量給予額外獎勵或安慰獎，同時對參加選手予以褒揚。</a:t>
            </a:r>
            <a:endParaRPr lang="en-US" altLang="zh-TW" sz="2000" b="1" dirty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目標是讓</a:t>
            </a:r>
            <a:r>
              <a:rPr lang="zh-TW" altLang="en-US" sz="20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每一位學生都能站在檯上，得到他人肯定</a:t>
            </a: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藉由特殊節日或活動，讓學生彼此贈與小卡，</a:t>
            </a:r>
            <a:r>
              <a:rPr lang="zh-TW" altLang="en-US" sz="20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不讓任何一位同學成為班上的客人</a:t>
            </a: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0273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評量方式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相信孩子的成績是大家都很關心的部分，但是我還是要和各位家長說，對我來講，品格跟</a:t>
            </a:r>
            <a:r>
              <a:rPr lang="zh-TW" altLang="en-US" sz="2000" b="1" dirty="0">
                <a:latin typeface="微軟正黑體" pitchFamily="34" charset="-120"/>
                <a:ea typeface="微軟正黑體" pitchFamily="34" charset="-120"/>
              </a:rPr>
              <a:t>成績</a:t>
            </a: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的養成一樣重要，德智應該要並進，而我們也正視孩子的個體差異與職能性向，培養孩子的獨特性。</a:t>
            </a:r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l"/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l"/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滿分一共</a:t>
            </a: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</a:rPr>
              <a:t>100%</a:t>
            </a: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，分為德、智、體、群、美五向</a:t>
            </a:r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l"/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學習態度與日常表現                                   </a:t>
            </a: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德</a:t>
            </a: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</a:rPr>
              <a:t>)-30%</a:t>
            </a:r>
          </a:p>
          <a:p>
            <a:pPr algn="l"/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定期考試成績與日常小考                           </a:t>
            </a: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智</a:t>
            </a: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</a:rPr>
              <a:t>)-30%</a:t>
            </a:r>
          </a:p>
          <a:p>
            <a:pPr algn="l"/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團體討論與彼此合作、公共事務參與       </a:t>
            </a: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體</a:t>
            </a: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</a:rPr>
              <a:t>+</a:t>
            </a: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群</a:t>
            </a: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</a:rPr>
              <a:t>)-20%</a:t>
            </a:r>
          </a:p>
          <a:p>
            <a:pPr algn="l"/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學習單、實作作品、回家作業與聯絡本   </a:t>
            </a: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美</a:t>
            </a: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</a:rPr>
              <a:t>)-20%</a:t>
            </a:r>
            <a:endParaRPr lang="en-US" sz="2000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6494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我需要各位的幫忙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到此我的班級經營計畫已經告一段落了，相信在整個過程中各位家長們有聽到了很多的「我們」。</a:t>
            </a:r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l"/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我們是一個團體，是協助孩子成長必要的養分。所以我需要各位的幫忙</a:t>
            </a:r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l"/>
            <a:r>
              <a:rPr lang="en-US" altLang="zh-TW" sz="20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en-US" sz="20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請協助督促孩子完成應完成的作業</a:t>
            </a:r>
            <a:endParaRPr lang="en-US" altLang="zh-TW" sz="2000" b="1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l"/>
            <a:r>
              <a:rPr lang="en-US" altLang="zh-TW" sz="20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sz="20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請讓我們一同營造一個安心的環境，讓孩子在無憂無慮中成長</a:t>
            </a:r>
            <a:endParaRPr lang="en-US" altLang="zh-TW" sz="2000" b="1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l"/>
            <a:r>
              <a:rPr lang="en-US" altLang="zh-TW" sz="20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3.</a:t>
            </a:r>
            <a:r>
              <a:rPr lang="zh-TW" altLang="en-US" sz="20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請一同參與孩子的成長過程，參加親子相關的活動與課程</a:t>
            </a:r>
            <a:endParaRPr lang="en-US" altLang="zh-TW" sz="2000" b="1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l"/>
            <a:r>
              <a:rPr lang="en-US" altLang="zh-TW" sz="20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4.</a:t>
            </a:r>
            <a:r>
              <a:rPr lang="zh-TW" altLang="en-US" sz="20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請聆聽孩子的聲音，每天抽空和他們說說話，培養他們表達的勇氣</a:t>
            </a:r>
            <a:endParaRPr lang="en-US" altLang="zh-TW" sz="2000" b="1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l"/>
            <a:r>
              <a:rPr lang="en-US" altLang="zh-TW" sz="20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5.</a:t>
            </a:r>
            <a:r>
              <a:rPr lang="zh-TW" altLang="en-US" sz="20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有任何問題與困難，歡迎聯絡老師，讓我們一同處理解決</a:t>
            </a:r>
            <a:endParaRPr lang="en-US" altLang="zh-TW" sz="2000" b="1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l"/>
            <a:endParaRPr lang="en-US" sz="2000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6494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聯絡我們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學校網站：彭福國小</a:t>
            </a:r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班級臉書社團：</a:t>
            </a:r>
            <a:r>
              <a:rPr lang="zh-TW" altLang="en-US" sz="2000" b="1" dirty="0">
                <a:latin typeface="微軟正黑體" pitchFamily="34" charset="-120"/>
                <a:ea typeface="微軟正黑體" pitchFamily="34" charset="-120"/>
              </a:rPr>
              <a:t>彭福國小</a:t>
            </a:r>
            <a:r>
              <a:rPr lang="en-US" altLang="zh-TW" sz="2000" b="1" dirty="0">
                <a:latin typeface="微軟正黑體" pitchFamily="34" charset="-120"/>
                <a:ea typeface="微軟正黑體" pitchFamily="34" charset="-120"/>
              </a:rPr>
              <a:t>501</a:t>
            </a:r>
            <a:r>
              <a:rPr lang="zh-TW" altLang="en-US" sz="2000" b="1" dirty="0">
                <a:latin typeface="微軟正黑體" pitchFamily="34" charset="-120"/>
                <a:ea typeface="微軟正黑體" pitchFamily="34" charset="-120"/>
              </a:rPr>
              <a:t>班</a:t>
            </a: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大家庭</a:t>
            </a:r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</a:rPr>
              <a:t>6</a:t>
            </a: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年</a:t>
            </a: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</a:rPr>
              <a:t>1</a:t>
            </a: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班導師  牛凱</a:t>
            </a:r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聯絡電話：</a:t>
            </a: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</a:rPr>
              <a:t>0976-473-809</a:t>
            </a:r>
          </a:p>
          <a:p>
            <a:pPr marL="0" indent="0">
              <a:buNone/>
            </a:pP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</a:rPr>
              <a:t>(P.M.10</a:t>
            </a: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點前</a:t>
            </a: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2355726"/>
            <a:ext cx="1562100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73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班級經營計劃書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49044"/>
            <a:ext cx="6400800" cy="937284"/>
          </a:xfrm>
        </p:spPr>
        <p:txBody>
          <a:bodyPr>
            <a:normAutofit/>
          </a:bodyPr>
          <a:lstStyle/>
          <a:p>
            <a:r>
              <a:rPr lang="zh-TW" altLang="en-US" sz="2200" b="1" dirty="0" smtClean="0">
                <a:latin typeface="微軟正黑體" pitchFamily="34" charset="-120"/>
                <a:ea typeface="微軟正黑體" pitchFamily="34" charset="-120"/>
              </a:rPr>
              <a:t>謝謝大家</a:t>
            </a:r>
            <a:endParaRPr lang="en-US" sz="22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5440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歡迎來到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601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zh-TW" altLang="en-US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◤你們的級任老師：牛凱老師</a:t>
            </a:r>
            <a:endParaRPr lang="en-US" altLang="zh-TW" b="1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l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◤你們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的音樂老師：洪雅莉老師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l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◤你們的體育老師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黃志弘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老師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l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◤你們的健康老師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黃美枝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老師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l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◤你們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社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會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老師：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王玉貞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老師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l"/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l"/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l"/>
            <a:endParaRPr lang="en-US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4" name="圖片 3" descr="半身照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1707654"/>
            <a:ext cx="2637801" cy="2640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94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歡迎來到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601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◤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你們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的英語老師：翁惠婷老師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l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◤你們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美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勞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老師：陳品璇老師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l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◤你們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自然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老師：劉品青老師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l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◤你們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的資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訊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老師：郭裕紘老師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l"/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l"/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l"/>
            <a:endParaRPr 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4076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我想告訴你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…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在我心目中，每個孩子都是獨一無二的</a:t>
            </a:r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l"/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我想成為園丁，照顧每個撒在我花圃中的種子</a:t>
            </a:r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l"/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l"/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不論你</a:t>
            </a: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妳來自來個國家，屬於哪個品種</a:t>
            </a:r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l"/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我們都會給你</a:t>
            </a: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妳適量的水，照著一樣溫暖的太陽</a:t>
            </a:r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l"/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l"/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最後，孩子會成長。而我們會成為欣賞那花朵或在樹下乘涼的人。</a:t>
            </a:r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r"/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r"/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班導師  牛凱</a:t>
            </a:r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6494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我們的班級經營理念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我希望我們班上的孩子都是一個</a:t>
            </a: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「有愛」</a:t>
            </a: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的人，</a:t>
            </a:r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l"/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「愛」：愛是主動行動，真心的對待周圍的人事物。</a:t>
            </a:r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l"/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l"/>
            <a:r>
              <a:rPr lang="zh-TW" altLang="en-US" sz="20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因為</a:t>
            </a:r>
            <a:r>
              <a:rPr lang="zh-TW" altLang="en-US" sz="20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善，所以我們培養學生好的習慣與品德，讓學生彼此溝通合作</a:t>
            </a:r>
            <a:endParaRPr lang="en-US" altLang="zh-TW" sz="2000" b="1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l"/>
            <a:r>
              <a:rPr lang="zh-TW" altLang="en-US" sz="20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因為良，所以我們培養學生誠實、感恩、負責任的態度，互愛</a:t>
            </a:r>
            <a:r>
              <a:rPr lang="zh-TW" altLang="en-US" sz="20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互助</a:t>
            </a:r>
            <a:endParaRPr lang="en-US" altLang="zh-TW" sz="2000" b="1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l"/>
            <a:r>
              <a:rPr lang="zh-TW" altLang="en-US" sz="20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有了善良，所以我們可以向著愛前進。</a:t>
            </a:r>
            <a:endParaRPr lang="en-US" altLang="zh-TW" sz="2000" b="1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l"/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0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我們是</a:t>
            </a:r>
            <a:r>
              <a:rPr lang="zh-TW" altLang="en-US" sz="20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一個充滿「愛」</a:t>
            </a:r>
            <a:r>
              <a:rPr lang="zh-TW" altLang="en-US" sz="20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的班級</a:t>
            </a:r>
            <a:endParaRPr lang="en-US" altLang="zh-TW" sz="2000" b="1" dirty="0" smtClean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l"/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6494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我們的班級經營目標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10" name="內容版面配置區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5366197"/>
              </p:ext>
            </p:extLst>
          </p:nvPr>
        </p:nvGraphicFramePr>
        <p:xfrm>
          <a:off x="457200" y="1563688"/>
          <a:ext cx="8229600" cy="3030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6494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先來約法五章吧！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口說好話，身做好事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溝通合作，彼此尊重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3.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常懷感恩，誠實負責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4.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保持整潔，愛護環境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5.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遵守秩序，守時守法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0273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班法公正，賞善罰惡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TW" sz="18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800" b="1" dirty="0" smtClean="0">
                <a:latin typeface="微軟正黑體" pitchFamily="34" charset="-120"/>
                <a:ea typeface="微軟正黑體" pitchFamily="34" charset="-120"/>
              </a:rPr>
              <a:t>一</a:t>
            </a:r>
            <a:r>
              <a:rPr lang="en-US" altLang="zh-TW" sz="18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1800" b="1" dirty="0" smtClean="0">
                <a:latin typeface="微軟正黑體" pitchFamily="34" charset="-120"/>
                <a:ea typeface="微軟正黑體" pitchFamily="34" charset="-120"/>
              </a:rPr>
              <a:t>口說好話，身做好事        </a:t>
            </a:r>
            <a:r>
              <a:rPr lang="en-US" altLang="zh-TW" sz="18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800" b="1" dirty="0" smtClean="0">
                <a:latin typeface="微軟正黑體" pitchFamily="34" charset="-120"/>
                <a:ea typeface="微軟正黑體" pitchFamily="34" charset="-120"/>
              </a:rPr>
              <a:t>二</a:t>
            </a:r>
            <a:r>
              <a:rPr lang="en-US" altLang="zh-TW" sz="18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1800" b="1" dirty="0" smtClean="0">
                <a:latin typeface="微軟正黑體" pitchFamily="34" charset="-120"/>
                <a:ea typeface="微軟正黑體" pitchFamily="34" charset="-120"/>
              </a:rPr>
              <a:t>溝通合作，彼此尊重</a:t>
            </a:r>
            <a:endParaRPr lang="en-US" altLang="zh-TW" sz="18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altLang="zh-TW" sz="18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800" b="1" dirty="0" smtClean="0">
                <a:latin typeface="微軟正黑體" pitchFamily="34" charset="-120"/>
                <a:ea typeface="微軟正黑體" pitchFamily="34" charset="-120"/>
              </a:rPr>
              <a:t>三</a:t>
            </a:r>
            <a:r>
              <a:rPr lang="en-US" altLang="zh-TW" sz="18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1800" b="1" dirty="0" smtClean="0">
                <a:latin typeface="微軟正黑體" pitchFamily="34" charset="-120"/>
                <a:ea typeface="微軟正黑體" pitchFamily="34" charset="-120"/>
              </a:rPr>
              <a:t>常懷感恩，誠實負責        </a:t>
            </a:r>
            <a:r>
              <a:rPr lang="en-US" altLang="zh-TW" sz="18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800" b="1" dirty="0" smtClean="0">
                <a:latin typeface="微軟正黑體" pitchFamily="34" charset="-120"/>
                <a:ea typeface="微軟正黑體" pitchFamily="34" charset="-120"/>
              </a:rPr>
              <a:t>四</a:t>
            </a:r>
            <a:r>
              <a:rPr lang="en-US" altLang="zh-TW" sz="18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1800" b="1" dirty="0" smtClean="0">
                <a:latin typeface="微軟正黑體" pitchFamily="34" charset="-120"/>
                <a:ea typeface="微軟正黑體" pitchFamily="34" charset="-120"/>
              </a:rPr>
              <a:t>保持整潔，愛護環境</a:t>
            </a:r>
            <a:endParaRPr lang="en-US" altLang="zh-TW" sz="18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altLang="zh-TW" sz="18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800" b="1" dirty="0" smtClean="0">
                <a:latin typeface="微軟正黑體" pitchFamily="34" charset="-120"/>
                <a:ea typeface="微軟正黑體" pitchFamily="34" charset="-120"/>
              </a:rPr>
              <a:t>五</a:t>
            </a:r>
            <a:r>
              <a:rPr lang="en-US" altLang="zh-TW" sz="18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1800" b="1" dirty="0" smtClean="0">
                <a:latin typeface="微軟正黑體" pitchFamily="34" charset="-120"/>
                <a:ea typeface="微軟正黑體" pitchFamily="34" charset="-120"/>
              </a:rPr>
              <a:t>遵守秩序，守時守法</a:t>
            </a:r>
            <a:endParaRPr lang="en-US" altLang="zh-TW" sz="18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altLang="zh-TW" sz="18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>
              <a:buNone/>
            </a:pPr>
            <a:r>
              <a:rPr lang="zh-TW" altLang="en-US" sz="18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備註：較明顯違規須於班會中另行討論</a:t>
            </a:r>
            <a:endParaRPr lang="en-US" altLang="zh-TW" sz="1800" b="1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1800" b="1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代</a:t>
            </a:r>
            <a:r>
              <a:rPr lang="zh-TW" altLang="en-US" sz="18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幣</a:t>
            </a:r>
            <a:r>
              <a:rPr lang="zh-TW" altLang="en-US" sz="1800" b="1" dirty="0" smtClean="0">
                <a:latin typeface="微軟正黑體" pitchFamily="34" charset="-120"/>
                <a:ea typeface="微軟正黑體" pitchFamily="34" charset="-120"/>
              </a:rPr>
              <a:t>可於每個月的班級大市場中購買物品</a:t>
            </a:r>
            <a:endParaRPr lang="en-US" altLang="zh-TW" sz="18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altLang="zh-TW" sz="18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800" b="1" dirty="0" smtClean="0">
                <a:latin typeface="微軟正黑體" pitchFamily="34" charset="-120"/>
                <a:ea typeface="微軟正黑體" pitchFamily="34" charset="-120"/>
              </a:rPr>
              <a:t>可累計</a:t>
            </a:r>
            <a:r>
              <a:rPr lang="en-US" altLang="zh-TW" sz="18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>
              <a:buNone/>
            </a:pPr>
            <a:r>
              <a:rPr lang="zh-TW" altLang="en-US" sz="1800" b="1" dirty="0" smtClean="0">
                <a:latin typeface="微軟正黑體" pitchFamily="34" charset="-120"/>
                <a:ea typeface="微軟正黑體" pitchFamily="34" charset="-120"/>
              </a:rPr>
              <a:t>遇特殊活動或班級性質競賽活動時，可以額外得到相應的報酬。</a:t>
            </a:r>
            <a:endParaRPr lang="en-US" altLang="zh-TW" sz="18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altLang="zh-TW" sz="1800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0273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班級市場明細表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4941704"/>
              </p:ext>
            </p:extLst>
          </p:nvPr>
        </p:nvGraphicFramePr>
        <p:xfrm>
          <a:off x="457200" y="1563688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46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4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商品清單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需要代幣數量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剩餘購買次數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鉛筆</a:t>
                      </a:r>
                      <a:r>
                        <a:rPr lang="en-US" altLang="zh-TW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+</a:t>
                      </a:r>
                      <a:r>
                        <a:rPr lang="zh-TW" altLang="en-US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橡皮擦</a:t>
                      </a:r>
                      <a:r>
                        <a:rPr lang="en-US" altLang="zh-TW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x1</a:t>
                      </a:r>
                      <a:endParaRPr lang="zh-TW" altLang="en-US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20</a:t>
                      </a:r>
                      <a:endParaRPr lang="zh-TW" altLang="en-US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20</a:t>
                      </a:r>
                      <a:endParaRPr lang="zh-TW" altLang="en-US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可愛鉛筆盒</a:t>
                      </a:r>
                      <a:r>
                        <a:rPr lang="en-US" altLang="zh-TW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x1</a:t>
                      </a:r>
                      <a:endParaRPr lang="zh-TW" altLang="en-US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30</a:t>
                      </a:r>
                      <a:endParaRPr lang="zh-TW" altLang="en-US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10</a:t>
                      </a:r>
                      <a:endParaRPr lang="zh-TW" altLang="en-US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小糖果</a:t>
                      </a:r>
                      <a:r>
                        <a:rPr lang="en-US" altLang="zh-TW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x1</a:t>
                      </a:r>
                      <a:endParaRPr lang="zh-TW" altLang="en-US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5</a:t>
                      </a:r>
                      <a:endParaRPr lang="zh-TW" altLang="en-US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∞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水壺</a:t>
                      </a:r>
                      <a:r>
                        <a:rPr lang="en-US" altLang="zh-TW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x1</a:t>
                      </a:r>
                      <a:endParaRPr lang="zh-TW" altLang="en-US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300</a:t>
                      </a:r>
                      <a:endParaRPr lang="zh-TW" altLang="en-US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3</a:t>
                      </a:r>
                      <a:endParaRPr lang="zh-TW" altLang="en-US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OOO</a:t>
                      </a:r>
                      <a:endParaRPr lang="zh-TW" altLang="en-US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OOO</a:t>
                      </a:r>
                      <a:endParaRPr lang="zh-TW" altLang="en-US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OOO</a:t>
                      </a:r>
                      <a:endParaRPr lang="zh-TW" altLang="en-US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OOO</a:t>
                      </a:r>
                      <a:endParaRPr lang="zh-TW" altLang="en-US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494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4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241</Template>
  <TotalTime>393</TotalTime>
  <Words>1119</Words>
  <Application>Microsoft Office PowerPoint</Application>
  <PresentationFormat>如螢幕大小 (16:9)</PresentationFormat>
  <Paragraphs>138</Paragraphs>
  <Slides>17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3" baseType="lpstr">
      <vt:lpstr>文鼎粗魏碑</vt:lpstr>
      <vt:lpstr>微軟正黑體</vt:lpstr>
      <vt:lpstr>新細明體</vt:lpstr>
      <vt:lpstr>Arial</vt:lpstr>
      <vt:lpstr>Calibri</vt:lpstr>
      <vt:lpstr>241</vt:lpstr>
      <vt:lpstr>班級經營計劃書</vt:lpstr>
      <vt:lpstr>歡迎來到601</vt:lpstr>
      <vt:lpstr>歡迎來到601</vt:lpstr>
      <vt:lpstr>我想告訴你…</vt:lpstr>
      <vt:lpstr>我們的班級經營理念</vt:lpstr>
      <vt:lpstr>我們的班級經營目標</vt:lpstr>
      <vt:lpstr>先來約法五章吧！</vt:lpstr>
      <vt:lpstr>班法公正，賞善罰惡</vt:lpstr>
      <vt:lpstr>班級市場明細表</vt:lpstr>
      <vt:lpstr>關於我們的教室布置</vt:lpstr>
      <vt:lpstr>座位怎麼安排？</vt:lpstr>
      <vt:lpstr>座位怎麼安排？</vt:lpstr>
      <vt:lpstr>班級經營的氣氛與策略</vt:lpstr>
      <vt:lpstr>評量方式</vt:lpstr>
      <vt:lpstr>我需要各位的幫忙</vt:lpstr>
      <vt:lpstr>聯絡我們</vt:lpstr>
      <vt:lpstr>班級經營計劃書</vt:lpstr>
    </vt:vector>
  </TitlesOfParts>
  <Company>C.M.T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Kai</dc:creator>
  <cp:lastModifiedBy>admin</cp:lastModifiedBy>
  <cp:revision>49</cp:revision>
  <dcterms:created xsi:type="dcterms:W3CDTF">2017-01-04T14:49:59Z</dcterms:created>
  <dcterms:modified xsi:type="dcterms:W3CDTF">2020-09-18T08:47:05Z</dcterms:modified>
</cp:coreProperties>
</file>