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2052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93D6-C3E6-4C4D-956B-DA4571F2E0CE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977E-2FA6-484A-8C98-85BD54BF6F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12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93D6-C3E6-4C4D-956B-DA4571F2E0CE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977E-2FA6-484A-8C98-85BD54BF6F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19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93D6-C3E6-4C4D-956B-DA4571F2E0CE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977E-2FA6-484A-8C98-85BD54BF6F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26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93D6-C3E6-4C4D-956B-DA4571F2E0CE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977E-2FA6-484A-8C98-85BD54BF6F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60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93D6-C3E6-4C4D-956B-DA4571F2E0CE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977E-2FA6-484A-8C98-85BD54BF6F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93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93D6-C3E6-4C4D-956B-DA4571F2E0CE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977E-2FA6-484A-8C98-85BD54BF6F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54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93D6-C3E6-4C4D-956B-DA4571F2E0CE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977E-2FA6-484A-8C98-85BD54BF6F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41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93D6-C3E6-4C4D-956B-DA4571F2E0CE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977E-2FA6-484A-8C98-85BD54BF6F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692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93D6-C3E6-4C4D-956B-DA4571F2E0CE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977E-2FA6-484A-8C98-85BD54BF6F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53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93D6-C3E6-4C4D-956B-DA4571F2E0CE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977E-2FA6-484A-8C98-85BD54BF6F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468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93D6-C3E6-4C4D-956B-DA4571F2E0CE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977E-2FA6-484A-8C98-85BD54BF6F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48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F93D6-C3E6-4C4D-956B-DA4571F2E0CE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A977E-2FA6-484A-8C98-85BD54BF6F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52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兒童節連假作業</a:t>
            </a:r>
            <a:r>
              <a:rPr lang="zh-TW" altLang="en-US" dirty="0"/>
              <a:t>說明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圖畫一張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69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圖畫主題：我心目中的超級英雄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內容建議：警察、</a:t>
            </a:r>
            <a:r>
              <a:rPr lang="zh-TW" altLang="en-US" sz="4000" smtClean="0">
                <a:latin typeface="標楷體" panose="03000509000000000000" pitchFamily="65" charset="-120"/>
                <a:ea typeface="標楷體" panose="03000509000000000000" pitchFamily="65" charset="-120"/>
              </a:rPr>
              <a:t>醫生、消防員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志工、爸媽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注意事項：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要畫背景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塗滿顏色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描上黑邊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填妥資料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797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2944"/>
            <a:ext cx="4100942" cy="61514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2944"/>
            <a:ext cx="4100942" cy="60213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0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672"/>
            <a:ext cx="5791374" cy="57913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285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8022804" cy="53466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262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t="20888" r="20694" b="21778"/>
          <a:stretch/>
        </p:blipFill>
        <p:spPr bwMode="auto">
          <a:xfrm>
            <a:off x="1115616" y="1052736"/>
            <a:ext cx="7329636" cy="49149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171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4" t="24053" r="10327" b="27634"/>
          <a:stretch/>
        </p:blipFill>
        <p:spPr bwMode="auto">
          <a:xfrm>
            <a:off x="395536" y="980728"/>
            <a:ext cx="8190911" cy="46805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370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58</Words>
  <Application>Microsoft Office PowerPoint</Application>
  <PresentationFormat>如螢幕大小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兒童節連假作業說明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兒童節連假作業說明</dc:title>
  <dc:creator>User</dc:creator>
  <cp:lastModifiedBy>User</cp:lastModifiedBy>
  <cp:revision>2</cp:revision>
  <dcterms:created xsi:type="dcterms:W3CDTF">2019-04-03T08:35:33Z</dcterms:created>
  <dcterms:modified xsi:type="dcterms:W3CDTF">2019-04-03T08:44:53Z</dcterms:modified>
</cp:coreProperties>
</file>